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62" r:id="rId4"/>
    <p:sldId id="305" r:id="rId5"/>
    <p:sldId id="307" r:id="rId6"/>
    <p:sldId id="308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099CC"/>
    <a:srgbClr val="006666"/>
    <a:srgbClr val="0C788E"/>
    <a:srgbClr val="660066"/>
    <a:srgbClr val="660033"/>
    <a:srgbClr val="01515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1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CC99-4DFC-4A4D-A850-07B1546CDC27}" type="datetimeFigureOut">
              <a:rPr lang="en-GB" smtClean="0"/>
              <a:t>04/05/2022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3A90-F3D4-41F9-BD3E-08DA3C1286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31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E854-C824-4803-A558-8B8B049E79A0}" type="datetimeFigureOut">
              <a:rPr lang="en-GB" smtClean="0"/>
              <a:t>04/05/2022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CEBA-925C-4FA5-B3D3-D0D0475580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6D9-7AE3-49F8-841C-FE94E43C0421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3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AC5-0D71-41FE-A1E1-2A8DE02954BA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340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5E0F-5A5C-4057-9BB1-61EEE6CEC5D2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61E6-A687-4CA1-83B0-7053B02B8E46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7284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47B-A18D-48EE-93B0-E81673F6C513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F053-B6AD-4DE2-8D51-1B7DB9A892F1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0131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69C9-A200-49FF-90ED-4F0DF89D4080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428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DB9-A43C-440B-A68C-8BFBE3509465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5750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482B-768D-48C5-8688-89CFAC105DAD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90248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EB9C-7133-4655-BCB2-6650662EF6E9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8934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502-0AE0-480D-9B43-199B06A5729C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D684B88-6EAA-46FB-B2F3-3DD1A238F47A}" type="slidenum">
              <a:rPr lang="es-ES" altLang="en-US" smtClean="0"/>
              <a:pPr/>
              <a:t>‹#›</a:t>
            </a:fld>
            <a:endParaRPr lang="es-ES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484784"/>
            <a:ext cx="5829300" cy="1463040"/>
          </a:xfrm>
        </p:spPr>
        <p:txBody>
          <a:bodyPr>
            <a:normAutofit/>
          </a:bodyPr>
          <a:lstStyle/>
          <a:p>
            <a:r>
              <a:rPr lang="en-SG" sz="4800" dirty="0">
                <a:latin typeface="Tw Cen MT Condensed Extra Bold" panose="020B08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 Brief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750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49424"/>
            <a:ext cx="729005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Individual assignment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30% of total grade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No fixed theme (just no offensive themes)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Deadline: </a:t>
            </a:r>
            <a:r>
              <a:rPr lang="en-SG" sz="2400" dirty="0">
                <a:solidFill>
                  <a:srgbClr val="FF0000"/>
                </a:solidFill>
              </a:rPr>
              <a:t>7 Aug 2022, Sunday, 2359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Tip: Start early, show your tutor often for feedback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 See guide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minimum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000" dirty="0"/>
              <a:t>complete rubrics</a:t>
            </a:r>
            <a:br>
              <a:rPr lang="en-SG" sz="2000" dirty="0"/>
            </a:br>
            <a:endParaRPr lang="en-SG" sz="2000" dirty="0"/>
          </a:p>
          <a:p>
            <a:pPr>
              <a:buNone/>
            </a:pPr>
            <a:endParaRPr lang="en-SG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437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24950"/>
            <a:ext cx="8064896" cy="1143000"/>
          </a:xfrm>
        </p:spPr>
        <p:txBody>
          <a:bodyPr/>
          <a:lstStyle/>
          <a:p>
            <a:r>
              <a:rPr lang="en-SG" dirty="0"/>
              <a:t>Breakdown (1 of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17421" y="2954953"/>
            <a:ext cx="1012031" cy="3385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F282D-2CAE-49C0-AB31-B33781E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52128"/>
            <a:ext cx="7632848" cy="4673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HTML, CSS (40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Tutor will ask you questions on the HTML and CSS to make sure you understand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600" dirty="0"/>
              <a:t>Javascript and advanced features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e.g. using javaScript, bootstraps, etc</a:t>
            </a:r>
            <a:endParaRPr lang="en-SG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401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24950"/>
            <a:ext cx="8064896" cy="1143000"/>
          </a:xfrm>
        </p:spPr>
        <p:txBody>
          <a:bodyPr/>
          <a:lstStyle/>
          <a:p>
            <a:r>
              <a:rPr lang="en-SG" dirty="0"/>
              <a:t>Breakdown (2 of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17421" y="2954953"/>
            <a:ext cx="1012031" cy="3385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F282D-2CAE-49C0-AB31-B33781E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52128"/>
            <a:ext cx="8208912" cy="45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 Content and Quality of Work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Relevant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Content effectively address users’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Professional in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Features are successfully implemented and fully functional (working)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3200" dirty="0"/>
              <a:t>User Interface Design (20 marks)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Intuitive and easy navigations/interactions across all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Consistent and professional look and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Good user experience with high usability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May support responsive layout</a:t>
            </a:r>
            <a:endParaRPr lang="en-SG" sz="2000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211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A14C-96BB-4AF4-BED6-2EFF3F8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422C16"/>
                </a:solidFill>
              </a:rPr>
              <a:t>Progress check – Week 7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F4C4-E528-4FAA-8F19-53FFAE28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88840"/>
            <a:ext cx="7290055" cy="4023360"/>
          </a:xfrm>
        </p:spPr>
        <p:txBody>
          <a:bodyPr>
            <a:normAutofit fontScale="85000" lnSpcReduction="20000"/>
          </a:bodyPr>
          <a:lstStyle/>
          <a:p>
            <a:r>
              <a:rPr lang="en-SG" sz="3200" dirty="0"/>
              <a:t>Proposal (by week 7) – an example:</a:t>
            </a:r>
          </a:p>
          <a:p>
            <a:pPr lvl="1"/>
            <a:r>
              <a:rPr lang="en-SG" sz="2800" dirty="0"/>
              <a:t>Target users of your website – school kids/teenagers</a:t>
            </a:r>
          </a:p>
          <a:p>
            <a:pPr lvl="1"/>
            <a:endParaRPr lang="en-SG" sz="2800" dirty="0"/>
          </a:p>
          <a:p>
            <a:pPr lvl="1"/>
            <a:r>
              <a:rPr lang="en-SG" sz="2800" dirty="0"/>
              <a:t>Purpose of your website</a:t>
            </a:r>
          </a:p>
          <a:p>
            <a:pPr lvl="2"/>
            <a:r>
              <a:rPr lang="en-SG" sz="2400" dirty="0"/>
              <a:t>To teach the school kids how to play a sport (e.g. soccer) </a:t>
            </a:r>
          </a:p>
          <a:p>
            <a:pPr lvl="2"/>
            <a:endParaRPr lang="en-SG" sz="2400" dirty="0"/>
          </a:p>
          <a:p>
            <a:pPr lvl="1"/>
            <a:r>
              <a:rPr lang="en-SG" sz="2800" dirty="0"/>
              <a:t>Contents (with user interface design)</a:t>
            </a:r>
            <a:endParaRPr lang="en-SG" sz="2400" dirty="0"/>
          </a:p>
          <a:p>
            <a:pPr lvl="2"/>
            <a:r>
              <a:rPr lang="en-SG" sz="2400" dirty="0"/>
              <a:t>Youtube videos/instructions to demonstrate how to play the game</a:t>
            </a:r>
          </a:p>
          <a:p>
            <a:pPr lvl="2"/>
            <a:r>
              <a:rPr lang="en-SG" sz="2400" dirty="0"/>
              <a:t>Training/Event schedules</a:t>
            </a:r>
          </a:p>
          <a:p>
            <a:pPr lvl="2"/>
            <a:r>
              <a:rPr lang="en-SG" sz="2400" dirty="0"/>
              <a:t>World tournaments/famous players</a:t>
            </a:r>
          </a:p>
          <a:p>
            <a:pPr lvl="2"/>
            <a:r>
              <a:rPr lang="en-SG" sz="2400" dirty="0"/>
              <a:t>Sign up as member of your club, sign up events</a:t>
            </a:r>
          </a:p>
          <a:p>
            <a:pPr lvl="2"/>
            <a:r>
              <a:rPr lang="en-SG" sz="2400" dirty="0"/>
              <a:t>Where to get the necessary sport gears/equipment, etc</a:t>
            </a:r>
          </a:p>
          <a:p>
            <a:pPr lvl="2"/>
            <a:endParaRPr lang="en-SG" sz="2400" dirty="0"/>
          </a:p>
          <a:p>
            <a:pPr lvl="1"/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38176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5E6D-46E6-430A-AAAF-BA4D453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92CF-CBD8-45E5-A2BD-371DC8E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44824"/>
            <a:ext cx="7290055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SG" sz="2800" dirty="0"/>
              <a:t>HTML</a:t>
            </a:r>
          </a:p>
          <a:p>
            <a:pPr lvl="2"/>
            <a:r>
              <a:rPr lang="en-SG" sz="2400" dirty="0"/>
              <a:t>table, form, hyperlinks, link to google map, multimedia (picture, video, audio), list, navigation (e.g. go top, go section, go another page/website), etc…</a:t>
            </a:r>
          </a:p>
          <a:p>
            <a:pPr lvl="1"/>
            <a:r>
              <a:rPr lang="en-SG" sz="2800" dirty="0"/>
              <a:t>CSS</a:t>
            </a:r>
          </a:p>
          <a:p>
            <a:pPr lvl="2"/>
            <a:r>
              <a:rPr lang="en-SG" sz="2400" dirty="0"/>
              <a:t>JavaScript – prompt for input, display results, keep data</a:t>
            </a:r>
          </a:p>
          <a:p>
            <a:pPr lvl="1">
              <a:lnSpc>
                <a:spcPct val="100000"/>
              </a:lnSpc>
            </a:pPr>
            <a:r>
              <a:rPr lang="en-SG" sz="2800" dirty="0"/>
              <a:t>Optional: bootstrap</a:t>
            </a:r>
          </a:p>
          <a:p>
            <a:pPr lvl="1">
              <a:lnSpc>
                <a:spcPct val="110000"/>
              </a:lnSpc>
            </a:pPr>
            <a:r>
              <a:rPr lang="en-SG" sz="2800" dirty="0"/>
              <a:t>For video files, publish in youtube and build links to them, to avoid submission of large files </a:t>
            </a: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77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13A-7A1B-4738-9F02-3F15224F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to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853E-7E24-4B86-917F-15716D67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54" y="1916832"/>
            <a:ext cx="7290055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Some simple features which you could self-learn from internet and incorporate into web pages: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Slide show/carousel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Flipcard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Accordion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Quizzes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Add to cart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2800" dirty="0"/>
              <a:t>Voting, etc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786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5912</TotalTime>
  <Words>382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Tw Cen MT Condensed Extra Bold</vt:lpstr>
      <vt:lpstr>Wingdings 3</vt:lpstr>
      <vt:lpstr>Integral</vt:lpstr>
      <vt:lpstr>Assignment Brief</vt:lpstr>
      <vt:lpstr>Details</vt:lpstr>
      <vt:lpstr>Breakdown (1 of 2)</vt:lpstr>
      <vt:lpstr>Breakdown (2 of 2)</vt:lpstr>
      <vt:lpstr>Progress check – Week 7 Tutorial</vt:lpstr>
      <vt:lpstr>What to include?</vt:lpstr>
      <vt:lpstr>What to include?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Bee Wah TEO</cp:lastModifiedBy>
  <cp:revision>760</cp:revision>
  <dcterms:created xsi:type="dcterms:W3CDTF">2010-05-23T14:28:12Z</dcterms:created>
  <dcterms:modified xsi:type="dcterms:W3CDTF">2022-05-04T02:53:27Z</dcterms:modified>
</cp:coreProperties>
</file>