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81" r:id="rId7"/>
    <p:sldId id="262" r:id="rId8"/>
    <p:sldId id="282" r:id="rId9"/>
    <p:sldId id="264" r:id="rId10"/>
    <p:sldId id="265" r:id="rId11"/>
    <p:sldId id="266" r:id="rId12"/>
    <p:sldId id="267" r:id="rId13"/>
    <p:sldId id="269" r:id="rId14"/>
    <p:sldId id="285" r:id="rId15"/>
    <p:sldId id="286" r:id="rId16"/>
    <p:sldId id="283"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6600"/>
    <a:srgbClr val="9999FF"/>
    <a:srgbClr val="00CC99"/>
    <a:srgbClr val="CC9900"/>
    <a:srgbClr val="FF9999"/>
    <a:srgbClr val="FF5050"/>
    <a:srgbClr val="33CCFF"/>
    <a:srgbClr val="99FF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E322B-4455-4025-A62C-40B072426C5A}"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EF791E08-4408-440A-BD6D-2650D6CAD9AF}">
      <dgm:prSet phldrT="[Text]" custT="1"/>
      <dgm:spPr/>
      <dgm:t>
        <a:bodyPr/>
        <a:lstStyle/>
        <a:p>
          <a:pPr algn="just"/>
          <a:r>
            <a:rPr lang="en-US" sz="2000" b="0" dirty="0" smtClean="0">
              <a:latin typeface="Cambria" panose="02040503050406030204" pitchFamily="18" charset="0"/>
              <a:ea typeface="Cambria" panose="02040503050406030204" pitchFamily="18" charset="0"/>
            </a:rPr>
            <a:t>Also known as social progress or sociocultural </a:t>
          </a:r>
          <a:r>
            <a:rPr lang="en-US" sz="2000" b="0" dirty="0" smtClean="0">
              <a:latin typeface="Cambria" panose="02040503050406030204" pitchFamily="18" charset="0"/>
              <a:ea typeface="Cambria" panose="02040503050406030204" pitchFamily="18" charset="0"/>
            </a:rPr>
            <a:t>evolution. Refers to fundamental alterations in the patterns of culture, structure, social institutions, and social behavior </a:t>
          </a:r>
          <a:r>
            <a:rPr lang="en-US" sz="2000" dirty="0" smtClean="0">
              <a:latin typeface="Cambria" panose="02040503050406030204" pitchFamily="18" charset="0"/>
              <a:ea typeface="Cambria" panose="02040503050406030204" pitchFamily="18" charset="0"/>
            </a:rPr>
            <a:t>over time. The alteration of culture and societies over time. </a:t>
          </a:r>
          <a:endParaRPr lang="en-US" sz="2000" dirty="0"/>
        </a:p>
      </dgm:t>
    </dgm:pt>
    <dgm:pt modelId="{ED4109D1-C256-400E-B3F1-474DBA2A876D}" type="parTrans" cxnId="{DDF4293C-52BF-4231-A855-F9C12AED5FDE}">
      <dgm:prSet/>
      <dgm:spPr/>
      <dgm:t>
        <a:bodyPr/>
        <a:lstStyle/>
        <a:p>
          <a:endParaRPr lang="en-US"/>
        </a:p>
      </dgm:t>
    </dgm:pt>
    <dgm:pt modelId="{DC7DF6D8-3053-46D7-BD4F-75E37DE70687}" type="sibTrans" cxnId="{DDF4293C-52BF-4231-A855-F9C12AED5FDE}">
      <dgm:prSet/>
      <dgm:spPr/>
      <dgm:t>
        <a:bodyPr/>
        <a:lstStyle/>
        <a:p>
          <a:endParaRPr lang="en-US"/>
        </a:p>
      </dgm:t>
    </dgm:pt>
    <dgm:pt modelId="{5E40FBB3-E02F-44D8-9662-FDA38FB6AA3B}">
      <dgm:prSet phldrT="[Text]" custT="1"/>
      <dgm:spPr/>
      <dgm:t>
        <a:bodyPr/>
        <a:lstStyle/>
        <a:p>
          <a:pPr algn="just"/>
          <a:r>
            <a:rPr lang="en-US" sz="2000" dirty="0" smtClean="0">
              <a:latin typeface="Cambria" panose="02040503050406030204" pitchFamily="18" charset="0"/>
              <a:ea typeface="Cambria" panose="02040503050406030204" pitchFamily="18" charset="0"/>
            </a:rPr>
            <a:t>Alterations that occur in the social structure and social relationship. Alterations may occur in norms, values, cultural products and symbols in a society. Or the transformation of culture and social institutions over time. </a:t>
          </a:r>
          <a:endParaRPr lang="en-US" sz="2000" dirty="0"/>
        </a:p>
      </dgm:t>
    </dgm:pt>
    <dgm:pt modelId="{8B4517C7-580E-4797-AC05-379F1F345A24}" type="parTrans" cxnId="{A7B73672-2FC6-48EE-9871-BABE1C0C0AFC}">
      <dgm:prSet/>
      <dgm:spPr/>
      <dgm:t>
        <a:bodyPr/>
        <a:lstStyle/>
        <a:p>
          <a:endParaRPr lang="en-US"/>
        </a:p>
      </dgm:t>
    </dgm:pt>
    <dgm:pt modelId="{01BCF05D-EE93-4864-AF06-71E80DBCC22C}" type="sibTrans" cxnId="{A7B73672-2FC6-48EE-9871-BABE1C0C0AFC}">
      <dgm:prSet/>
      <dgm:spPr/>
      <dgm:t>
        <a:bodyPr/>
        <a:lstStyle/>
        <a:p>
          <a:endParaRPr lang="en-US"/>
        </a:p>
      </dgm:t>
    </dgm:pt>
    <dgm:pt modelId="{D184F3A5-F304-4EA3-8AE5-A24BA8715F34}" type="pres">
      <dgm:prSet presAssocID="{E0DE322B-4455-4025-A62C-40B072426C5A}" presName="vert0" presStyleCnt="0">
        <dgm:presLayoutVars>
          <dgm:dir/>
          <dgm:animOne val="branch"/>
          <dgm:animLvl val="lvl"/>
        </dgm:presLayoutVars>
      </dgm:prSet>
      <dgm:spPr/>
      <dgm:t>
        <a:bodyPr/>
        <a:lstStyle/>
        <a:p>
          <a:endParaRPr lang="en-US"/>
        </a:p>
      </dgm:t>
    </dgm:pt>
    <dgm:pt modelId="{336E2D01-5478-4F5C-BA32-E23DD8D30961}" type="pres">
      <dgm:prSet presAssocID="{EF791E08-4408-440A-BD6D-2650D6CAD9AF}" presName="thickLine" presStyleLbl="alignNode1" presStyleIdx="0" presStyleCnt="2"/>
      <dgm:spPr/>
    </dgm:pt>
    <dgm:pt modelId="{5B4509CF-F7E1-420E-AC1B-E2821C8078F4}" type="pres">
      <dgm:prSet presAssocID="{EF791E08-4408-440A-BD6D-2650D6CAD9AF}" presName="horz1" presStyleCnt="0"/>
      <dgm:spPr/>
    </dgm:pt>
    <dgm:pt modelId="{98A3B0D2-EED1-419C-B1C5-A71312B12643}" type="pres">
      <dgm:prSet presAssocID="{EF791E08-4408-440A-BD6D-2650D6CAD9AF}" presName="tx1" presStyleLbl="revTx" presStyleIdx="0" presStyleCnt="2"/>
      <dgm:spPr/>
      <dgm:t>
        <a:bodyPr/>
        <a:lstStyle/>
        <a:p>
          <a:endParaRPr lang="en-US"/>
        </a:p>
      </dgm:t>
    </dgm:pt>
    <dgm:pt modelId="{526184D5-AD16-49DA-81AD-22F5A2705B98}" type="pres">
      <dgm:prSet presAssocID="{EF791E08-4408-440A-BD6D-2650D6CAD9AF}" presName="vert1" presStyleCnt="0"/>
      <dgm:spPr/>
    </dgm:pt>
    <dgm:pt modelId="{1FE4795D-9FD4-42B4-81DE-C88107787BAE}" type="pres">
      <dgm:prSet presAssocID="{5E40FBB3-E02F-44D8-9662-FDA38FB6AA3B}" presName="thickLine" presStyleLbl="alignNode1" presStyleIdx="1" presStyleCnt="2"/>
      <dgm:spPr/>
    </dgm:pt>
    <dgm:pt modelId="{A6F52F53-BE28-46B8-8641-F3F6AB1BA5E7}" type="pres">
      <dgm:prSet presAssocID="{5E40FBB3-E02F-44D8-9662-FDA38FB6AA3B}" presName="horz1" presStyleCnt="0"/>
      <dgm:spPr/>
    </dgm:pt>
    <dgm:pt modelId="{82E0E69A-E03F-4560-8BFA-110DD7E6B86D}" type="pres">
      <dgm:prSet presAssocID="{5E40FBB3-E02F-44D8-9662-FDA38FB6AA3B}" presName="tx1" presStyleLbl="revTx" presStyleIdx="1" presStyleCnt="2"/>
      <dgm:spPr/>
      <dgm:t>
        <a:bodyPr/>
        <a:lstStyle/>
        <a:p>
          <a:endParaRPr lang="en-US"/>
        </a:p>
      </dgm:t>
    </dgm:pt>
    <dgm:pt modelId="{3FB3E9F3-2F20-4CFC-B9BD-0585A2F3C388}" type="pres">
      <dgm:prSet presAssocID="{5E40FBB3-E02F-44D8-9662-FDA38FB6AA3B}" presName="vert1" presStyleCnt="0"/>
      <dgm:spPr/>
    </dgm:pt>
  </dgm:ptLst>
  <dgm:cxnLst>
    <dgm:cxn modelId="{DD484847-685B-4099-AEFA-8A278129A309}" type="presOf" srcId="{5E40FBB3-E02F-44D8-9662-FDA38FB6AA3B}" destId="{82E0E69A-E03F-4560-8BFA-110DD7E6B86D}" srcOrd="0" destOrd="0" presId="urn:microsoft.com/office/officeart/2008/layout/LinedList"/>
    <dgm:cxn modelId="{A7B73672-2FC6-48EE-9871-BABE1C0C0AFC}" srcId="{E0DE322B-4455-4025-A62C-40B072426C5A}" destId="{5E40FBB3-E02F-44D8-9662-FDA38FB6AA3B}" srcOrd="1" destOrd="0" parTransId="{8B4517C7-580E-4797-AC05-379F1F345A24}" sibTransId="{01BCF05D-EE93-4864-AF06-71E80DBCC22C}"/>
    <dgm:cxn modelId="{8C180284-A5EC-4206-8CC3-EAD49F712002}" type="presOf" srcId="{E0DE322B-4455-4025-A62C-40B072426C5A}" destId="{D184F3A5-F304-4EA3-8AE5-A24BA8715F34}" srcOrd="0" destOrd="0" presId="urn:microsoft.com/office/officeart/2008/layout/LinedList"/>
    <dgm:cxn modelId="{5D7E1F06-F98A-4E34-8F39-F0FC577D3C62}" type="presOf" srcId="{EF791E08-4408-440A-BD6D-2650D6CAD9AF}" destId="{98A3B0D2-EED1-419C-B1C5-A71312B12643}" srcOrd="0" destOrd="0" presId="urn:microsoft.com/office/officeart/2008/layout/LinedList"/>
    <dgm:cxn modelId="{DDF4293C-52BF-4231-A855-F9C12AED5FDE}" srcId="{E0DE322B-4455-4025-A62C-40B072426C5A}" destId="{EF791E08-4408-440A-BD6D-2650D6CAD9AF}" srcOrd="0" destOrd="0" parTransId="{ED4109D1-C256-400E-B3F1-474DBA2A876D}" sibTransId="{DC7DF6D8-3053-46D7-BD4F-75E37DE70687}"/>
    <dgm:cxn modelId="{51B6B0CD-78CE-4A50-89B4-9878A45F5C69}" type="presParOf" srcId="{D184F3A5-F304-4EA3-8AE5-A24BA8715F34}" destId="{336E2D01-5478-4F5C-BA32-E23DD8D30961}" srcOrd="0" destOrd="0" presId="urn:microsoft.com/office/officeart/2008/layout/LinedList"/>
    <dgm:cxn modelId="{88F4DF22-CA43-4F38-A2D5-CD7354462B04}" type="presParOf" srcId="{D184F3A5-F304-4EA3-8AE5-A24BA8715F34}" destId="{5B4509CF-F7E1-420E-AC1B-E2821C8078F4}" srcOrd="1" destOrd="0" presId="urn:microsoft.com/office/officeart/2008/layout/LinedList"/>
    <dgm:cxn modelId="{16FD3551-A4F0-4634-B9F6-70CB5E9F632B}" type="presParOf" srcId="{5B4509CF-F7E1-420E-AC1B-E2821C8078F4}" destId="{98A3B0D2-EED1-419C-B1C5-A71312B12643}" srcOrd="0" destOrd="0" presId="urn:microsoft.com/office/officeart/2008/layout/LinedList"/>
    <dgm:cxn modelId="{53543B87-081F-41D8-8AD5-5EEA231CA2D4}" type="presParOf" srcId="{5B4509CF-F7E1-420E-AC1B-E2821C8078F4}" destId="{526184D5-AD16-49DA-81AD-22F5A2705B98}" srcOrd="1" destOrd="0" presId="urn:microsoft.com/office/officeart/2008/layout/LinedList"/>
    <dgm:cxn modelId="{8CF1000C-7E31-4686-A1D5-8BAD3B897692}" type="presParOf" srcId="{D184F3A5-F304-4EA3-8AE5-A24BA8715F34}" destId="{1FE4795D-9FD4-42B4-81DE-C88107787BAE}" srcOrd="2" destOrd="0" presId="urn:microsoft.com/office/officeart/2008/layout/LinedList"/>
    <dgm:cxn modelId="{689479A5-A524-475C-B447-2DDFD232F9AC}" type="presParOf" srcId="{D184F3A5-F304-4EA3-8AE5-A24BA8715F34}" destId="{A6F52F53-BE28-46B8-8641-F3F6AB1BA5E7}" srcOrd="3" destOrd="0" presId="urn:microsoft.com/office/officeart/2008/layout/LinedList"/>
    <dgm:cxn modelId="{C089BB73-9C92-40E7-B883-C3A4662ADD1A}" type="presParOf" srcId="{A6F52F53-BE28-46B8-8641-F3F6AB1BA5E7}" destId="{82E0E69A-E03F-4560-8BFA-110DD7E6B86D}" srcOrd="0" destOrd="0" presId="urn:microsoft.com/office/officeart/2008/layout/LinedList"/>
    <dgm:cxn modelId="{35B0A653-2360-4EC0-8B50-500C42CE3024}" type="presParOf" srcId="{A6F52F53-BE28-46B8-8641-F3F6AB1BA5E7}" destId="{3FB3E9F3-2F20-4CFC-B9BD-0585A2F3C3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9A3E3-39BE-4AD1-B89B-94848977A3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CBC96B4-656A-4516-9DA1-DB8844E1DA70}">
      <dgm:prSet phldrT="[Text]" custT="1"/>
      <dgm:spPr>
        <a:solidFill>
          <a:srgbClr val="660066"/>
        </a:solidFill>
      </dgm:spPr>
      <dgm:t>
        <a:bodyPr/>
        <a:lstStyle/>
        <a:p>
          <a:pPr algn="ctr"/>
          <a:r>
            <a:rPr lang="en-US" sz="2800" b="1" dirty="0" err="1" smtClean="0">
              <a:latin typeface="Cambria" panose="02040503050406030204" pitchFamily="18" charset="0"/>
              <a:ea typeface="Cambria" panose="02040503050406030204" pitchFamily="18" charset="0"/>
            </a:rPr>
            <a:t>Gemeinschaft</a:t>
          </a:r>
          <a:endParaRPr lang="en-US" sz="2000" b="1" dirty="0"/>
        </a:p>
      </dgm:t>
    </dgm:pt>
    <dgm:pt modelId="{FD382214-72D0-4D2C-8DF6-6F995B930653}" type="parTrans" cxnId="{70CDFDAE-66C4-4A74-9101-0A2A4E8AF331}">
      <dgm:prSet/>
      <dgm:spPr/>
      <dgm:t>
        <a:bodyPr/>
        <a:lstStyle/>
        <a:p>
          <a:endParaRPr lang="en-US" sz="5400"/>
        </a:p>
      </dgm:t>
    </dgm:pt>
    <dgm:pt modelId="{F5706BAA-3B8C-41C1-9B78-BC5040161EE3}" type="sibTrans" cxnId="{70CDFDAE-66C4-4A74-9101-0A2A4E8AF331}">
      <dgm:prSet/>
      <dgm:spPr/>
      <dgm:t>
        <a:bodyPr/>
        <a:lstStyle/>
        <a:p>
          <a:endParaRPr lang="en-US" sz="5400"/>
        </a:p>
      </dgm:t>
    </dgm:pt>
    <dgm:pt modelId="{9AA65486-208C-4442-9FD0-0051CFFABA18}">
      <dgm:prSet phldrT="[Text]" custT="1"/>
      <dgm:spPr>
        <a:solidFill>
          <a:srgbClr val="9999FF"/>
        </a:solidFill>
      </dgm:spPr>
      <dgm:t>
        <a:bodyPr/>
        <a:lstStyle/>
        <a:p>
          <a:pPr>
            <a:lnSpc>
              <a:spcPct val="100000"/>
            </a:lnSpc>
            <a:spcAft>
              <a:spcPts val="0"/>
            </a:spcAft>
          </a:pPr>
          <a:r>
            <a:rPr lang="en-US" sz="1600" dirty="0" err="1" smtClean="0">
              <a:solidFill>
                <a:schemeClr val="tx1"/>
              </a:solidFill>
              <a:latin typeface="Cambria" panose="02040503050406030204" pitchFamily="18" charset="0"/>
              <a:ea typeface="Cambria" panose="02040503050406030204" pitchFamily="18" charset="0"/>
            </a:rPr>
            <a:t>Gemeinschaft</a:t>
          </a:r>
          <a:r>
            <a:rPr lang="en-US" sz="1600" dirty="0" smtClean="0">
              <a:solidFill>
                <a:schemeClr val="tx1"/>
              </a:solidFill>
              <a:latin typeface="Cambria" panose="02040503050406030204" pitchFamily="18" charset="0"/>
              <a:ea typeface="Cambria" panose="02040503050406030204" pitchFamily="18" charset="0"/>
            </a:rPr>
            <a:t>, societies are </a:t>
          </a:r>
          <a:r>
            <a:rPr lang="en-US" sz="1600" b="1" dirty="0" smtClean="0">
              <a:solidFill>
                <a:schemeClr val="tx1"/>
              </a:solidFill>
              <a:latin typeface="Cambria" panose="02040503050406030204" pitchFamily="18" charset="0"/>
              <a:ea typeface="Cambria" panose="02040503050406030204" pitchFamily="18" charset="0"/>
            </a:rPr>
            <a:t>small</a:t>
          </a:r>
          <a:r>
            <a:rPr lang="en-US" sz="1600" dirty="0" smtClean="0">
              <a:solidFill>
                <a:schemeClr val="tx1"/>
              </a:solidFill>
              <a:latin typeface="Cambria" panose="02040503050406030204" pitchFamily="18" charset="0"/>
              <a:ea typeface="Cambria" panose="02040503050406030204" pitchFamily="18" charset="0"/>
            </a:rPr>
            <a:t>, </a:t>
          </a:r>
          <a:r>
            <a:rPr lang="en-US" sz="1600" b="1" dirty="0" smtClean="0">
              <a:solidFill>
                <a:schemeClr val="tx1"/>
              </a:solidFill>
              <a:latin typeface="Cambria" panose="02040503050406030204" pitchFamily="18" charset="0"/>
              <a:ea typeface="Cambria" panose="02040503050406030204" pitchFamily="18" charset="0"/>
            </a:rPr>
            <a:t>rural</a:t>
          </a:r>
          <a:r>
            <a:rPr lang="en-US" sz="1600" dirty="0" smtClean="0">
              <a:solidFill>
                <a:schemeClr val="tx1"/>
              </a:solidFill>
              <a:latin typeface="Cambria" panose="02040503050406030204" pitchFamily="18" charset="0"/>
              <a:ea typeface="Cambria" panose="02040503050406030204" pitchFamily="18" charset="0"/>
            </a:rPr>
            <a:t>, and </a:t>
          </a:r>
          <a:r>
            <a:rPr lang="en-US" sz="1600" b="1" dirty="0" smtClean="0">
              <a:solidFill>
                <a:schemeClr val="tx1"/>
              </a:solidFill>
              <a:latin typeface="Cambria" panose="02040503050406030204" pitchFamily="18" charset="0"/>
              <a:ea typeface="Cambria" panose="02040503050406030204" pitchFamily="18" charset="0"/>
            </a:rPr>
            <a:t>slow-changing</a:t>
          </a:r>
          <a:r>
            <a:rPr lang="en-US" sz="1600" dirty="0" smtClean="0">
              <a:solidFill>
                <a:schemeClr val="tx1"/>
              </a:solidFill>
              <a:latin typeface="Cambria" panose="02040503050406030204" pitchFamily="18" charset="0"/>
              <a:ea typeface="Cambria" panose="02040503050406030204" pitchFamily="18" charset="0"/>
            </a:rPr>
            <a:t>.</a:t>
          </a:r>
          <a:endParaRPr lang="en-US" sz="1600" dirty="0">
            <a:solidFill>
              <a:schemeClr val="tx1"/>
            </a:solidFill>
          </a:endParaRPr>
        </a:p>
      </dgm:t>
    </dgm:pt>
    <dgm:pt modelId="{2E10E063-C5AB-4231-B6FB-5F79DD0A233F}" type="parTrans" cxnId="{879DCFEC-BA66-49CA-9BE0-2A0BFD228872}">
      <dgm:prSet/>
      <dgm:spPr/>
      <dgm:t>
        <a:bodyPr/>
        <a:lstStyle/>
        <a:p>
          <a:endParaRPr lang="en-US" sz="5400"/>
        </a:p>
      </dgm:t>
    </dgm:pt>
    <dgm:pt modelId="{0EA911D9-9A51-472F-972F-13D40208E8F1}" type="sibTrans" cxnId="{879DCFEC-BA66-49CA-9BE0-2A0BFD228872}">
      <dgm:prSet/>
      <dgm:spPr/>
      <dgm:t>
        <a:bodyPr/>
        <a:lstStyle/>
        <a:p>
          <a:endParaRPr lang="en-US" sz="5400"/>
        </a:p>
      </dgm:t>
    </dgm:pt>
    <dgm:pt modelId="{B0D6C619-B09E-4C13-B1D1-38B3EA603792}">
      <dgm:prSet phldrT="[Text]" custT="1"/>
      <dgm:spPr>
        <a:solidFill>
          <a:srgbClr val="9999FF"/>
        </a:solidFill>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Members of society are </a:t>
          </a:r>
          <a:r>
            <a:rPr lang="en-US" sz="1600" b="1" dirty="0" smtClean="0">
              <a:solidFill>
                <a:schemeClr val="tx1"/>
              </a:solidFill>
              <a:latin typeface="Cambria" panose="02040503050406030204" pitchFamily="18" charset="0"/>
              <a:ea typeface="Cambria" panose="02040503050406030204" pitchFamily="18" charset="0"/>
            </a:rPr>
            <a:t>close</a:t>
          </a:r>
          <a:endParaRPr lang="en-US" sz="1600" b="1" dirty="0">
            <a:solidFill>
              <a:schemeClr val="tx1"/>
            </a:solidFill>
          </a:endParaRPr>
        </a:p>
      </dgm:t>
    </dgm:pt>
    <dgm:pt modelId="{9CAE77C8-AB77-4852-BB60-6174E6B974ED}" type="parTrans" cxnId="{D80804D5-ADE4-4D37-9915-75914CA86531}">
      <dgm:prSet/>
      <dgm:spPr/>
      <dgm:t>
        <a:bodyPr/>
        <a:lstStyle/>
        <a:p>
          <a:endParaRPr lang="en-US" sz="5400"/>
        </a:p>
      </dgm:t>
    </dgm:pt>
    <dgm:pt modelId="{695ABFFB-6EB4-4E3E-B42C-1605C5051591}" type="sibTrans" cxnId="{D80804D5-ADE4-4D37-9915-75914CA86531}">
      <dgm:prSet/>
      <dgm:spPr/>
      <dgm:t>
        <a:bodyPr/>
        <a:lstStyle/>
        <a:p>
          <a:endParaRPr lang="en-US" sz="5400"/>
        </a:p>
      </dgm:t>
    </dgm:pt>
    <dgm:pt modelId="{2C1B1BD9-2C14-48D9-A062-470EF0EA75D7}">
      <dgm:prSet phldrT="[Text]" custT="1"/>
      <dgm:spPr>
        <a:solidFill>
          <a:srgbClr val="9999FF"/>
        </a:solidFill>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Activities center on the family and community</a:t>
          </a:r>
          <a:endParaRPr lang="en-US" sz="1600" dirty="0">
            <a:solidFill>
              <a:schemeClr val="tx1"/>
            </a:solidFill>
          </a:endParaRPr>
        </a:p>
      </dgm:t>
    </dgm:pt>
    <dgm:pt modelId="{E08C3D41-FA75-4094-99AE-474003236B40}" type="parTrans" cxnId="{19D3DA10-DEF6-4B4A-8E6F-FB2B19B9C435}">
      <dgm:prSet/>
      <dgm:spPr/>
      <dgm:t>
        <a:bodyPr/>
        <a:lstStyle/>
        <a:p>
          <a:endParaRPr lang="en-US" sz="5400"/>
        </a:p>
      </dgm:t>
    </dgm:pt>
    <dgm:pt modelId="{892FE4FD-716B-4967-8175-1DDC0C93D339}" type="sibTrans" cxnId="{19D3DA10-DEF6-4B4A-8E6F-FB2B19B9C435}">
      <dgm:prSet/>
      <dgm:spPr/>
      <dgm:t>
        <a:bodyPr/>
        <a:lstStyle/>
        <a:p>
          <a:endParaRPr lang="en-US" sz="5400"/>
        </a:p>
      </dgm:t>
    </dgm:pt>
    <dgm:pt modelId="{B65CD9F4-5DEF-435A-AF90-F4007869BE16}">
      <dgm:prSet phldrT="[Text]" custT="1"/>
      <dgm:spPr>
        <a:solidFill>
          <a:srgbClr val="9999FF"/>
        </a:solidFill>
      </dgm:spPr>
      <dgm:t>
        <a:bodyPr/>
        <a:lstStyle/>
        <a:p>
          <a:pPr>
            <a:lnSpc>
              <a:spcPct val="100000"/>
            </a:lnSpc>
            <a:spcAft>
              <a:spcPts val="0"/>
            </a:spcAft>
          </a:pPr>
          <a:r>
            <a:rPr lang="en-US" sz="1600" b="1" dirty="0" smtClean="0">
              <a:solidFill>
                <a:schemeClr val="tx1"/>
              </a:solidFill>
              <a:latin typeface="Cambria" panose="02040503050406030204" pitchFamily="18" charset="0"/>
              <a:ea typeface="Cambria" panose="02040503050406030204" pitchFamily="18" charset="0"/>
            </a:rPr>
            <a:t>Strong group solidarity</a:t>
          </a:r>
          <a:endParaRPr lang="en-US" sz="1600" b="1" dirty="0">
            <a:solidFill>
              <a:schemeClr val="tx1"/>
            </a:solidFill>
          </a:endParaRPr>
        </a:p>
      </dgm:t>
    </dgm:pt>
    <dgm:pt modelId="{EAA3164A-8C88-45E4-8FC9-A01AA0DE194C}" type="parTrans" cxnId="{E75808CA-7DFF-4407-B555-908C1F04B127}">
      <dgm:prSet/>
      <dgm:spPr/>
      <dgm:t>
        <a:bodyPr/>
        <a:lstStyle/>
        <a:p>
          <a:endParaRPr lang="en-US" sz="5400"/>
        </a:p>
      </dgm:t>
    </dgm:pt>
    <dgm:pt modelId="{0A331131-D8B3-42D3-B2E9-A8D37AB2F334}" type="sibTrans" cxnId="{E75808CA-7DFF-4407-B555-908C1F04B127}">
      <dgm:prSet/>
      <dgm:spPr/>
      <dgm:t>
        <a:bodyPr/>
        <a:lstStyle/>
        <a:p>
          <a:endParaRPr lang="en-US" sz="5400"/>
        </a:p>
      </dgm:t>
    </dgm:pt>
    <dgm:pt modelId="{41BE1601-DCA4-42C4-B59D-81EF1B1A2960}">
      <dgm:prSet phldrT="[Text]" custT="1"/>
      <dgm:spPr>
        <a:solidFill>
          <a:srgbClr val="9999FF"/>
        </a:solidFill>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Men dominate social life, and the </a:t>
          </a:r>
          <a:r>
            <a:rPr lang="en-US" sz="1600" b="1" dirty="0" smtClean="0">
              <a:solidFill>
                <a:schemeClr val="tx1"/>
              </a:solidFill>
              <a:latin typeface="Cambria" panose="02040503050406030204" pitchFamily="18" charset="0"/>
              <a:ea typeface="Cambria" panose="02040503050406030204" pitchFamily="18" charset="0"/>
            </a:rPr>
            <a:t>divisions of labor </a:t>
          </a:r>
          <a:r>
            <a:rPr lang="en-US" sz="1600" dirty="0" smtClean="0">
              <a:solidFill>
                <a:schemeClr val="tx1"/>
              </a:solidFill>
              <a:latin typeface="Cambria" panose="02040503050406030204" pitchFamily="18" charset="0"/>
              <a:ea typeface="Cambria" panose="02040503050406030204" pitchFamily="18" charset="0"/>
            </a:rPr>
            <a:t>between men and women are </a:t>
          </a:r>
          <a:r>
            <a:rPr lang="en-US" sz="1600" b="1" dirty="0" smtClean="0">
              <a:solidFill>
                <a:schemeClr val="tx1"/>
              </a:solidFill>
              <a:latin typeface="Cambria" panose="02040503050406030204" pitchFamily="18" charset="0"/>
              <a:ea typeface="Cambria" panose="02040503050406030204" pitchFamily="18" charset="0"/>
            </a:rPr>
            <a:t>rigid</a:t>
          </a:r>
          <a:r>
            <a:rPr lang="en-US" sz="1600" dirty="0" smtClean="0">
              <a:solidFill>
                <a:schemeClr val="tx1"/>
              </a:solidFill>
              <a:latin typeface="Cambria" panose="02040503050406030204" pitchFamily="18" charset="0"/>
              <a:ea typeface="Cambria" panose="02040503050406030204" pitchFamily="18" charset="0"/>
            </a:rPr>
            <a:t>. </a:t>
          </a:r>
          <a:endParaRPr lang="en-US" sz="1600" dirty="0">
            <a:solidFill>
              <a:schemeClr val="tx1"/>
            </a:solidFill>
          </a:endParaRPr>
        </a:p>
      </dgm:t>
    </dgm:pt>
    <dgm:pt modelId="{80C133A7-EF83-48E5-8634-6248A5CE6949}" type="parTrans" cxnId="{8FC4E137-B27F-43D9-AD9F-9E0928CEACF3}">
      <dgm:prSet/>
      <dgm:spPr/>
      <dgm:t>
        <a:bodyPr/>
        <a:lstStyle/>
        <a:p>
          <a:endParaRPr lang="en-US" sz="5400"/>
        </a:p>
      </dgm:t>
    </dgm:pt>
    <dgm:pt modelId="{8D948F5F-834A-4439-A9FE-F2C2DC1385F3}" type="sibTrans" cxnId="{8FC4E137-B27F-43D9-AD9F-9E0928CEACF3}">
      <dgm:prSet/>
      <dgm:spPr/>
      <dgm:t>
        <a:bodyPr/>
        <a:lstStyle/>
        <a:p>
          <a:endParaRPr lang="en-US" sz="5400"/>
        </a:p>
      </dgm:t>
    </dgm:pt>
    <dgm:pt modelId="{9B3555BE-273D-4CEB-A949-BAC3827435DD}">
      <dgm:prSet phldrT="[Text]" custT="1"/>
      <dgm:spPr>
        <a:solidFill>
          <a:srgbClr val="9999FF"/>
        </a:solidFill>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People live in </a:t>
          </a:r>
          <a:r>
            <a:rPr lang="en-US" sz="1600" b="1" dirty="0" smtClean="0">
              <a:solidFill>
                <a:schemeClr val="tx1"/>
              </a:solidFill>
              <a:latin typeface="Cambria" panose="02040503050406030204" pitchFamily="18" charset="0"/>
              <a:ea typeface="Cambria" panose="02040503050406030204" pitchFamily="18" charset="0"/>
            </a:rPr>
            <a:t>extended families</a:t>
          </a:r>
          <a:r>
            <a:rPr lang="en-US" sz="1600" dirty="0" smtClean="0">
              <a:solidFill>
                <a:schemeClr val="tx1"/>
              </a:solidFill>
              <a:latin typeface="Cambria" panose="02040503050406030204" pitchFamily="18" charset="0"/>
              <a:ea typeface="Cambria" panose="02040503050406030204" pitchFamily="18" charset="0"/>
            </a:rPr>
            <a:t>, </a:t>
          </a:r>
          <a:r>
            <a:rPr lang="en-US" sz="1600" b="1" dirty="0" smtClean="0">
              <a:solidFill>
                <a:schemeClr val="tx1"/>
              </a:solidFill>
              <a:latin typeface="Cambria" panose="02040503050406030204" pitchFamily="18" charset="0"/>
              <a:ea typeface="Cambria" panose="02040503050406030204" pitchFamily="18" charset="0"/>
            </a:rPr>
            <a:t>have little formal education</a:t>
          </a:r>
          <a:r>
            <a:rPr lang="en-US" sz="1600" dirty="0" smtClean="0">
              <a:solidFill>
                <a:schemeClr val="tx1"/>
              </a:solidFill>
              <a:latin typeface="Cambria" panose="02040503050406030204" pitchFamily="18" charset="0"/>
              <a:ea typeface="Cambria" panose="02040503050406030204" pitchFamily="18" charset="0"/>
            </a:rPr>
            <a:t>, treat illness at home, tend to see </a:t>
          </a:r>
          <a:r>
            <a:rPr lang="en-US" sz="1600" b="1" dirty="0" smtClean="0">
              <a:solidFill>
                <a:schemeClr val="tx1"/>
              </a:solidFill>
              <a:latin typeface="Cambria" panose="02040503050406030204" pitchFamily="18" charset="0"/>
              <a:ea typeface="Cambria" panose="02040503050406030204" pitchFamily="18" charset="0"/>
            </a:rPr>
            <a:t>morals in absolute terms</a:t>
          </a:r>
          <a:r>
            <a:rPr lang="en-US" sz="1600" dirty="0" smtClean="0">
              <a:solidFill>
                <a:schemeClr val="tx1"/>
              </a:solidFill>
              <a:latin typeface="Cambria" panose="02040503050406030204" pitchFamily="18" charset="0"/>
              <a:ea typeface="Cambria" panose="02040503050406030204" pitchFamily="18" charset="0"/>
            </a:rPr>
            <a:t>, and consider the past the key for dealing with the present. </a:t>
          </a:r>
          <a:endParaRPr lang="en-US" sz="1600" dirty="0">
            <a:solidFill>
              <a:schemeClr val="tx1"/>
            </a:solidFill>
          </a:endParaRPr>
        </a:p>
      </dgm:t>
    </dgm:pt>
    <dgm:pt modelId="{7746DBB4-C969-4F07-90F6-C387073732D9}" type="parTrans" cxnId="{E2DA202E-A0CA-40F0-957B-83035D2AC264}">
      <dgm:prSet/>
      <dgm:spPr/>
      <dgm:t>
        <a:bodyPr/>
        <a:lstStyle/>
        <a:p>
          <a:endParaRPr lang="en-US" sz="5400"/>
        </a:p>
      </dgm:t>
    </dgm:pt>
    <dgm:pt modelId="{AEB652E3-4180-4A52-98B2-65E5CF52D6CC}" type="sibTrans" cxnId="{E2DA202E-A0CA-40F0-957B-83035D2AC264}">
      <dgm:prSet/>
      <dgm:spPr/>
      <dgm:t>
        <a:bodyPr/>
        <a:lstStyle/>
        <a:p>
          <a:endParaRPr lang="en-US" sz="5400"/>
        </a:p>
      </dgm:t>
    </dgm:pt>
    <dgm:pt modelId="{A737D630-1375-4EDB-A123-73901FFD0894}">
      <dgm:prSet phldrT="[Text]" custT="1"/>
      <dgm:spPr>
        <a:solidFill>
          <a:srgbClr val="9999FF"/>
        </a:solidFill>
      </dgm:spPr>
      <dgm:t>
        <a:bodyPr/>
        <a:lstStyle/>
        <a:p>
          <a:pPr>
            <a:lnSpc>
              <a:spcPct val="100000"/>
            </a:lnSpc>
            <a:spcAft>
              <a:spcPts val="0"/>
            </a:spcAft>
          </a:pPr>
          <a:r>
            <a:rPr lang="en-US" sz="1600" b="1" dirty="0" smtClean="0">
              <a:solidFill>
                <a:schemeClr val="tx1"/>
              </a:solidFill>
              <a:latin typeface="Cambria" panose="02040503050406030204" pitchFamily="18" charset="0"/>
              <a:ea typeface="Cambria" panose="02040503050406030204" pitchFamily="18" charset="0"/>
            </a:rPr>
            <a:t>Examples: preindustrial societies or rural villages</a:t>
          </a:r>
          <a:endParaRPr lang="en-US" sz="1600" b="1" dirty="0">
            <a:solidFill>
              <a:schemeClr val="tx1"/>
            </a:solidFill>
          </a:endParaRPr>
        </a:p>
      </dgm:t>
    </dgm:pt>
    <dgm:pt modelId="{E1936A1A-09B7-4B8D-8AD8-DDB1A88F2024}" type="parTrans" cxnId="{134CE69C-07FE-496E-B757-4A38796B8D6E}">
      <dgm:prSet/>
      <dgm:spPr/>
      <dgm:t>
        <a:bodyPr/>
        <a:lstStyle/>
        <a:p>
          <a:endParaRPr lang="en-US"/>
        </a:p>
      </dgm:t>
    </dgm:pt>
    <dgm:pt modelId="{35A2F137-2EE2-4D91-89C4-592947643ECC}" type="sibTrans" cxnId="{134CE69C-07FE-496E-B757-4A38796B8D6E}">
      <dgm:prSet/>
      <dgm:spPr/>
      <dgm:t>
        <a:bodyPr/>
        <a:lstStyle/>
        <a:p>
          <a:endParaRPr lang="en-US"/>
        </a:p>
      </dgm:t>
    </dgm:pt>
    <dgm:pt modelId="{4FA16B6F-3BD0-41A1-A9E1-FE888DF810A7}" type="pres">
      <dgm:prSet presAssocID="{6DF9A3E3-39BE-4AD1-B89B-94848977A331}" presName="linear" presStyleCnt="0">
        <dgm:presLayoutVars>
          <dgm:animLvl val="lvl"/>
          <dgm:resizeHandles val="exact"/>
        </dgm:presLayoutVars>
      </dgm:prSet>
      <dgm:spPr/>
      <dgm:t>
        <a:bodyPr/>
        <a:lstStyle/>
        <a:p>
          <a:endParaRPr lang="en-US"/>
        </a:p>
      </dgm:t>
    </dgm:pt>
    <dgm:pt modelId="{9DFA375E-FF6B-438D-9C89-CD41AB1443B2}" type="pres">
      <dgm:prSet presAssocID="{9CBC96B4-656A-4516-9DA1-DB8844E1DA70}" presName="parentText" presStyleLbl="node1" presStyleIdx="0" presStyleCnt="1" custScaleY="50901">
        <dgm:presLayoutVars>
          <dgm:chMax val="0"/>
          <dgm:bulletEnabled val="1"/>
        </dgm:presLayoutVars>
      </dgm:prSet>
      <dgm:spPr/>
      <dgm:t>
        <a:bodyPr/>
        <a:lstStyle/>
        <a:p>
          <a:endParaRPr lang="en-US"/>
        </a:p>
      </dgm:t>
    </dgm:pt>
    <dgm:pt modelId="{E71FE33C-2674-432C-AB9C-5A1F724B5A25}" type="pres">
      <dgm:prSet presAssocID="{9CBC96B4-656A-4516-9DA1-DB8844E1DA70}" presName="childText" presStyleLbl="revTx" presStyleIdx="0" presStyleCnt="1" custScaleY="111151" custLinFactNeighborX="316">
        <dgm:presLayoutVars>
          <dgm:bulletEnabled val="1"/>
        </dgm:presLayoutVars>
      </dgm:prSet>
      <dgm:spPr/>
      <dgm:t>
        <a:bodyPr/>
        <a:lstStyle/>
        <a:p>
          <a:endParaRPr lang="en-US"/>
        </a:p>
      </dgm:t>
    </dgm:pt>
  </dgm:ptLst>
  <dgm:cxnLst>
    <dgm:cxn modelId="{A0E9EE8B-BD59-4BC1-AE1E-2838F8345F5E}" type="presOf" srcId="{9AA65486-208C-4442-9FD0-0051CFFABA18}" destId="{E71FE33C-2674-432C-AB9C-5A1F724B5A25}" srcOrd="0" destOrd="0" presId="urn:microsoft.com/office/officeart/2005/8/layout/vList2"/>
    <dgm:cxn modelId="{19D3DA10-DEF6-4B4A-8E6F-FB2B19B9C435}" srcId="{9CBC96B4-656A-4516-9DA1-DB8844E1DA70}" destId="{2C1B1BD9-2C14-48D9-A062-470EF0EA75D7}" srcOrd="2" destOrd="0" parTransId="{E08C3D41-FA75-4094-99AE-474003236B40}" sibTransId="{892FE4FD-716B-4967-8175-1DDC0C93D339}"/>
    <dgm:cxn modelId="{D80804D5-ADE4-4D37-9915-75914CA86531}" srcId="{9CBC96B4-656A-4516-9DA1-DB8844E1DA70}" destId="{B0D6C619-B09E-4C13-B1D1-38B3EA603792}" srcOrd="1" destOrd="0" parTransId="{9CAE77C8-AB77-4852-BB60-6174E6B974ED}" sibTransId="{695ABFFB-6EB4-4E3E-B42C-1605C5051591}"/>
    <dgm:cxn modelId="{879DCFEC-BA66-49CA-9BE0-2A0BFD228872}" srcId="{9CBC96B4-656A-4516-9DA1-DB8844E1DA70}" destId="{9AA65486-208C-4442-9FD0-0051CFFABA18}" srcOrd="0" destOrd="0" parTransId="{2E10E063-C5AB-4231-B6FB-5F79DD0A233F}" sibTransId="{0EA911D9-9A51-472F-972F-13D40208E8F1}"/>
    <dgm:cxn modelId="{633FDD8D-FBB1-46E7-A6E0-2178206BCD03}" type="presOf" srcId="{A737D630-1375-4EDB-A123-73901FFD0894}" destId="{E71FE33C-2674-432C-AB9C-5A1F724B5A25}" srcOrd="0" destOrd="6" presId="urn:microsoft.com/office/officeart/2005/8/layout/vList2"/>
    <dgm:cxn modelId="{8FC4E137-B27F-43D9-AD9F-9E0928CEACF3}" srcId="{9CBC96B4-656A-4516-9DA1-DB8844E1DA70}" destId="{41BE1601-DCA4-42C4-B59D-81EF1B1A2960}" srcOrd="4" destOrd="0" parTransId="{80C133A7-EF83-48E5-8634-6248A5CE6949}" sibTransId="{8D948F5F-834A-4439-A9FE-F2C2DC1385F3}"/>
    <dgm:cxn modelId="{134CE69C-07FE-496E-B757-4A38796B8D6E}" srcId="{9CBC96B4-656A-4516-9DA1-DB8844E1DA70}" destId="{A737D630-1375-4EDB-A123-73901FFD0894}" srcOrd="6" destOrd="0" parTransId="{E1936A1A-09B7-4B8D-8AD8-DDB1A88F2024}" sibTransId="{35A2F137-2EE2-4D91-89C4-592947643ECC}"/>
    <dgm:cxn modelId="{8B9F467A-1E81-4942-AD33-50A74C1755FC}" type="presOf" srcId="{6DF9A3E3-39BE-4AD1-B89B-94848977A331}" destId="{4FA16B6F-3BD0-41A1-A9E1-FE888DF810A7}" srcOrd="0" destOrd="0" presId="urn:microsoft.com/office/officeart/2005/8/layout/vList2"/>
    <dgm:cxn modelId="{70CDFDAE-66C4-4A74-9101-0A2A4E8AF331}" srcId="{6DF9A3E3-39BE-4AD1-B89B-94848977A331}" destId="{9CBC96B4-656A-4516-9DA1-DB8844E1DA70}" srcOrd="0" destOrd="0" parTransId="{FD382214-72D0-4D2C-8DF6-6F995B930653}" sibTransId="{F5706BAA-3B8C-41C1-9B78-BC5040161EE3}"/>
    <dgm:cxn modelId="{E75808CA-7DFF-4407-B555-908C1F04B127}" srcId="{9CBC96B4-656A-4516-9DA1-DB8844E1DA70}" destId="{B65CD9F4-5DEF-435A-AF90-F4007869BE16}" srcOrd="3" destOrd="0" parTransId="{EAA3164A-8C88-45E4-8FC9-A01AA0DE194C}" sibTransId="{0A331131-D8B3-42D3-B2E9-A8D37AB2F334}"/>
    <dgm:cxn modelId="{933B041A-EB31-4437-83E3-5394E4B1508A}" type="presOf" srcId="{9B3555BE-273D-4CEB-A949-BAC3827435DD}" destId="{E71FE33C-2674-432C-AB9C-5A1F724B5A25}" srcOrd="0" destOrd="5" presId="urn:microsoft.com/office/officeart/2005/8/layout/vList2"/>
    <dgm:cxn modelId="{8999208E-8957-4DC5-8BA2-286F466D32D6}" type="presOf" srcId="{B65CD9F4-5DEF-435A-AF90-F4007869BE16}" destId="{E71FE33C-2674-432C-AB9C-5A1F724B5A25}" srcOrd="0" destOrd="3" presId="urn:microsoft.com/office/officeart/2005/8/layout/vList2"/>
    <dgm:cxn modelId="{402B23DC-23B8-4E90-AB1C-2FDD138EC88E}" type="presOf" srcId="{B0D6C619-B09E-4C13-B1D1-38B3EA603792}" destId="{E71FE33C-2674-432C-AB9C-5A1F724B5A25}" srcOrd="0" destOrd="1" presId="urn:microsoft.com/office/officeart/2005/8/layout/vList2"/>
    <dgm:cxn modelId="{E2DA202E-A0CA-40F0-957B-83035D2AC264}" srcId="{9CBC96B4-656A-4516-9DA1-DB8844E1DA70}" destId="{9B3555BE-273D-4CEB-A949-BAC3827435DD}" srcOrd="5" destOrd="0" parTransId="{7746DBB4-C969-4F07-90F6-C387073732D9}" sibTransId="{AEB652E3-4180-4A52-98B2-65E5CF52D6CC}"/>
    <dgm:cxn modelId="{2353867B-4E55-4AEE-9849-3DA3CCFB18F3}" type="presOf" srcId="{41BE1601-DCA4-42C4-B59D-81EF1B1A2960}" destId="{E71FE33C-2674-432C-AB9C-5A1F724B5A25}" srcOrd="0" destOrd="4" presId="urn:microsoft.com/office/officeart/2005/8/layout/vList2"/>
    <dgm:cxn modelId="{C3A2718F-B711-48A3-B79F-6E0BA57C6C00}" type="presOf" srcId="{9CBC96B4-656A-4516-9DA1-DB8844E1DA70}" destId="{9DFA375E-FF6B-438D-9C89-CD41AB1443B2}" srcOrd="0" destOrd="0" presId="urn:microsoft.com/office/officeart/2005/8/layout/vList2"/>
    <dgm:cxn modelId="{32535266-471C-4709-8B5C-C6558EAD1F12}" type="presOf" srcId="{2C1B1BD9-2C14-48D9-A062-470EF0EA75D7}" destId="{E71FE33C-2674-432C-AB9C-5A1F724B5A25}" srcOrd="0" destOrd="2" presId="urn:microsoft.com/office/officeart/2005/8/layout/vList2"/>
    <dgm:cxn modelId="{5298280E-A8E5-4396-8834-5997CF449EE5}" type="presParOf" srcId="{4FA16B6F-3BD0-41A1-A9E1-FE888DF810A7}" destId="{9DFA375E-FF6B-438D-9C89-CD41AB1443B2}" srcOrd="0" destOrd="0" presId="urn:microsoft.com/office/officeart/2005/8/layout/vList2"/>
    <dgm:cxn modelId="{7229BDE5-59A0-4BB3-8187-62B13B1EB6C7}" type="presParOf" srcId="{4FA16B6F-3BD0-41A1-A9E1-FE888DF810A7}" destId="{E71FE33C-2674-432C-AB9C-5A1F724B5A25}"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AB01373-0FCE-4639-A016-B40C56B059FB}"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2744A8C4-4E91-43DE-AF96-E3F6C6F31F61}">
      <dgm:prSet phldrT="[Text]" custT="1"/>
      <dgm:spPr/>
      <dgm:t>
        <a:bodyPr/>
        <a:lstStyle/>
        <a:p>
          <a:r>
            <a:rPr lang="en-US" sz="1800" dirty="0" smtClean="0">
              <a:solidFill>
                <a:srgbClr val="660066"/>
              </a:solidFill>
              <a:latin typeface="Cambria" panose="02040503050406030204" pitchFamily="18" charset="0"/>
              <a:ea typeface="Cambria" panose="02040503050406030204" pitchFamily="18" charset="0"/>
            </a:rPr>
            <a:t>It is </a:t>
          </a:r>
          <a:r>
            <a:rPr lang="en-US" sz="1800" b="1" dirty="0" smtClean="0">
              <a:solidFill>
                <a:srgbClr val="660066"/>
              </a:solidFill>
              <a:latin typeface="Cambria" panose="02040503050406030204" pitchFamily="18" charset="0"/>
              <a:ea typeface="Cambria" panose="02040503050406030204" pitchFamily="18" charset="0"/>
            </a:rPr>
            <a:t>universal</a:t>
          </a:r>
          <a:endParaRPr lang="en-US" sz="1800" b="1" dirty="0">
            <a:solidFill>
              <a:srgbClr val="660066"/>
            </a:solidFill>
            <a:latin typeface="Cambria" panose="02040503050406030204" pitchFamily="18" charset="0"/>
            <a:ea typeface="Cambria" panose="02040503050406030204" pitchFamily="18" charset="0"/>
          </a:endParaRPr>
        </a:p>
      </dgm:t>
    </dgm:pt>
    <dgm:pt modelId="{4824B101-5B71-41BC-9D8B-1180E3F9ADA1}" type="parTrans" cxnId="{E471FAF3-61C3-414B-B79B-0A1D4557EC9E}">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15585210-9027-45B5-BF24-7B01D7ACB74A}" type="sibTrans" cxnId="{E471FAF3-61C3-414B-B79B-0A1D4557EC9E}">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FA7AE8E4-1948-4799-8B70-1D7F8C86AE3F}">
      <dgm:prSet phldrT="[Text]" custT="1"/>
      <dgm:spPr/>
      <dgm:t>
        <a:bodyPr/>
        <a:lstStyle/>
        <a:p>
          <a:r>
            <a:rPr lang="en-US" sz="1800" b="1" dirty="0" smtClean="0">
              <a:solidFill>
                <a:srgbClr val="660066"/>
              </a:solidFill>
              <a:latin typeface="Cambria" panose="02040503050406030204" pitchFamily="18" charset="0"/>
              <a:ea typeface="Cambria" panose="02040503050406030204" pitchFamily="18" charset="0"/>
            </a:rPr>
            <a:t>Continuous</a:t>
          </a:r>
          <a:r>
            <a:rPr lang="en-US" sz="1800" dirty="0" smtClean="0">
              <a:solidFill>
                <a:srgbClr val="660066"/>
              </a:solidFill>
              <a:latin typeface="Cambria" panose="02040503050406030204" pitchFamily="18" charset="0"/>
              <a:ea typeface="Cambria" panose="02040503050406030204" pitchFamily="18" charset="0"/>
            </a:rPr>
            <a:t> process</a:t>
          </a:r>
          <a:endParaRPr lang="en-US" sz="1800" dirty="0">
            <a:solidFill>
              <a:srgbClr val="660066"/>
            </a:solidFill>
            <a:latin typeface="Cambria" panose="02040503050406030204" pitchFamily="18" charset="0"/>
            <a:ea typeface="Cambria" panose="02040503050406030204" pitchFamily="18" charset="0"/>
          </a:endParaRPr>
        </a:p>
      </dgm:t>
    </dgm:pt>
    <dgm:pt modelId="{5345E41D-FAAA-426D-9736-85198766344E}" type="parTrans" cxnId="{0C3B4791-E884-41D0-A4AD-5699731AD88F}">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32C90F12-46B9-462D-870A-18D293FDC324}" type="sibTrans" cxnId="{0C3B4791-E884-41D0-A4AD-5699731AD88F}">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AEAFBB86-737E-40B4-98A3-DA151236A2FA}">
      <dgm:prSet phldrT="[Text]" custT="1"/>
      <dgm:spPr/>
      <dgm:t>
        <a:bodyPr/>
        <a:lstStyle/>
        <a:p>
          <a:r>
            <a:rPr lang="en-US" sz="1800" dirty="0" smtClean="0">
              <a:solidFill>
                <a:srgbClr val="660066"/>
              </a:solidFill>
              <a:latin typeface="Cambria" panose="02040503050406030204" pitchFamily="18" charset="0"/>
              <a:ea typeface="Cambria" panose="02040503050406030204" pitchFamily="18" charset="0"/>
            </a:rPr>
            <a:t>Influenced by </a:t>
          </a:r>
          <a:r>
            <a:rPr lang="en-US" sz="1800" b="1" dirty="0" smtClean="0">
              <a:solidFill>
                <a:srgbClr val="660066"/>
              </a:solidFill>
              <a:latin typeface="Cambria" panose="02040503050406030204" pitchFamily="18" charset="0"/>
              <a:ea typeface="Cambria" panose="02040503050406030204" pitchFamily="18" charset="0"/>
            </a:rPr>
            <a:t>time</a:t>
          </a:r>
          <a:endParaRPr lang="en-US" sz="1800" b="1" dirty="0">
            <a:solidFill>
              <a:srgbClr val="660066"/>
            </a:solidFill>
            <a:latin typeface="Cambria" panose="02040503050406030204" pitchFamily="18" charset="0"/>
            <a:ea typeface="Cambria" panose="02040503050406030204" pitchFamily="18" charset="0"/>
          </a:endParaRPr>
        </a:p>
      </dgm:t>
    </dgm:pt>
    <dgm:pt modelId="{79259E4B-B499-47C3-A182-17BC2A16FC25}" type="parTrans" cxnId="{1CCCE3A2-EA44-4F09-9F77-E7DD79ADF19E}">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90F5C61B-6FA8-4EB5-B1FB-F04B59A5A654}" type="sibTrans" cxnId="{1CCCE3A2-EA44-4F09-9F77-E7DD79ADF19E}">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272AAA79-34A9-43C1-882B-E39D1A1F8F32}">
      <dgm:prSet phldrT="[Text]" custT="1"/>
      <dgm:spPr/>
      <dgm:t>
        <a:bodyPr/>
        <a:lstStyle/>
        <a:p>
          <a:r>
            <a:rPr lang="en-US" sz="1800" dirty="0" smtClean="0">
              <a:solidFill>
                <a:srgbClr val="660066"/>
              </a:solidFill>
              <a:latin typeface="Cambria" panose="02040503050406030204" pitchFamily="18" charset="0"/>
              <a:ea typeface="Cambria" panose="02040503050406030204" pitchFamily="18" charset="0"/>
            </a:rPr>
            <a:t>Must be </a:t>
          </a:r>
          <a:r>
            <a:rPr lang="en-US" sz="1800" b="1" dirty="0" smtClean="0">
              <a:solidFill>
                <a:srgbClr val="660066"/>
              </a:solidFill>
              <a:latin typeface="Cambria" panose="02040503050406030204" pitchFamily="18" charset="0"/>
              <a:ea typeface="Cambria" panose="02040503050406030204" pitchFamily="18" charset="0"/>
            </a:rPr>
            <a:t>viewed objectively</a:t>
          </a:r>
          <a:endParaRPr lang="en-US" sz="1800" b="1" dirty="0">
            <a:solidFill>
              <a:srgbClr val="660066"/>
            </a:solidFill>
            <a:latin typeface="Cambria" panose="02040503050406030204" pitchFamily="18" charset="0"/>
            <a:ea typeface="Cambria" panose="02040503050406030204" pitchFamily="18" charset="0"/>
          </a:endParaRPr>
        </a:p>
      </dgm:t>
    </dgm:pt>
    <dgm:pt modelId="{23EF056B-594F-4115-97E1-A7F3395F4323}" type="parTrans" cxnId="{741EDFD4-46B2-4C09-A789-1754B8A5AEDD}">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C708FD1D-E644-4E74-B71B-6103F84C4F6D}" type="sibTrans" cxnId="{741EDFD4-46B2-4C09-A789-1754B8A5AEDD}">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E0BC7E3A-3A55-448C-B31D-87A7B66D72B9}">
      <dgm:prSet phldrT="[Text]" phldr="1"/>
      <dgm:spPr/>
      <dgm:t>
        <a:bodyPr/>
        <a:lstStyle/>
        <a:p>
          <a:endParaRPr lang="en-US" sz="1800" dirty="0">
            <a:solidFill>
              <a:srgbClr val="660066"/>
            </a:solidFill>
            <a:latin typeface="Cambria" panose="02040503050406030204" pitchFamily="18" charset="0"/>
            <a:ea typeface="Cambria" panose="02040503050406030204" pitchFamily="18" charset="0"/>
          </a:endParaRPr>
        </a:p>
      </dgm:t>
    </dgm:pt>
    <dgm:pt modelId="{84C03A51-7E3A-4621-B3BB-67884BF7801A}" type="parTrans" cxnId="{6375176E-D065-4591-8B48-8372DC6017F3}">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E1536505-7533-4B1C-A92A-2DAA16C973EF}" type="sibTrans" cxnId="{6375176E-D065-4591-8B48-8372DC6017F3}">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AF92221E-15E2-4D79-9F14-0C547A6A2EA2}">
      <dgm:prSet phldrT="[Text]" custT="1"/>
      <dgm:spPr/>
      <dgm:t>
        <a:bodyPr/>
        <a:lstStyle/>
        <a:p>
          <a:r>
            <a:rPr lang="en-US" sz="1800" b="1" dirty="0" smtClean="0">
              <a:solidFill>
                <a:srgbClr val="660066"/>
              </a:solidFill>
              <a:latin typeface="Cambria" panose="02040503050406030204" pitchFamily="18" charset="0"/>
              <a:ea typeface="Cambria" panose="02040503050406030204" pitchFamily="18" charset="0"/>
            </a:rPr>
            <a:t>Differs</a:t>
          </a:r>
          <a:r>
            <a:rPr lang="en-US" sz="1800" dirty="0" smtClean="0">
              <a:solidFill>
                <a:srgbClr val="660066"/>
              </a:solidFill>
              <a:latin typeface="Cambria" panose="02040503050406030204" pitchFamily="18" charset="0"/>
              <a:ea typeface="Cambria" panose="02040503050406030204" pitchFamily="18" charset="0"/>
            </a:rPr>
            <a:t> from one society to another</a:t>
          </a:r>
          <a:endParaRPr lang="en-US" sz="1800" dirty="0">
            <a:solidFill>
              <a:srgbClr val="660066"/>
            </a:solidFill>
            <a:latin typeface="Cambria" panose="02040503050406030204" pitchFamily="18" charset="0"/>
            <a:ea typeface="Cambria" panose="02040503050406030204" pitchFamily="18" charset="0"/>
          </a:endParaRPr>
        </a:p>
      </dgm:t>
    </dgm:pt>
    <dgm:pt modelId="{154266D6-C8BF-43F9-B9B9-29627689DD9E}" type="parTrans" cxnId="{25059A70-EDBD-4F5E-A855-179A137F3E8B}">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8BC7DC37-8CE6-4A01-9D6F-A1EDCB8A2DEB}" type="sibTrans" cxnId="{25059A70-EDBD-4F5E-A855-179A137F3E8B}">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112C5622-A8B0-4D79-A558-BFFEC2EDE1E7}">
      <dgm:prSet phldrT="[Text]" custT="1"/>
      <dgm:spPr/>
      <dgm:t>
        <a:bodyPr/>
        <a:lstStyle/>
        <a:p>
          <a:r>
            <a:rPr lang="en-US" sz="1800" dirty="0" smtClean="0">
              <a:solidFill>
                <a:srgbClr val="660066"/>
              </a:solidFill>
              <a:latin typeface="Cambria" panose="02040503050406030204" pitchFamily="18" charset="0"/>
              <a:ea typeface="Cambria" panose="02040503050406030204" pitchFamily="18" charset="0"/>
            </a:rPr>
            <a:t>Covers the </a:t>
          </a:r>
          <a:r>
            <a:rPr lang="en-US" sz="1800" b="1" dirty="0" smtClean="0">
              <a:solidFill>
                <a:srgbClr val="660066"/>
              </a:solidFill>
              <a:latin typeface="Cambria" panose="02040503050406030204" pitchFamily="18" charset="0"/>
              <a:ea typeface="Cambria" panose="02040503050406030204" pitchFamily="18" charset="0"/>
            </a:rPr>
            <a:t>whole community</a:t>
          </a:r>
          <a:endParaRPr lang="en-US" sz="1800" b="1" dirty="0">
            <a:solidFill>
              <a:srgbClr val="660066"/>
            </a:solidFill>
            <a:latin typeface="Cambria" panose="02040503050406030204" pitchFamily="18" charset="0"/>
            <a:ea typeface="Cambria" panose="02040503050406030204" pitchFamily="18" charset="0"/>
          </a:endParaRPr>
        </a:p>
      </dgm:t>
    </dgm:pt>
    <dgm:pt modelId="{5046CBA5-A1C5-48FA-AA26-5BF0718B3659}" type="parTrans" cxnId="{195D626F-739D-4D24-AA0E-87AE29B9BE7B}">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3DF3CA6F-FD4F-4273-9508-930A535ABDFE}" type="sibTrans" cxnId="{195D626F-739D-4D24-AA0E-87AE29B9BE7B}">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709615E5-BFB3-43DE-87F8-B88936F18338}">
      <dgm:prSet phldrT="[Text]" custT="1"/>
      <dgm:spPr/>
      <dgm:t>
        <a:bodyPr/>
        <a:lstStyle/>
        <a:p>
          <a:r>
            <a:rPr lang="en-US" sz="1800" b="1" dirty="0" smtClean="0">
              <a:solidFill>
                <a:srgbClr val="660066"/>
              </a:solidFill>
              <a:latin typeface="Cambria" panose="02040503050406030204" pitchFamily="18" charset="0"/>
              <a:ea typeface="Cambria" panose="02040503050406030204" pitchFamily="18" charset="0"/>
            </a:rPr>
            <a:t>Modification/replacement</a:t>
          </a:r>
          <a:r>
            <a:rPr lang="en-US" sz="1800" dirty="0" smtClean="0">
              <a:solidFill>
                <a:srgbClr val="660066"/>
              </a:solidFill>
              <a:latin typeface="Cambria" panose="02040503050406030204" pitchFamily="18" charset="0"/>
              <a:ea typeface="Cambria" panose="02040503050406030204" pitchFamily="18" charset="0"/>
            </a:rPr>
            <a:t> are key factors</a:t>
          </a:r>
          <a:endParaRPr lang="en-US" sz="1800" dirty="0">
            <a:solidFill>
              <a:srgbClr val="660066"/>
            </a:solidFill>
            <a:latin typeface="Cambria" panose="02040503050406030204" pitchFamily="18" charset="0"/>
            <a:ea typeface="Cambria" panose="02040503050406030204" pitchFamily="18" charset="0"/>
          </a:endParaRPr>
        </a:p>
      </dgm:t>
    </dgm:pt>
    <dgm:pt modelId="{BC1655BD-D00B-4BB7-9AAE-C1471C33FF85}" type="parTrans" cxnId="{7C535880-13DD-4FAC-80A5-C06DFB5A7260}">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1068F0D6-5E70-47AD-BD77-F6EFB2363D23}" type="sibTrans" cxnId="{7C535880-13DD-4FAC-80A5-C06DFB5A7260}">
      <dgm:prSet/>
      <dgm:spPr/>
      <dgm:t>
        <a:bodyPr/>
        <a:lstStyle/>
        <a:p>
          <a:endParaRPr lang="en-US">
            <a:solidFill>
              <a:srgbClr val="660066"/>
            </a:solidFill>
            <a:latin typeface="Cambria" panose="02040503050406030204" pitchFamily="18" charset="0"/>
            <a:ea typeface="Cambria" panose="02040503050406030204" pitchFamily="18" charset="0"/>
          </a:endParaRPr>
        </a:p>
      </dgm:t>
    </dgm:pt>
    <dgm:pt modelId="{C8811166-60B7-461B-A33B-346F09A82098}" type="pres">
      <dgm:prSet presAssocID="{EAB01373-0FCE-4639-A016-B40C56B059FB}" presName="Name0" presStyleCnt="0">
        <dgm:presLayoutVars>
          <dgm:chMax val="7"/>
          <dgm:chPref val="7"/>
          <dgm:dir/>
        </dgm:presLayoutVars>
      </dgm:prSet>
      <dgm:spPr/>
      <dgm:t>
        <a:bodyPr/>
        <a:lstStyle/>
        <a:p>
          <a:endParaRPr lang="en-US"/>
        </a:p>
      </dgm:t>
    </dgm:pt>
    <dgm:pt modelId="{274FEB38-BA11-4C74-9779-6E7309A73D5D}" type="pres">
      <dgm:prSet presAssocID="{EAB01373-0FCE-4639-A016-B40C56B059FB}" presName="Name1" presStyleCnt="0"/>
      <dgm:spPr/>
    </dgm:pt>
    <dgm:pt modelId="{DE940790-2D99-40E2-BF56-760B1C8C7175}" type="pres">
      <dgm:prSet presAssocID="{EAB01373-0FCE-4639-A016-B40C56B059FB}" presName="cycle" presStyleCnt="0"/>
      <dgm:spPr/>
    </dgm:pt>
    <dgm:pt modelId="{31A2DE8C-ED71-4B6D-B311-14E69D42E22F}" type="pres">
      <dgm:prSet presAssocID="{EAB01373-0FCE-4639-A016-B40C56B059FB}" presName="srcNode" presStyleLbl="node1" presStyleIdx="0" presStyleCnt="7"/>
      <dgm:spPr/>
    </dgm:pt>
    <dgm:pt modelId="{7B4E9C63-63BC-464A-A081-06DAEFE06FC3}" type="pres">
      <dgm:prSet presAssocID="{EAB01373-0FCE-4639-A016-B40C56B059FB}" presName="conn" presStyleLbl="parChTrans1D2" presStyleIdx="0" presStyleCnt="1"/>
      <dgm:spPr/>
      <dgm:t>
        <a:bodyPr/>
        <a:lstStyle/>
        <a:p>
          <a:endParaRPr lang="en-US"/>
        </a:p>
      </dgm:t>
    </dgm:pt>
    <dgm:pt modelId="{1CA4BA67-9825-4B25-B193-7458C8939AB2}" type="pres">
      <dgm:prSet presAssocID="{EAB01373-0FCE-4639-A016-B40C56B059FB}" presName="extraNode" presStyleLbl="node1" presStyleIdx="0" presStyleCnt="7"/>
      <dgm:spPr/>
    </dgm:pt>
    <dgm:pt modelId="{EB75EBB6-9D9D-44EC-B1A8-91396B9F236E}" type="pres">
      <dgm:prSet presAssocID="{EAB01373-0FCE-4639-A016-B40C56B059FB}" presName="dstNode" presStyleLbl="node1" presStyleIdx="0" presStyleCnt="7"/>
      <dgm:spPr/>
    </dgm:pt>
    <dgm:pt modelId="{07F9916A-308C-43B9-B21E-C207892BDB84}" type="pres">
      <dgm:prSet presAssocID="{2744A8C4-4E91-43DE-AF96-E3F6C6F31F61}" presName="text_1" presStyleLbl="node1" presStyleIdx="0" presStyleCnt="7">
        <dgm:presLayoutVars>
          <dgm:bulletEnabled val="1"/>
        </dgm:presLayoutVars>
      </dgm:prSet>
      <dgm:spPr/>
      <dgm:t>
        <a:bodyPr/>
        <a:lstStyle/>
        <a:p>
          <a:endParaRPr lang="en-US"/>
        </a:p>
      </dgm:t>
    </dgm:pt>
    <dgm:pt modelId="{6D7A19BA-58FB-4989-8F26-C858FDB3AB35}" type="pres">
      <dgm:prSet presAssocID="{2744A8C4-4E91-43DE-AF96-E3F6C6F31F61}" presName="accent_1" presStyleCnt="0"/>
      <dgm:spPr/>
    </dgm:pt>
    <dgm:pt modelId="{146ABF1F-EF24-4A71-9A10-AB8A968C5357}" type="pres">
      <dgm:prSet presAssocID="{2744A8C4-4E91-43DE-AF96-E3F6C6F31F61}" presName="accentRepeatNode" presStyleLbl="solidFgAcc1" presStyleIdx="0" presStyleCnt="7"/>
      <dgm:spPr/>
    </dgm:pt>
    <dgm:pt modelId="{B912555B-D411-446A-8573-48E31FB30B58}" type="pres">
      <dgm:prSet presAssocID="{FA7AE8E4-1948-4799-8B70-1D7F8C86AE3F}" presName="text_2" presStyleLbl="node1" presStyleIdx="1" presStyleCnt="7">
        <dgm:presLayoutVars>
          <dgm:bulletEnabled val="1"/>
        </dgm:presLayoutVars>
      </dgm:prSet>
      <dgm:spPr/>
      <dgm:t>
        <a:bodyPr/>
        <a:lstStyle/>
        <a:p>
          <a:endParaRPr lang="en-US"/>
        </a:p>
      </dgm:t>
    </dgm:pt>
    <dgm:pt modelId="{F5E83DC5-B0AF-43A7-AE32-366D37500B15}" type="pres">
      <dgm:prSet presAssocID="{FA7AE8E4-1948-4799-8B70-1D7F8C86AE3F}" presName="accent_2" presStyleCnt="0"/>
      <dgm:spPr/>
    </dgm:pt>
    <dgm:pt modelId="{0EC323A7-16FD-4441-9BEE-19144228BA89}" type="pres">
      <dgm:prSet presAssocID="{FA7AE8E4-1948-4799-8B70-1D7F8C86AE3F}" presName="accentRepeatNode" presStyleLbl="solidFgAcc1" presStyleIdx="1" presStyleCnt="7"/>
      <dgm:spPr/>
    </dgm:pt>
    <dgm:pt modelId="{EBB88127-B680-4B18-A46A-19F893E4A522}" type="pres">
      <dgm:prSet presAssocID="{AEAFBB86-737E-40B4-98A3-DA151236A2FA}" presName="text_3" presStyleLbl="node1" presStyleIdx="2" presStyleCnt="7">
        <dgm:presLayoutVars>
          <dgm:bulletEnabled val="1"/>
        </dgm:presLayoutVars>
      </dgm:prSet>
      <dgm:spPr/>
      <dgm:t>
        <a:bodyPr/>
        <a:lstStyle/>
        <a:p>
          <a:endParaRPr lang="en-US"/>
        </a:p>
      </dgm:t>
    </dgm:pt>
    <dgm:pt modelId="{C934F9C3-9D64-4C95-A416-EFBC8748DA67}" type="pres">
      <dgm:prSet presAssocID="{AEAFBB86-737E-40B4-98A3-DA151236A2FA}" presName="accent_3" presStyleCnt="0"/>
      <dgm:spPr/>
    </dgm:pt>
    <dgm:pt modelId="{73044A12-8884-4616-B257-E22D92785755}" type="pres">
      <dgm:prSet presAssocID="{AEAFBB86-737E-40B4-98A3-DA151236A2FA}" presName="accentRepeatNode" presStyleLbl="solidFgAcc1" presStyleIdx="2" presStyleCnt="7"/>
      <dgm:spPr/>
    </dgm:pt>
    <dgm:pt modelId="{0F8D7624-60AC-4874-A459-578B689E459F}" type="pres">
      <dgm:prSet presAssocID="{AF92221E-15E2-4D79-9F14-0C547A6A2EA2}" presName="text_4" presStyleLbl="node1" presStyleIdx="3" presStyleCnt="7">
        <dgm:presLayoutVars>
          <dgm:bulletEnabled val="1"/>
        </dgm:presLayoutVars>
      </dgm:prSet>
      <dgm:spPr/>
      <dgm:t>
        <a:bodyPr/>
        <a:lstStyle/>
        <a:p>
          <a:endParaRPr lang="en-US"/>
        </a:p>
      </dgm:t>
    </dgm:pt>
    <dgm:pt modelId="{601D4925-72F6-4F5F-A85D-7EE2C28FD000}" type="pres">
      <dgm:prSet presAssocID="{AF92221E-15E2-4D79-9F14-0C547A6A2EA2}" presName="accent_4" presStyleCnt="0"/>
      <dgm:spPr/>
    </dgm:pt>
    <dgm:pt modelId="{C505CFAC-7330-4E76-8303-1A5163323F5C}" type="pres">
      <dgm:prSet presAssocID="{AF92221E-15E2-4D79-9F14-0C547A6A2EA2}" presName="accentRepeatNode" presStyleLbl="solidFgAcc1" presStyleIdx="3" presStyleCnt="7"/>
      <dgm:spPr/>
    </dgm:pt>
    <dgm:pt modelId="{19D75BCB-4C26-4AD7-BCAE-76C578F25EF4}" type="pres">
      <dgm:prSet presAssocID="{112C5622-A8B0-4D79-A558-BFFEC2EDE1E7}" presName="text_5" presStyleLbl="node1" presStyleIdx="4" presStyleCnt="7">
        <dgm:presLayoutVars>
          <dgm:bulletEnabled val="1"/>
        </dgm:presLayoutVars>
      </dgm:prSet>
      <dgm:spPr/>
      <dgm:t>
        <a:bodyPr/>
        <a:lstStyle/>
        <a:p>
          <a:endParaRPr lang="en-US"/>
        </a:p>
      </dgm:t>
    </dgm:pt>
    <dgm:pt modelId="{3F928C83-B291-4E81-BA78-694CDF676930}" type="pres">
      <dgm:prSet presAssocID="{112C5622-A8B0-4D79-A558-BFFEC2EDE1E7}" presName="accent_5" presStyleCnt="0"/>
      <dgm:spPr/>
    </dgm:pt>
    <dgm:pt modelId="{93E3CBCC-136E-4AAD-B13E-01A49A3331CD}" type="pres">
      <dgm:prSet presAssocID="{112C5622-A8B0-4D79-A558-BFFEC2EDE1E7}" presName="accentRepeatNode" presStyleLbl="solidFgAcc1" presStyleIdx="4" presStyleCnt="7"/>
      <dgm:spPr/>
    </dgm:pt>
    <dgm:pt modelId="{6BAB2C06-DE55-4F8C-9178-449216D04F5A}" type="pres">
      <dgm:prSet presAssocID="{272AAA79-34A9-43C1-882B-E39D1A1F8F32}" presName="text_6" presStyleLbl="node1" presStyleIdx="5" presStyleCnt="7">
        <dgm:presLayoutVars>
          <dgm:bulletEnabled val="1"/>
        </dgm:presLayoutVars>
      </dgm:prSet>
      <dgm:spPr/>
      <dgm:t>
        <a:bodyPr/>
        <a:lstStyle/>
        <a:p>
          <a:endParaRPr lang="en-US"/>
        </a:p>
      </dgm:t>
    </dgm:pt>
    <dgm:pt modelId="{EEE56003-E77E-42F3-88C8-083CCAF5462D}" type="pres">
      <dgm:prSet presAssocID="{272AAA79-34A9-43C1-882B-E39D1A1F8F32}" presName="accent_6" presStyleCnt="0"/>
      <dgm:spPr/>
    </dgm:pt>
    <dgm:pt modelId="{A48E49CE-6B80-48E7-A1F2-BD7D0B89E76F}" type="pres">
      <dgm:prSet presAssocID="{272AAA79-34A9-43C1-882B-E39D1A1F8F32}" presName="accentRepeatNode" presStyleLbl="solidFgAcc1" presStyleIdx="5" presStyleCnt="7"/>
      <dgm:spPr/>
    </dgm:pt>
    <dgm:pt modelId="{9383D423-5824-446C-8160-0CCB51C55B7D}" type="pres">
      <dgm:prSet presAssocID="{709615E5-BFB3-43DE-87F8-B88936F18338}" presName="text_7" presStyleLbl="node1" presStyleIdx="6" presStyleCnt="7">
        <dgm:presLayoutVars>
          <dgm:bulletEnabled val="1"/>
        </dgm:presLayoutVars>
      </dgm:prSet>
      <dgm:spPr/>
      <dgm:t>
        <a:bodyPr/>
        <a:lstStyle/>
        <a:p>
          <a:endParaRPr lang="en-US"/>
        </a:p>
      </dgm:t>
    </dgm:pt>
    <dgm:pt modelId="{1C9EE8B1-578D-4A5B-9A52-71DA3B76AD8C}" type="pres">
      <dgm:prSet presAssocID="{709615E5-BFB3-43DE-87F8-B88936F18338}" presName="accent_7" presStyleCnt="0"/>
      <dgm:spPr/>
    </dgm:pt>
    <dgm:pt modelId="{2E753F31-4607-4194-80E5-5922BD588255}" type="pres">
      <dgm:prSet presAssocID="{709615E5-BFB3-43DE-87F8-B88936F18338}" presName="accentRepeatNode" presStyleLbl="solidFgAcc1" presStyleIdx="6" presStyleCnt="7"/>
      <dgm:spPr/>
    </dgm:pt>
  </dgm:ptLst>
  <dgm:cxnLst>
    <dgm:cxn modelId="{BC8C4AE8-1630-4F34-9036-AA1B6AE7E6A6}" type="presOf" srcId="{709615E5-BFB3-43DE-87F8-B88936F18338}" destId="{9383D423-5824-446C-8160-0CCB51C55B7D}" srcOrd="0" destOrd="0" presId="urn:microsoft.com/office/officeart/2008/layout/VerticalCurvedList"/>
    <dgm:cxn modelId="{25059A70-EDBD-4F5E-A855-179A137F3E8B}" srcId="{EAB01373-0FCE-4639-A016-B40C56B059FB}" destId="{AF92221E-15E2-4D79-9F14-0C547A6A2EA2}" srcOrd="3" destOrd="0" parTransId="{154266D6-C8BF-43F9-B9B9-29627689DD9E}" sibTransId="{8BC7DC37-8CE6-4A01-9D6F-A1EDCB8A2DEB}"/>
    <dgm:cxn modelId="{195D626F-739D-4D24-AA0E-87AE29B9BE7B}" srcId="{EAB01373-0FCE-4639-A016-B40C56B059FB}" destId="{112C5622-A8B0-4D79-A558-BFFEC2EDE1E7}" srcOrd="4" destOrd="0" parTransId="{5046CBA5-A1C5-48FA-AA26-5BF0718B3659}" sibTransId="{3DF3CA6F-FD4F-4273-9508-930A535ABDFE}"/>
    <dgm:cxn modelId="{904D503C-4E1B-488E-851E-6313BF7F4A5D}" type="presOf" srcId="{AEAFBB86-737E-40B4-98A3-DA151236A2FA}" destId="{EBB88127-B680-4B18-A46A-19F893E4A522}" srcOrd="0" destOrd="0" presId="urn:microsoft.com/office/officeart/2008/layout/VerticalCurvedList"/>
    <dgm:cxn modelId="{E471FAF3-61C3-414B-B79B-0A1D4557EC9E}" srcId="{EAB01373-0FCE-4639-A016-B40C56B059FB}" destId="{2744A8C4-4E91-43DE-AF96-E3F6C6F31F61}" srcOrd="0" destOrd="0" parTransId="{4824B101-5B71-41BC-9D8B-1180E3F9ADA1}" sibTransId="{15585210-9027-45B5-BF24-7B01D7ACB74A}"/>
    <dgm:cxn modelId="{78B9B41B-8044-4F13-892C-DEF03ABC8AFE}" type="presOf" srcId="{15585210-9027-45B5-BF24-7B01D7ACB74A}" destId="{7B4E9C63-63BC-464A-A081-06DAEFE06FC3}" srcOrd="0" destOrd="0" presId="urn:microsoft.com/office/officeart/2008/layout/VerticalCurvedList"/>
    <dgm:cxn modelId="{51B32238-30D7-438A-AA13-E0946B9B15E6}" type="presOf" srcId="{272AAA79-34A9-43C1-882B-E39D1A1F8F32}" destId="{6BAB2C06-DE55-4F8C-9178-449216D04F5A}" srcOrd="0" destOrd="0" presId="urn:microsoft.com/office/officeart/2008/layout/VerticalCurvedList"/>
    <dgm:cxn modelId="{0C3B4791-E884-41D0-A4AD-5699731AD88F}" srcId="{EAB01373-0FCE-4639-A016-B40C56B059FB}" destId="{FA7AE8E4-1948-4799-8B70-1D7F8C86AE3F}" srcOrd="1" destOrd="0" parTransId="{5345E41D-FAAA-426D-9736-85198766344E}" sibTransId="{32C90F12-46B9-462D-870A-18D293FDC324}"/>
    <dgm:cxn modelId="{59DB3581-F17D-45E3-B56B-695CA4127D1C}" type="presOf" srcId="{112C5622-A8B0-4D79-A558-BFFEC2EDE1E7}" destId="{19D75BCB-4C26-4AD7-BCAE-76C578F25EF4}" srcOrd="0" destOrd="0" presId="urn:microsoft.com/office/officeart/2008/layout/VerticalCurvedList"/>
    <dgm:cxn modelId="{BEB1F8CF-6FE3-4780-875B-DE0562A5FA86}" type="presOf" srcId="{FA7AE8E4-1948-4799-8B70-1D7F8C86AE3F}" destId="{B912555B-D411-446A-8573-48E31FB30B58}" srcOrd="0" destOrd="0" presId="urn:microsoft.com/office/officeart/2008/layout/VerticalCurvedList"/>
    <dgm:cxn modelId="{6ADAB813-12FD-4BF3-8E01-0D61E3A19F82}" type="presOf" srcId="{AF92221E-15E2-4D79-9F14-0C547A6A2EA2}" destId="{0F8D7624-60AC-4874-A459-578B689E459F}" srcOrd="0" destOrd="0" presId="urn:microsoft.com/office/officeart/2008/layout/VerticalCurvedList"/>
    <dgm:cxn modelId="{7C535880-13DD-4FAC-80A5-C06DFB5A7260}" srcId="{EAB01373-0FCE-4639-A016-B40C56B059FB}" destId="{709615E5-BFB3-43DE-87F8-B88936F18338}" srcOrd="6" destOrd="0" parTransId="{BC1655BD-D00B-4BB7-9AAE-C1471C33FF85}" sibTransId="{1068F0D6-5E70-47AD-BD77-F6EFB2363D23}"/>
    <dgm:cxn modelId="{741EDFD4-46B2-4C09-A789-1754B8A5AEDD}" srcId="{EAB01373-0FCE-4639-A016-B40C56B059FB}" destId="{272AAA79-34A9-43C1-882B-E39D1A1F8F32}" srcOrd="5" destOrd="0" parTransId="{23EF056B-594F-4115-97E1-A7F3395F4323}" sibTransId="{C708FD1D-E644-4E74-B71B-6103F84C4F6D}"/>
    <dgm:cxn modelId="{91D3863A-55DE-4819-AAAE-CFB1C68D6B02}" type="presOf" srcId="{2744A8C4-4E91-43DE-AF96-E3F6C6F31F61}" destId="{07F9916A-308C-43B9-B21E-C207892BDB84}" srcOrd="0" destOrd="0" presId="urn:microsoft.com/office/officeart/2008/layout/VerticalCurvedList"/>
    <dgm:cxn modelId="{CB63DA71-59D2-447C-932C-8BDEB2061836}" type="presOf" srcId="{EAB01373-0FCE-4639-A016-B40C56B059FB}" destId="{C8811166-60B7-461B-A33B-346F09A82098}" srcOrd="0" destOrd="0" presId="urn:microsoft.com/office/officeart/2008/layout/VerticalCurvedList"/>
    <dgm:cxn modelId="{6375176E-D065-4591-8B48-8372DC6017F3}" srcId="{EAB01373-0FCE-4639-A016-B40C56B059FB}" destId="{E0BC7E3A-3A55-448C-B31D-87A7B66D72B9}" srcOrd="7" destOrd="0" parTransId="{84C03A51-7E3A-4621-B3BB-67884BF7801A}" sibTransId="{E1536505-7533-4B1C-A92A-2DAA16C973EF}"/>
    <dgm:cxn modelId="{1CCCE3A2-EA44-4F09-9F77-E7DD79ADF19E}" srcId="{EAB01373-0FCE-4639-A016-B40C56B059FB}" destId="{AEAFBB86-737E-40B4-98A3-DA151236A2FA}" srcOrd="2" destOrd="0" parTransId="{79259E4B-B499-47C3-A182-17BC2A16FC25}" sibTransId="{90F5C61B-6FA8-4EB5-B1FB-F04B59A5A654}"/>
    <dgm:cxn modelId="{F043E0C6-1D01-42F9-B608-ECAA6498441B}" type="presParOf" srcId="{C8811166-60B7-461B-A33B-346F09A82098}" destId="{274FEB38-BA11-4C74-9779-6E7309A73D5D}" srcOrd="0" destOrd="0" presId="urn:microsoft.com/office/officeart/2008/layout/VerticalCurvedList"/>
    <dgm:cxn modelId="{0ECC9C70-5E34-44D6-B164-45926DFECCD3}" type="presParOf" srcId="{274FEB38-BA11-4C74-9779-6E7309A73D5D}" destId="{DE940790-2D99-40E2-BF56-760B1C8C7175}" srcOrd="0" destOrd="0" presId="urn:microsoft.com/office/officeart/2008/layout/VerticalCurvedList"/>
    <dgm:cxn modelId="{B84D7292-6DB5-4915-A0C9-5732FDAC2D93}" type="presParOf" srcId="{DE940790-2D99-40E2-BF56-760B1C8C7175}" destId="{31A2DE8C-ED71-4B6D-B311-14E69D42E22F}" srcOrd="0" destOrd="0" presId="urn:microsoft.com/office/officeart/2008/layout/VerticalCurvedList"/>
    <dgm:cxn modelId="{2612287C-B971-4300-968B-042A82D2ED51}" type="presParOf" srcId="{DE940790-2D99-40E2-BF56-760B1C8C7175}" destId="{7B4E9C63-63BC-464A-A081-06DAEFE06FC3}" srcOrd="1" destOrd="0" presId="urn:microsoft.com/office/officeart/2008/layout/VerticalCurvedList"/>
    <dgm:cxn modelId="{D4FD8F18-E657-458E-976D-8BA034F98DD2}" type="presParOf" srcId="{DE940790-2D99-40E2-BF56-760B1C8C7175}" destId="{1CA4BA67-9825-4B25-B193-7458C8939AB2}" srcOrd="2" destOrd="0" presId="urn:microsoft.com/office/officeart/2008/layout/VerticalCurvedList"/>
    <dgm:cxn modelId="{1D18E1F4-BA6B-451D-9F35-9091677C78C8}" type="presParOf" srcId="{DE940790-2D99-40E2-BF56-760B1C8C7175}" destId="{EB75EBB6-9D9D-44EC-B1A8-91396B9F236E}" srcOrd="3" destOrd="0" presId="urn:microsoft.com/office/officeart/2008/layout/VerticalCurvedList"/>
    <dgm:cxn modelId="{326223A8-49BD-4476-B730-EB7757789DAB}" type="presParOf" srcId="{274FEB38-BA11-4C74-9779-6E7309A73D5D}" destId="{07F9916A-308C-43B9-B21E-C207892BDB84}" srcOrd="1" destOrd="0" presId="urn:microsoft.com/office/officeart/2008/layout/VerticalCurvedList"/>
    <dgm:cxn modelId="{3806BF83-E7FF-4FF6-BE7D-ADF7B44EA0D2}" type="presParOf" srcId="{274FEB38-BA11-4C74-9779-6E7309A73D5D}" destId="{6D7A19BA-58FB-4989-8F26-C858FDB3AB35}" srcOrd="2" destOrd="0" presId="urn:microsoft.com/office/officeart/2008/layout/VerticalCurvedList"/>
    <dgm:cxn modelId="{71FA3759-F9AE-4A9B-8783-BBB22158B436}" type="presParOf" srcId="{6D7A19BA-58FB-4989-8F26-C858FDB3AB35}" destId="{146ABF1F-EF24-4A71-9A10-AB8A968C5357}" srcOrd="0" destOrd="0" presId="urn:microsoft.com/office/officeart/2008/layout/VerticalCurvedList"/>
    <dgm:cxn modelId="{242279BF-06DF-4B33-AFA8-DC5232B7F345}" type="presParOf" srcId="{274FEB38-BA11-4C74-9779-6E7309A73D5D}" destId="{B912555B-D411-446A-8573-48E31FB30B58}" srcOrd="3" destOrd="0" presId="urn:microsoft.com/office/officeart/2008/layout/VerticalCurvedList"/>
    <dgm:cxn modelId="{BD23010E-47B5-475C-9494-4F06F3E5FF8F}" type="presParOf" srcId="{274FEB38-BA11-4C74-9779-6E7309A73D5D}" destId="{F5E83DC5-B0AF-43A7-AE32-366D37500B15}" srcOrd="4" destOrd="0" presId="urn:microsoft.com/office/officeart/2008/layout/VerticalCurvedList"/>
    <dgm:cxn modelId="{12C80B57-F09E-4CBC-8368-D31447EA5BBB}" type="presParOf" srcId="{F5E83DC5-B0AF-43A7-AE32-366D37500B15}" destId="{0EC323A7-16FD-4441-9BEE-19144228BA89}" srcOrd="0" destOrd="0" presId="urn:microsoft.com/office/officeart/2008/layout/VerticalCurvedList"/>
    <dgm:cxn modelId="{EB3BABE5-DB11-4BF4-88A0-94925FE9DEDA}" type="presParOf" srcId="{274FEB38-BA11-4C74-9779-6E7309A73D5D}" destId="{EBB88127-B680-4B18-A46A-19F893E4A522}" srcOrd="5" destOrd="0" presId="urn:microsoft.com/office/officeart/2008/layout/VerticalCurvedList"/>
    <dgm:cxn modelId="{71EC131D-9396-4BC6-9DDF-D6939E01638A}" type="presParOf" srcId="{274FEB38-BA11-4C74-9779-6E7309A73D5D}" destId="{C934F9C3-9D64-4C95-A416-EFBC8748DA67}" srcOrd="6" destOrd="0" presId="urn:microsoft.com/office/officeart/2008/layout/VerticalCurvedList"/>
    <dgm:cxn modelId="{CF013B01-D9E0-4C62-98C6-9DD2E6D90488}" type="presParOf" srcId="{C934F9C3-9D64-4C95-A416-EFBC8748DA67}" destId="{73044A12-8884-4616-B257-E22D92785755}" srcOrd="0" destOrd="0" presId="urn:microsoft.com/office/officeart/2008/layout/VerticalCurvedList"/>
    <dgm:cxn modelId="{667B6CD9-6900-43CC-88BB-943357B4A33E}" type="presParOf" srcId="{274FEB38-BA11-4C74-9779-6E7309A73D5D}" destId="{0F8D7624-60AC-4874-A459-578B689E459F}" srcOrd="7" destOrd="0" presId="urn:microsoft.com/office/officeart/2008/layout/VerticalCurvedList"/>
    <dgm:cxn modelId="{F0ED7366-2602-4F27-8977-0298394E90FE}" type="presParOf" srcId="{274FEB38-BA11-4C74-9779-6E7309A73D5D}" destId="{601D4925-72F6-4F5F-A85D-7EE2C28FD000}" srcOrd="8" destOrd="0" presId="urn:microsoft.com/office/officeart/2008/layout/VerticalCurvedList"/>
    <dgm:cxn modelId="{0414F5EA-0FBC-4381-89F4-A3F07DAD9408}" type="presParOf" srcId="{601D4925-72F6-4F5F-A85D-7EE2C28FD000}" destId="{C505CFAC-7330-4E76-8303-1A5163323F5C}" srcOrd="0" destOrd="0" presId="urn:microsoft.com/office/officeart/2008/layout/VerticalCurvedList"/>
    <dgm:cxn modelId="{8D9FAD77-39AC-4A2F-BD40-FB2E6FD87252}" type="presParOf" srcId="{274FEB38-BA11-4C74-9779-6E7309A73D5D}" destId="{19D75BCB-4C26-4AD7-BCAE-76C578F25EF4}" srcOrd="9" destOrd="0" presId="urn:microsoft.com/office/officeart/2008/layout/VerticalCurvedList"/>
    <dgm:cxn modelId="{064087C9-4C6A-442F-A018-99FBF2C9CDEC}" type="presParOf" srcId="{274FEB38-BA11-4C74-9779-6E7309A73D5D}" destId="{3F928C83-B291-4E81-BA78-694CDF676930}" srcOrd="10" destOrd="0" presId="urn:microsoft.com/office/officeart/2008/layout/VerticalCurvedList"/>
    <dgm:cxn modelId="{1CCDFCBA-062B-4C98-B1CA-223E1947DA42}" type="presParOf" srcId="{3F928C83-B291-4E81-BA78-694CDF676930}" destId="{93E3CBCC-136E-4AAD-B13E-01A49A3331CD}" srcOrd="0" destOrd="0" presId="urn:microsoft.com/office/officeart/2008/layout/VerticalCurvedList"/>
    <dgm:cxn modelId="{DC92BF21-8BA8-4EAD-9EBA-204DC7BF3852}" type="presParOf" srcId="{274FEB38-BA11-4C74-9779-6E7309A73D5D}" destId="{6BAB2C06-DE55-4F8C-9178-449216D04F5A}" srcOrd="11" destOrd="0" presId="urn:microsoft.com/office/officeart/2008/layout/VerticalCurvedList"/>
    <dgm:cxn modelId="{2C828810-1988-47F8-8DA0-189684EC5AF6}" type="presParOf" srcId="{274FEB38-BA11-4C74-9779-6E7309A73D5D}" destId="{EEE56003-E77E-42F3-88C8-083CCAF5462D}" srcOrd="12" destOrd="0" presId="urn:microsoft.com/office/officeart/2008/layout/VerticalCurvedList"/>
    <dgm:cxn modelId="{490559C1-AA69-4306-95A0-208623E676A9}" type="presParOf" srcId="{EEE56003-E77E-42F3-88C8-083CCAF5462D}" destId="{A48E49CE-6B80-48E7-A1F2-BD7D0B89E76F}" srcOrd="0" destOrd="0" presId="urn:microsoft.com/office/officeart/2008/layout/VerticalCurvedList"/>
    <dgm:cxn modelId="{18820FD3-D4B2-4A54-8478-10CC0C9B6531}" type="presParOf" srcId="{274FEB38-BA11-4C74-9779-6E7309A73D5D}" destId="{9383D423-5824-446C-8160-0CCB51C55B7D}" srcOrd="13" destOrd="0" presId="urn:microsoft.com/office/officeart/2008/layout/VerticalCurvedList"/>
    <dgm:cxn modelId="{C0837AF6-21FB-40D9-A292-FB4D4DCAB1F2}" type="presParOf" srcId="{274FEB38-BA11-4C74-9779-6E7309A73D5D}" destId="{1C9EE8B1-578D-4A5B-9A52-71DA3B76AD8C}" srcOrd="14" destOrd="0" presId="urn:microsoft.com/office/officeart/2008/layout/VerticalCurvedList"/>
    <dgm:cxn modelId="{1686D17D-0B1A-47A6-9207-874A885B9EAE}" type="presParOf" srcId="{1C9EE8B1-578D-4A5B-9A52-71DA3B76AD8C}" destId="{2E753F31-4607-4194-80E5-5922BD58825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6A675B-D332-465E-8E32-C3D802A58420}"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162EE1A9-E586-4DC3-B6AF-D9A59FB68042}">
      <dgm:prSet phldrT="[Text]" custT="1"/>
      <dgm:spPr>
        <a:solidFill>
          <a:schemeClr val="accent4">
            <a:lumMod val="60000"/>
            <a:lumOff val="40000"/>
          </a:schemeClr>
        </a:solidFill>
      </dgm:spPr>
      <dgm:t>
        <a:bodyPr/>
        <a:lstStyle/>
        <a:p>
          <a:r>
            <a:rPr lang="en-US" sz="2000" dirty="0" smtClean="0">
              <a:latin typeface="Cambria" panose="02040503050406030204" pitchFamily="18" charset="0"/>
              <a:ea typeface="Cambria" panose="02040503050406030204" pitchFamily="18" charset="0"/>
            </a:rPr>
            <a:t>Main Theories About Social Change:</a:t>
          </a:r>
          <a:endParaRPr lang="en-US" sz="2000" dirty="0">
            <a:latin typeface="Cambria" panose="02040503050406030204" pitchFamily="18" charset="0"/>
            <a:ea typeface="Cambria" panose="02040503050406030204" pitchFamily="18" charset="0"/>
          </a:endParaRPr>
        </a:p>
      </dgm:t>
    </dgm:pt>
    <dgm:pt modelId="{76A7E471-3FA2-40FD-ADB8-ED46814325D1}" type="parTrans" cxnId="{0A699690-DA03-4B3B-8FF3-D862AC0594CC}">
      <dgm:prSet/>
      <dgm:spPr/>
      <dgm:t>
        <a:bodyPr/>
        <a:lstStyle/>
        <a:p>
          <a:endParaRPr lang="en-US"/>
        </a:p>
      </dgm:t>
    </dgm:pt>
    <dgm:pt modelId="{7F3852BA-FACA-49CB-AB48-259A85D1A4EC}" type="sibTrans" cxnId="{0A699690-DA03-4B3B-8FF3-D862AC0594CC}">
      <dgm:prSet/>
      <dgm:spPr/>
      <dgm:t>
        <a:bodyPr/>
        <a:lstStyle/>
        <a:p>
          <a:endParaRPr lang="en-US"/>
        </a:p>
      </dgm:t>
    </dgm:pt>
    <dgm:pt modelId="{149C0D6A-81AC-4464-98E0-C288BD80B6C1}">
      <dgm:prSet custT="1"/>
      <dgm:spPr>
        <a:solidFill>
          <a:srgbClr val="9999FF"/>
        </a:solidFill>
      </dgm:spPr>
      <dgm:t>
        <a:bodyPr/>
        <a:lstStyle/>
        <a:p>
          <a:r>
            <a:rPr lang="en-US" sz="2000" dirty="0" smtClean="0">
              <a:solidFill>
                <a:schemeClr val="tx1"/>
              </a:solidFill>
              <a:latin typeface="Cambria" panose="02040503050406030204" pitchFamily="18" charset="0"/>
              <a:ea typeface="Cambria" panose="02040503050406030204" pitchFamily="18" charset="0"/>
            </a:rPr>
            <a:t>Cyclical theories</a:t>
          </a:r>
        </a:p>
      </dgm:t>
    </dgm:pt>
    <dgm:pt modelId="{12A84AAA-3D75-4D7A-9C16-C0BC3D01E6FA}" type="parTrans" cxnId="{568D284F-F38B-407C-9963-168479A37F60}">
      <dgm:prSet/>
      <dgm:spPr/>
      <dgm:t>
        <a:bodyPr/>
        <a:lstStyle/>
        <a:p>
          <a:endParaRPr lang="en-US"/>
        </a:p>
      </dgm:t>
    </dgm:pt>
    <dgm:pt modelId="{E7E59DBD-A1E2-445C-A1A9-5C1D55CD8FF8}" type="sibTrans" cxnId="{568D284F-F38B-407C-9963-168479A37F60}">
      <dgm:prSet/>
      <dgm:spPr/>
      <dgm:t>
        <a:bodyPr/>
        <a:lstStyle/>
        <a:p>
          <a:endParaRPr lang="en-US"/>
        </a:p>
      </dgm:t>
    </dgm:pt>
    <dgm:pt modelId="{5ECACC87-63E2-4688-84FC-949AA72FD655}">
      <dgm:prSet phldrT="[Text]" custT="1"/>
      <dgm:spPr>
        <a:solidFill>
          <a:srgbClr val="FF9999"/>
        </a:solidFill>
      </dgm:spPr>
      <dgm:t>
        <a:bodyPr/>
        <a:lstStyle/>
        <a:p>
          <a:r>
            <a:rPr lang="en-US" sz="2000" dirty="0" smtClean="0">
              <a:latin typeface="Cambria" panose="02040503050406030204" pitchFamily="18" charset="0"/>
              <a:ea typeface="Cambria" panose="02040503050406030204" pitchFamily="18" charset="0"/>
            </a:rPr>
            <a:t> Evolutionary Theories </a:t>
          </a:r>
          <a:endParaRPr lang="en-US" sz="2000" dirty="0"/>
        </a:p>
      </dgm:t>
    </dgm:pt>
    <dgm:pt modelId="{1E421EAA-1B16-4EBF-A9B9-20DC19481305}" type="parTrans" cxnId="{FE880328-240F-412F-8BF7-40156536D17D}">
      <dgm:prSet/>
      <dgm:spPr/>
      <dgm:t>
        <a:bodyPr/>
        <a:lstStyle/>
        <a:p>
          <a:endParaRPr lang="en-US"/>
        </a:p>
      </dgm:t>
    </dgm:pt>
    <dgm:pt modelId="{1528115C-2218-4BD6-B3BA-BFD406B9F243}" type="sibTrans" cxnId="{FE880328-240F-412F-8BF7-40156536D17D}">
      <dgm:prSet/>
      <dgm:spPr/>
      <dgm:t>
        <a:bodyPr/>
        <a:lstStyle/>
        <a:p>
          <a:endParaRPr lang="en-US"/>
        </a:p>
      </dgm:t>
    </dgm:pt>
    <dgm:pt modelId="{4B2CF64F-B9E6-438B-BDF5-525A377DEAFD}">
      <dgm:prSet phldrT="[Text]" custT="1"/>
      <dgm:spPr>
        <a:solidFill>
          <a:srgbClr val="99FFCC"/>
        </a:solidFill>
      </dgm:spPr>
      <dgm:t>
        <a:bodyPr/>
        <a:lstStyle/>
        <a:p>
          <a:r>
            <a:rPr lang="en-US" sz="2000" dirty="0" smtClean="0">
              <a:latin typeface="Cambria" panose="02040503050406030204" pitchFamily="18" charset="0"/>
              <a:ea typeface="Cambria" panose="02040503050406030204" pitchFamily="18" charset="0"/>
            </a:rPr>
            <a:t>Conflict theories </a:t>
          </a:r>
        </a:p>
      </dgm:t>
    </dgm:pt>
    <dgm:pt modelId="{17AFBF32-17C4-4861-A6CD-3745C7DB768F}" type="parTrans" cxnId="{1FCDAE90-4E5A-41D3-BC92-495543F9D3C8}">
      <dgm:prSet/>
      <dgm:spPr/>
      <dgm:t>
        <a:bodyPr/>
        <a:lstStyle/>
        <a:p>
          <a:endParaRPr lang="en-US"/>
        </a:p>
      </dgm:t>
    </dgm:pt>
    <dgm:pt modelId="{83FC4AF8-9C05-4C59-8FBD-D6F4485BF3BB}" type="sibTrans" cxnId="{1FCDAE90-4E5A-41D3-BC92-495543F9D3C8}">
      <dgm:prSet/>
      <dgm:spPr/>
      <dgm:t>
        <a:bodyPr/>
        <a:lstStyle/>
        <a:p>
          <a:endParaRPr lang="en-US"/>
        </a:p>
      </dgm:t>
    </dgm:pt>
    <dgm:pt modelId="{F575F0E8-F984-44CC-9218-452D65AA1F0A}">
      <dgm:prSet custT="1"/>
      <dgm:spPr>
        <a:solidFill>
          <a:srgbClr val="33CCFF"/>
        </a:solidFill>
      </dgm:spPr>
      <dgm:t>
        <a:bodyPr/>
        <a:lstStyle/>
        <a:p>
          <a:r>
            <a:rPr lang="en-US" sz="2000" dirty="0" smtClean="0">
              <a:solidFill>
                <a:schemeClr val="tx1"/>
              </a:solidFill>
              <a:latin typeface="Cambria" panose="02040503050406030204" pitchFamily="18" charset="0"/>
              <a:ea typeface="Cambria" panose="02040503050406030204" pitchFamily="18" charset="0"/>
            </a:rPr>
            <a:t>Functional theories</a:t>
          </a:r>
        </a:p>
      </dgm:t>
    </dgm:pt>
    <dgm:pt modelId="{D14311E5-6744-431E-A701-4D1576D02A4D}" type="parTrans" cxnId="{D3B82734-0C0D-40EB-9BA5-244E81D67AF4}">
      <dgm:prSet/>
      <dgm:spPr/>
      <dgm:t>
        <a:bodyPr/>
        <a:lstStyle/>
        <a:p>
          <a:endParaRPr lang="en-US"/>
        </a:p>
      </dgm:t>
    </dgm:pt>
    <dgm:pt modelId="{FEF1997E-A2A4-44DE-BE95-5A1100CA76EE}" type="sibTrans" cxnId="{D3B82734-0C0D-40EB-9BA5-244E81D67AF4}">
      <dgm:prSet/>
      <dgm:spPr/>
      <dgm:t>
        <a:bodyPr/>
        <a:lstStyle/>
        <a:p>
          <a:endParaRPr lang="en-US"/>
        </a:p>
      </dgm:t>
    </dgm:pt>
    <dgm:pt modelId="{56EA346A-A96C-429C-A8F4-5ABC316AB3BD}" type="pres">
      <dgm:prSet presAssocID="{CE6A675B-D332-465E-8E32-C3D802A58420}" presName="hierChild1" presStyleCnt="0">
        <dgm:presLayoutVars>
          <dgm:orgChart val="1"/>
          <dgm:chPref val="1"/>
          <dgm:dir/>
          <dgm:animOne val="branch"/>
          <dgm:animLvl val="lvl"/>
          <dgm:resizeHandles/>
        </dgm:presLayoutVars>
      </dgm:prSet>
      <dgm:spPr/>
      <dgm:t>
        <a:bodyPr/>
        <a:lstStyle/>
        <a:p>
          <a:endParaRPr lang="en-US"/>
        </a:p>
      </dgm:t>
    </dgm:pt>
    <dgm:pt modelId="{365235CB-EF74-4A92-9429-1E65682BF171}" type="pres">
      <dgm:prSet presAssocID="{162EE1A9-E586-4DC3-B6AF-D9A59FB68042}" presName="hierRoot1" presStyleCnt="0">
        <dgm:presLayoutVars>
          <dgm:hierBranch val="init"/>
        </dgm:presLayoutVars>
      </dgm:prSet>
      <dgm:spPr/>
    </dgm:pt>
    <dgm:pt modelId="{1BC9D1FF-0D8A-469F-A1A0-457F37E845FE}" type="pres">
      <dgm:prSet presAssocID="{162EE1A9-E586-4DC3-B6AF-D9A59FB68042}" presName="rootComposite1" presStyleCnt="0"/>
      <dgm:spPr/>
    </dgm:pt>
    <dgm:pt modelId="{ADB5BBEE-8CF5-4843-944F-BBDE9BD5680F}" type="pres">
      <dgm:prSet presAssocID="{162EE1A9-E586-4DC3-B6AF-D9A59FB68042}" presName="rootText1" presStyleLbl="node0" presStyleIdx="0" presStyleCnt="1">
        <dgm:presLayoutVars>
          <dgm:chPref val="3"/>
        </dgm:presLayoutVars>
      </dgm:prSet>
      <dgm:spPr/>
      <dgm:t>
        <a:bodyPr/>
        <a:lstStyle/>
        <a:p>
          <a:endParaRPr lang="en-US"/>
        </a:p>
      </dgm:t>
    </dgm:pt>
    <dgm:pt modelId="{294D590F-81C4-4A61-B137-FFF01D0A1D7C}" type="pres">
      <dgm:prSet presAssocID="{162EE1A9-E586-4DC3-B6AF-D9A59FB68042}" presName="rootConnector1" presStyleLbl="node1" presStyleIdx="0" presStyleCnt="0"/>
      <dgm:spPr/>
      <dgm:t>
        <a:bodyPr/>
        <a:lstStyle/>
        <a:p>
          <a:endParaRPr lang="en-US"/>
        </a:p>
      </dgm:t>
    </dgm:pt>
    <dgm:pt modelId="{BBFAFEFE-1938-4563-BEE6-055B85EBE96B}" type="pres">
      <dgm:prSet presAssocID="{162EE1A9-E586-4DC3-B6AF-D9A59FB68042}" presName="hierChild2" presStyleCnt="0"/>
      <dgm:spPr/>
    </dgm:pt>
    <dgm:pt modelId="{CB1773AF-9F2E-42FC-9B4A-D8FD95D6249B}" type="pres">
      <dgm:prSet presAssocID="{1E421EAA-1B16-4EBF-A9B9-20DC19481305}" presName="Name37" presStyleLbl="parChTrans1D2" presStyleIdx="0" presStyleCnt="4"/>
      <dgm:spPr/>
      <dgm:t>
        <a:bodyPr/>
        <a:lstStyle/>
        <a:p>
          <a:endParaRPr lang="en-US"/>
        </a:p>
      </dgm:t>
    </dgm:pt>
    <dgm:pt modelId="{00128C0E-1550-4B71-A3A7-227FC5B76877}" type="pres">
      <dgm:prSet presAssocID="{5ECACC87-63E2-4688-84FC-949AA72FD655}" presName="hierRoot2" presStyleCnt="0">
        <dgm:presLayoutVars>
          <dgm:hierBranch val="init"/>
        </dgm:presLayoutVars>
      </dgm:prSet>
      <dgm:spPr/>
    </dgm:pt>
    <dgm:pt modelId="{DFDD9582-9683-470D-9B78-4EB152F67CBE}" type="pres">
      <dgm:prSet presAssocID="{5ECACC87-63E2-4688-84FC-949AA72FD655}" presName="rootComposite" presStyleCnt="0"/>
      <dgm:spPr/>
    </dgm:pt>
    <dgm:pt modelId="{EAE9F4C0-2C33-4FF1-9D70-ED68DC14C714}" type="pres">
      <dgm:prSet presAssocID="{5ECACC87-63E2-4688-84FC-949AA72FD655}" presName="rootText" presStyleLbl="node2" presStyleIdx="0" presStyleCnt="4">
        <dgm:presLayoutVars>
          <dgm:chPref val="3"/>
        </dgm:presLayoutVars>
      </dgm:prSet>
      <dgm:spPr/>
      <dgm:t>
        <a:bodyPr/>
        <a:lstStyle/>
        <a:p>
          <a:endParaRPr lang="en-US"/>
        </a:p>
      </dgm:t>
    </dgm:pt>
    <dgm:pt modelId="{6A8E5C44-62D5-46E5-BC14-E1563DC7AC7A}" type="pres">
      <dgm:prSet presAssocID="{5ECACC87-63E2-4688-84FC-949AA72FD655}" presName="rootConnector" presStyleLbl="node2" presStyleIdx="0" presStyleCnt="4"/>
      <dgm:spPr/>
      <dgm:t>
        <a:bodyPr/>
        <a:lstStyle/>
        <a:p>
          <a:endParaRPr lang="en-US"/>
        </a:p>
      </dgm:t>
    </dgm:pt>
    <dgm:pt modelId="{6B023855-445C-4CB4-97A0-6F65FC226D2F}" type="pres">
      <dgm:prSet presAssocID="{5ECACC87-63E2-4688-84FC-949AA72FD655}" presName="hierChild4" presStyleCnt="0"/>
      <dgm:spPr/>
    </dgm:pt>
    <dgm:pt modelId="{407866B7-2EA8-4181-9944-A57E1140F231}" type="pres">
      <dgm:prSet presAssocID="{5ECACC87-63E2-4688-84FC-949AA72FD655}" presName="hierChild5" presStyleCnt="0"/>
      <dgm:spPr/>
    </dgm:pt>
    <dgm:pt modelId="{C4A5ED92-7982-4623-A9FD-DBEA45915E9C}" type="pres">
      <dgm:prSet presAssocID="{12A84AAA-3D75-4D7A-9C16-C0BC3D01E6FA}" presName="Name37" presStyleLbl="parChTrans1D2" presStyleIdx="1" presStyleCnt="4"/>
      <dgm:spPr/>
      <dgm:t>
        <a:bodyPr/>
        <a:lstStyle/>
        <a:p>
          <a:endParaRPr lang="en-US"/>
        </a:p>
      </dgm:t>
    </dgm:pt>
    <dgm:pt modelId="{9CCBA879-6D4F-4DD4-A3A9-65E28175B550}" type="pres">
      <dgm:prSet presAssocID="{149C0D6A-81AC-4464-98E0-C288BD80B6C1}" presName="hierRoot2" presStyleCnt="0">
        <dgm:presLayoutVars>
          <dgm:hierBranch val="init"/>
        </dgm:presLayoutVars>
      </dgm:prSet>
      <dgm:spPr/>
    </dgm:pt>
    <dgm:pt modelId="{E637C933-7232-4BC6-A545-9FA7AAF76C49}" type="pres">
      <dgm:prSet presAssocID="{149C0D6A-81AC-4464-98E0-C288BD80B6C1}" presName="rootComposite" presStyleCnt="0"/>
      <dgm:spPr/>
    </dgm:pt>
    <dgm:pt modelId="{C4A07A19-05C6-4883-85F8-E5414947AC07}" type="pres">
      <dgm:prSet presAssocID="{149C0D6A-81AC-4464-98E0-C288BD80B6C1}" presName="rootText" presStyleLbl="node2" presStyleIdx="1" presStyleCnt="4">
        <dgm:presLayoutVars>
          <dgm:chPref val="3"/>
        </dgm:presLayoutVars>
      </dgm:prSet>
      <dgm:spPr/>
      <dgm:t>
        <a:bodyPr/>
        <a:lstStyle/>
        <a:p>
          <a:endParaRPr lang="en-US"/>
        </a:p>
      </dgm:t>
    </dgm:pt>
    <dgm:pt modelId="{9A618F46-F3C5-4571-B3EC-0A6328C3F69E}" type="pres">
      <dgm:prSet presAssocID="{149C0D6A-81AC-4464-98E0-C288BD80B6C1}" presName="rootConnector" presStyleLbl="node2" presStyleIdx="1" presStyleCnt="4"/>
      <dgm:spPr/>
      <dgm:t>
        <a:bodyPr/>
        <a:lstStyle/>
        <a:p>
          <a:endParaRPr lang="en-US"/>
        </a:p>
      </dgm:t>
    </dgm:pt>
    <dgm:pt modelId="{FECA6A0E-36AE-4F7C-BD36-A8FE4A085908}" type="pres">
      <dgm:prSet presAssocID="{149C0D6A-81AC-4464-98E0-C288BD80B6C1}" presName="hierChild4" presStyleCnt="0"/>
      <dgm:spPr/>
    </dgm:pt>
    <dgm:pt modelId="{684AADEC-3457-47D9-B365-DE3557FBD780}" type="pres">
      <dgm:prSet presAssocID="{149C0D6A-81AC-4464-98E0-C288BD80B6C1}" presName="hierChild5" presStyleCnt="0"/>
      <dgm:spPr/>
    </dgm:pt>
    <dgm:pt modelId="{64F1A595-E6DA-4061-ADA4-F8E343E38B35}" type="pres">
      <dgm:prSet presAssocID="{17AFBF32-17C4-4861-A6CD-3745C7DB768F}" presName="Name37" presStyleLbl="parChTrans1D2" presStyleIdx="2" presStyleCnt="4"/>
      <dgm:spPr/>
      <dgm:t>
        <a:bodyPr/>
        <a:lstStyle/>
        <a:p>
          <a:endParaRPr lang="en-US"/>
        </a:p>
      </dgm:t>
    </dgm:pt>
    <dgm:pt modelId="{5FFE6C3A-087B-4137-A395-58635542672D}" type="pres">
      <dgm:prSet presAssocID="{4B2CF64F-B9E6-438B-BDF5-525A377DEAFD}" presName="hierRoot2" presStyleCnt="0">
        <dgm:presLayoutVars>
          <dgm:hierBranch val="init"/>
        </dgm:presLayoutVars>
      </dgm:prSet>
      <dgm:spPr/>
    </dgm:pt>
    <dgm:pt modelId="{E51FCF1F-68B3-4B6E-B94F-AEC680CC7C23}" type="pres">
      <dgm:prSet presAssocID="{4B2CF64F-B9E6-438B-BDF5-525A377DEAFD}" presName="rootComposite" presStyleCnt="0"/>
      <dgm:spPr/>
    </dgm:pt>
    <dgm:pt modelId="{89069064-8E77-4E8B-8A4F-0EF0065090AF}" type="pres">
      <dgm:prSet presAssocID="{4B2CF64F-B9E6-438B-BDF5-525A377DEAFD}" presName="rootText" presStyleLbl="node2" presStyleIdx="2" presStyleCnt="4">
        <dgm:presLayoutVars>
          <dgm:chPref val="3"/>
        </dgm:presLayoutVars>
      </dgm:prSet>
      <dgm:spPr/>
      <dgm:t>
        <a:bodyPr/>
        <a:lstStyle/>
        <a:p>
          <a:endParaRPr lang="en-US"/>
        </a:p>
      </dgm:t>
    </dgm:pt>
    <dgm:pt modelId="{089B59EA-6087-4575-BEAA-FF726FEA0101}" type="pres">
      <dgm:prSet presAssocID="{4B2CF64F-B9E6-438B-BDF5-525A377DEAFD}" presName="rootConnector" presStyleLbl="node2" presStyleIdx="2" presStyleCnt="4"/>
      <dgm:spPr/>
      <dgm:t>
        <a:bodyPr/>
        <a:lstStyle/>
        <a:p>
          <a:endParaRPr lang="en-US"/>
        </a:p>
      </dgm:t>
    </dgm:pt>
    <dgm:pt modelId="{78DD8418-C958-4B96-B6C1-97F940C959B6}" type="pres">
      <dgm:prSet presAssocID="{4B2CF64F-B9E6-438B-BDF5-525A377DEAFD}" presName="hierChild4" presStyleCnt="0"/>
      <dgm:spPr/>
    </dgm:pt>
    <dgm:pt modelId="{E9E8B7DF-394E-4F31-8C10-AB46BC123D38}" type="pres">
      <dgm:prSet presAssocID="{4B2CF64F-B9E6-438B-BDF5-525A377DEAFD}" presName="hierChild5" presStyleCnt="0"/>
      <dgm:spPr/>
    </dgm:pt>
    <dgm:pt modelId="{6748E45B-E30D-4773-8215-02DFF66212B7}" type="pres">
      <dgm:prSet presAssocID="{D14311E5-6744-431E-A701-4D1576D02A4D}" presName="Name37" presStyleLbl="parChTrans1D2" presStyleIdx="3" presStyleCnt="4"/>
      <dgm:spPr/>
      <dgm:t>
        <a:bodyPr/>
        <a:lstStyle/>
        <a:p>
          <a:endParaRPr lang="en-US"/>
        </a:p>
      </dgm:t>
    </dgm:pt>
    <dgm:pt modelId="{4E3AA627-3B86-46E7-94C3-46B37F489507}" type="pres">
      <dgm:prSet presAssocID="{F575F0E8-F984-44CC-9218-452D65AA1F0A}" presName="hierRoot2" presStyleCnt="0">
        <dgm:presLayoutVars>
          <dgm:hierBranch val="init"/>
        </dgm:presLayoutVars>
      </dgm:prSet>
      <dgm:spPr/>
    </dgm:pt>
    <dgm:pt modelId="{A1946195-5E10-4410-81E9-C7CFFD8B4441}" type="pres">
      <dgm:prSet presAssocID="{F575F0E8-F984-44CC-9218-452D65AA1F0A}" presName="rootComposite" presStyleCnt="0"/>
      <dgm:spPr/>
    </dgm:pt>
    <dgm:pt modelId="{64731028-7951-409F-A323-C7FE2F569BC0}" type="pres">
      <dgm:prSet presAssocID="{F575F0E8-F984-44CC-9218-452D65AA1F0A}" presName="rootText" presStyleLbl="node2" presStyleIdx="3" presStyleCnt="4">
        <dgm:presLayoutVars>
          <dgm:chPref val="3"/>
        </dgm:presLayoutVars>
      </dgm:prSet>
      <dgm:spPr/>
      <dgm:t>
        <a:bodyPr/>
        <a:lstStyle/>
        <a:p>
          <a:endParaRPr lang="en-US"/>
        </a:p>
      </dgm:t>
    </dgm:pt>
    <dgm:pt modelId="{78C46FE1-93DE-40E8-A869-BBB95670C3E5}" type="pres">
      <dgm:prSet presAssocID="{F575F0E8-F984-44CC-9218-452D65AA1F0A}" presName="rootConnector" presStyleLbl="node2" presStyleIdx="3" presStyleCnt="4"/>
      <dgm:spPr/>
      <dgm:t>
        <a:bodyPr/>
        <a:lstStyle/>
        <a:p>
          <a:endParaRPr lang="en-US"/>
        </a:p>
      </dgm:t>
    </dgm:pt>
    <dgm:pt modelId="{5683E09C-EAF4-47F5-9427-E1B4898A6001}" type="pres">
      <dgm:prSet presAssocID="{F575F0E8-F984-44CC-9218-452D65AA1F0A}" presName="hierChild4" presStyleCnt="0"/>
      <dgm:spPr/>
    </dgm:pt>
    <dgm:pt modelId="{166AB077-B12D-4C82-8F7D-2AE24FCB531D}" type="pres">
      <dgm:prSet presAssocID="{F575F0E8-F984-44CC-9218-452D65AA1F0A}" presName="hierChild5" presStyleCnt="0"/>
      <dgm:spPr/>
    </dgm:pt>
    <dgm:pt modelId="{ADF8A621-9D86-42EF-8FC1-8AD4417AE8CF}" type="pres">
      <dgm:prSet presAssocID="{162EE1A9-E586-4DC3-B6AF-D9A59FB68042}" presName="hierChild3" presStyleCnt="0"/>
      <dgm:spPr/>
    </dgm:pt>
  </dgm:ptLst>
  <dgm:cxnLst>
    <dgm:cxn modelId="{42427E47-685D-4DF3-9397-C40E00D4031A}" type="presOf" srcId="{4B2CF64F-B9E6-438B-BDF5-525A377DEAFD}" destId="{089B59EA-6087-4575-BEAA-FF726FEA0101}" srcOrd="1" destOrd="0" presId="urn:microsoft.com/office/officeart/2005/8/layout/orgChart1"/>
    <dgm:cxn modelId="{99EA5B4B-2B9D-4CE3-B3D1-4D3C1336C90E}" type="presOf" srcId="{162EE1A9-E586-4DC3-B6AF-D9A59FB68042}" destId="{ADB5BBEE-8CF5-4843-944F-BBDE9BD5680F}" srcOrd="0" destOrd="0" presId="urn:microsoft.com/office/officeart/2005/8/layout/orgChart1"/>
    <dgm:cxn modelId="{94F04980-2D49-44F9-89B8-A677A105C6CB}" type="presOf" srcId="{1E421EAA-1B16-4EBF-A9B9-20DC19481305}" destId="{CB1773AF-9F2E-42FC-9B4A-D8FD95D6249B}" srcOrd="0" destOrd="0" presId="urn:microsoft.com/office/officeart/2005/8/layout/orgChart1"/>
    <dgm:cxn modelId="{4BB87D18-3D07-46B7-BF83-95F4B3418F07}" type="presOf" srcId="{5ECACC87-63E2-4688-84FC-949AA72FD655}" destId="{6A8E5C44-62D5-46E5-BC14-E1563DC7AC7A}" srcOrd="1" destOrd="0" presId="urn:microsoft.com/office/officeart/2005/8/layout/orgChart1"/>
    <dgm:cxn modelId="{8172C88C-F7D5-4FB6-B21F-651C09E5CDAF}" type="presOf" srcId="{12A84AAA-3D75-4D7A-9C16-C0BC3D01E6FA}" destId="{C4A5ED92-7982-4623-A9FD-DBEA45915E9C}" srcOrd="0" destOrd="0" presId="urn:microsoft.com/office/officeart/2005/8/layout/orgChart1"/>
    <dgm:cxn modelId="{1FCDAE90-4E5A-41D3-BC92-495543F9D3C8}" srcId="{162EE1A9-E586-4DC3-B6AF-D9A59FB68042}" destId="{4B2CF64F-B9E6-438B-BDF5-525A377DEAFD}" srcOrd="2" destOrd="0" parTransId="{17AFBF32-17C4-4861-A6CD-3745C7DB768F}" sibTransId="{83FC4AF8-9C05-4C59-8FBD-D6F4485BF3BB}"/>
    <dgm:cxn modelId="{FAAB287D-55CE-4572-B500-4C75DA80DEA5}" type="presOf" srcId="{F575F0E8-F984-44CC-9218-452D65AA1F0A}" destId="{78C46FE1-93DE-40E8-A869-BBB95670C3E5}" srcOrd="1" destOrd="0" presId="urn:microsoft.com/office/officeart/2005/8/layout/orgChart1"/>
    <dgm:cxn modelId="{0A699690-DA03-4B3B-8FF3-D862AC0594CC}" srcId="{CE6A675B-D332-465E-8E32-C3D802A58420}" destId="{162EE1A9-E586-4DC3-B6AF-D9A59FB68042}" srcOrd="0" destOrd="0" parTransId="{76A7E471-3FA2-40FD-ADB8-ED46814325D1}" sibTransId="{7F3852BA-FACA-49CB-AB48-259A85D1A4EC}"/>
    <dgm:cxn modelId="{5779553A-6070-4A9C-8799-DAABE6D9BC47}" type="presOf" srcId="{5ECACC87-63E2-4688-84FC-949AA72FD655}" destId="{EAE9F4C0-2C33-4FF1-9D70-ED68DC14C714}" srcOrd="0" destOrd="0" presId="urn:microsoft.com/office/officeart/2005/8/layout/orgChart1"/>
    <dgm:cxn modelId="{D3B82734-0C0D-40EB-9BA5-244E81D67AF4}" srcId="{162EE1A9-E586-4DC3-B6AF-D9A59FB68042}" destId="{F575F0E8-F984-44CC-9218-452D65AA1F0A}" srcOrd="3" destOrd="0" parTransId="{D14311E5-6744-431E-A701-4D1576D02A4D}" sibTransId="{FEF1997E-A2A4-44DE-BE95-5A1100CA76EE}"/>
    <dgm:cxn modelId="{568D284F-F38B-407C-9963-168479A37F60}" srcId="{162EE1A9-E586-4DC3-B6AF-D9A59FB68042}" destId="{149C0D6A-81AC-4464-98E0-C288BD80B6C1}" srcOrd="1" destOrd="0" parTransId="{12A84AAA-3D75-4D7A-9C16-C0BC3D01E6FA}" sibTransId="{E7E59DBD-A1E2-445C-A1A9-5C1D55CD8FF8}"/>
    <dgm:cxn modelId="{F5320C4D-EE47-441E-A6C4-1C16C09028C1}" type="presOf" srcId="{4B2CF64F-B9E6-438B-BDF5-525A377DEAFD}" destId="{89069064-8E77-4E8B-8A4F-0EF0065090AF}" srcOrd="0" destOrd="0" presId="urn:microsoft.com/office/officeart/2005/8/layout/orgChart1"/>
    <dgm:cxn modelId="{FE880328-240F-412F-8BF7-40156536D17D}" srcId="{162EE1A9-E586-4DC3-B6AF-D9A59FB68042}" destId="{5ECACC87-63E2-4688-84FC-949AA72FD655}" srcOrd="0" destOrd="0" parTransId="{1E421EAA-1B16-4EBF-A9B9-20DC19481305}" sibTransId="{1528115C-2218-4BD6-B3BA-BFD406B9F243}"/>
    <dgm:cxn modelId="{80B57CEF-BBE9-4F14-8F72-0E797DCF8762}" type="presOf" srcId="{162EE1A9-E586-4DC3-B6AF-D9A59FB68042}" destId="{294D590F-81C4-4A61-B137-FFF01D0A1D7C}" srcOrd="1" destOrd="0" presId="urn:microsoft.com/office/officeart/2005/8/layout/orgChart1"/>
    <dgm:cxn modelId="{403DE2D7-8576-4B10-AA80-8E1B56D8995F}" type="presOf" srcId="{CE6A675B-D332-465E-8E32-C3D802A58420}" destId="{56EA346A-A96C-429C-A8F4-5ABC316AB3BD}" srcOrd="0" destOrd="0" presId="urn:microsoft.com/office/officeart/2005/8/layout/orgChart1"/>
    <dgm:cxn modelId="{42780DD5-6FC2-4258-A2B6-2B2796036CD5}" type="presOf" srcId="{17AFBF32-17C4-4861-A6CD-3745C7DB768F}" destId="{64F1A595-E6DA-4061-ADA4-F8E343E38B35}" srcOrd="0" destOrd="0" presId="urn:microsoft.com/office/officeart/2005/8/layout/orgChart1"/>
    <dgm:cxn modelId="{6959B76A-13AE-4494-A754-FE2C98713253}" type="presOf" srcId="{D14311E5-6744-431E-A701-4D1576D02A4D}" destId="{6748E45B-E30D-4773-8215-02DFF66212B7}" srcOrd="0" destOrd="0" presId="urn:microsoft.com/office/officeart/2005/8/layout/orgChart1"/>
    <dgm:cxn modelId="{4A054568-5C8A-4C20-9787-EE8BDB06349D}" type="presOf" srcId="{149C0D6A-81AC-4464-98E0-C288BD80B6C1}" destId="{9A618F46-F3C5-4571-B3EC-0A6328C3F69E}" srcOrd="1" destOrd="0" presId="urn:microsoft.com/office/officeart/2005/8/layout/orgChart1"/>
    <dgm:cxn modelId="{C2513DDC-B2CB-4EF5-852B-9C619770E85F}" type="presOf" srcId="{149C0D6A-81AC-4464-98E0-C288BD80B6C1}" destId="{C4A07A19-05C6-4883-85F8-E5414947AC07}" srcOrd="0" destOrd="0" presId="urn:microsoft.com/office/officeart/2005/8/layout/orgChart1"/>
    <dgm:cxn modelId="{94201F42-843D-4789-9B06-9C3AA81610B3}" type="presOf" srcId="{F575F0E8-F984-44CC-9218-452D65AA1F0A}" destId="{64731028-7951-409F-A323-C7FE2F569BC0}" srcOrd="0" destOrd="0" presId="urn:microsoft.com/office/officeart/2005/8/layout/orgChart1"/>
    <dgm:cxn modelId="{8AF1EC1A-CD65-4699-9242-6A93B6727ADF}" type="presParOf" srcId="{56EA346A-A96C-429C-A8F4-5ABC316AB3BD}" destId="{365235CB-EF74-4A92-9429-1E65682BF171}" srcOrd="0" destOrd="0" presId="urn:microsoft.com/office/officeart/2005/8/layout/orgChart1"/>
    <dgm:cxn modelId="{8E575CC3-9336-4047-8985-C6758E5B6411}" type="presParOf" srcId="{365235CB-EF74-4A92-9429-1E65682BF171}" destId="{1BC9D1FF-0D8A-469F-A1A0-457F37E845FE}" srcOrd="0" destOrd="0" presId="urn:microsoft.com/office/officeart/2005/8/layout/orgChart1"/>
    <dgm:cxn modelId="{074C2AAF-DD49-4E8C-BB2D-596B0D2DE82C}" type="presParOf" srcId="{1BC9D1FF-0D8A-469F-A1A0-457F37E845FE}" destId="{ADB5BBEE-8CF5-4843-944F-BBDE9BD5680F}" srcOrd="0" destOrd="0" presId="urn:microsoft.com/office/officeart/2005/8/layout/orgChart1"/>
    <dgm:cxn modelId="{B75D4621-F8F1-42E4-9BFA-44911479BE96}" type="presParOf" srcId="{1BC9D1FF-0D8A-469F-A1A0-457F37E845FE}" destId="{294D590F-81C4-4A61-B137-FFF01D0A1D7C}" srcOrd="1" destOrd="0" presId="urn:microsoft.com/office/officeart/2005/8/layout/orgChart1"/>
    <dgm:cxn modelId="{E04FDCFC-AC78-4CEF-A251-2A0926299C3D}" type="presParOf" srcId="{365235CB-EF74-4A92-9429-1E65682BF171}" destId="{BBFAFEFE-1938-4563-BEE6-055B85EBE96B}" srcOrd="1" destOrd="0" presId="urn:microsoft.com/office/officeart/2005/8/layout/orgChart1"/>
    <dgm:cxn modelId="{0100A8F4-1DB7-4F3F-93AB-515DADE5852F}" type="presParOf" srcId="{BBFAFEFE-1938-4563-BEE6-055B85EBE96B}" destId="{CB1773AF-9F2E-42FC-9B4A-D8FD95D6249B}" srcOrd="0" destOrd="0" presId="urn:microsoft.com/office/officeart/2005/8/layout/orgChart1"/>
    <dgm:cxn modelId="{055A8E43-AF59-4942-8CE8-990740FC5459}" type="presParOf" srcId="{BBFAFEFE-1938-4563-BEE6-055B85EBE96B}" destId="{00128C0E-1550-4B71-A3A7-227FC5B76877}" srcOrd="1" destOrd="0" presId="urn:microsoft.com/office/officeart/2005/8/layout/orgChart1"/>
    <dgm:cxn modelId="{A16C643C-EE6E-4D1C-87E1-F6A1AE676959}" type="presParOf" srcId="{00128C0E-1550-4B71-A3A7-227FC5B76877}" destId="{DFDD9582-9683-470D-9B78-4EB152F67CBE}" srcOrd="0" destOrd="0" presId="urn:microsoft.com/office/officeart/2005/8/layout/orgChart1"/>
    <dgm:cxn modelId="{5944B7A1-69EB-4740-BACC-A35C3710901C}" type="presParOf" srcId="{DFDD9582-9683-470D-9B78-4EB152F67CBE}" destId="{EAE9F4C0-2C33-4FF1-9D70-ED68DC14C714}" srcOrd="0" destOrd="0" presId="urn:microsoft.com/office/officeart/2005/8/layout/orgChart1"/>
    <dgm:cxn modelId="{50D6B522-4E56-4E54-9D63-10C27678F91F}" type="presParOf" srcId="{DFDD9582-9683-470D-9B78-4EB152F67CBE}" destId="{6A8E5C44-62D5-46E5-BC14-E1563DC7AC7A}" srcOrd="1" destOrd="0" presId="urn:microsoft.com/office/officeart/2005/8/layout/orgChart1"/>
    <dgm:cxn modelId="{01F6539A-9BD4-4383-A99E-DC481DE32435}" type="presParOf" srcId="{00128C0E-1550-4B71-A3A7-227FC5B76877}" destId="{6B023855-445C-4CB4-97A0-6F65FC226D2F}" srcOrd="1" destOrd="0" presId="urn:microsoft.com/office/officeart/2005/8/layout/orgChart1"/>
    <dgm:cxn modelId="{568FEBE4-B672-4D9E-A6F6-407A3314C8C2}" type="presParOf" srcId="{00128C0E-1550-4B71-A3A7-227FC5B76877}" destId="{407866B7-2EA8-4181-9944-A57E1140F231}" srcOrd="2" destOrd="0" presId="urn:microsoft.com/office/officeart/2005/8/layout/orgChart1"/>
    <dgm:cxn modelId="{575E9B10-BFD6-46BD-9A40-77F0BA9D9788}" type="presParOf" srcId="{BBFAFEFE-1938-4563-BEE6-055B85EBE96B}" destId="{C4A5ED92-7982-4623-A9FD-DBEA45915E9C}" srcOrd="2" destOrd="0" presId="urn:microsoft.com/office/officeart/2005/8/layout/orgChart1"/>
    <dgm:cxn modelId="{36DC44C5-E346-4245-9BC1-36CAD44D1CB6}" type="presParOf" srcId="{BBFAFEFE-1938-4563-BEE6-055B85EBE96B}" destId="{9CCBA879-6D4F-4DD4-A3A9-65E28175B550}" srcOrd="3" destOrd="0" presId="urn:microsoft.com/office/officeart/2005/8/layout/orgChart1"/>
    <dgm:cxn modelId="{F0254B6D-7B97-4AC4-93DC-4CB4BF36FCC6}" type="presParOf" srcId="{9CCBA879-6D4F-4DD4-A3A9-65E28175B550}" destId="{E637C933-7232-4BC6-A545-9FA7AAF76C49}" srcOrd="0" destOrd="0" presId="urn:microsoft.com/office/officeart/2005/8/layout/orgChart1"/>
    <dgm:cxn modelId="{F5638ADA-7C3B-404C-8EC0-01E56E1D480C}" type="presParOf" srcId="{E637C933-7232-4BC6-A545-9FA7AAF76C49}" destId="{C4A07A19-05C6-4883-85F8-E5414947AC07}" srcOrd="0" destOrd="0" presId="urn:microsoft.com/office/officeart/2005/8/layout/orgChart1"/>
    <dgm:cxn modelId="{B8B2F470-3C9F-4798-8FB6-A1ED4036F6A7}" type="presParOf" srcId="{E637C933-7232-4BC6-A545-9FA7AAF76C49}" destId="{9A618F46-F3C5-4571-B3EC-0A6328C3F69E}" srcOrd="1" destOrd="0" presId="urn:microsoft.com/office/officeart/2005/8/layout/orgChart1"/>
    <dgm:cxn modelId="{8B3EB1CB-AC9D-410A-8811-EF1C01A01535}" type="presParOf" srcId="{9CCBA879-6D4F-4DD4-A3A9-65E28175B550}" destId="{FECA6A0E-36AE-4F7C-BD36-A8FE4A085908}" srcOrd="1" destOrd="0" presId="urn:microsoft.com/office/officeart/2005/8/layout/orgChart1"/>
    <dgm:cxn modelId="{6387C8A6-01A8-4FDA-B2ED-278EDD43D75D}" type="presParOf" srcId="{9CCBA879-6D4F-4DD4-A3A9-65E28175B550}" destId="{684AADEC-3457-47D9-B365-DE3557FBD780}" srcOrd="2" destOrd="0" presId="urn:microsoft.com/office/officeart/2005/8/layout/orgChart1"/>
    <dgm:cxn modelId="{44FFDA57-6A29-4BC7-87C7-007E3E9A3CE4}" type="presParOf" srcId="{BBFAFEFE-1938-4563-BEE6-055B85EBE96B}" destId="{64F1A595-E6DA-4061-ADA4-F8E343E38B35}" srcOrd="4" destOrd="0" presId="urn:microsoft.com/office/officeart/2005/8/layout/orgChart1"/>
    <dgm:cxn modelId="{FD38967F-33E3-461D-8CBC-8E1E736CB26F}" type="presParOf" srcId="{BBFAFEFE-1938-4563-BEE6-055B85EBE96B}" destId="{5FFE6C3A-087B-4137-A395-58635542672D}" srcOrd="5" destOrd="0" presId="urn:microsoft.com/office/officeart/2005/8/layout/orgChart1"/>
    <dgm:cxn modelId="{1F38E348-AF2B-472A-9910-613D35AB5D39}" type="presParOf" srcId="{5FFE6C3A-087B-4137-A395-58635542672D}" destId="{E51FCF1F-68B3-4B6E-B94F-AEC680CC7C23}" srcOrd="0" destOrd="0" presId="urn:microsoft.com/office/officeart/2005/8/layout/orgChart1"/>
    <dgm:cxn modelId="{F60FB626-EFD8-4E96-820A-4643585C0726}" type="presParOf" srcId="{E51FCF1F-68B3-4B6E-B94F-AEC680CC7C23}" destId="{89069064-8E77-4E8B-8A4F-0EF0065090AF}" srcOrd="0" destOrd="0" presId="urn:microsoft.com/office/officeart/2005/8/layout/orgChart1"/>
    <dgm:cxn modelId="{AAAA597F-A616-4F2E-A350-DF396FE70243}" type="presParOf" srcId="{E51FCF1F-68B3-4B6E-B94F-AEC680CC7C23}" destId="{089B59EA-6087-4575-BEAA-FF726FEA0101}" srcOrd="1" destOrd="0" presId="urn:microsoft.com/office/officeart/2005/8/layout/orgChart1"/>
    <dgm:cxn modelId="{95F50432-90B5-41EF-B7F2-7D8915701713}" type="presParOf" srcId="{5FFE6C3A-087B-4137-A395-58635542672D}" destId="{78DD8418-C958-4B96-B6C1-97F940C959B6}" srcOrd="1" destOrd="0" presId="urn:microsoft.com/office/officeart/2005/8/layout/orgChart1"/>
    <dgm:cxn modelId="{F5C1CE53-B01F-491E-8CE8-47D6F0B184BD}" type="presParOf" srcId="{5FFE6C3A-087B-4137-A395-58635542672D}" destId="{E9E8B7DF-394E-4F31-8C10-AB46BC123D38}" srcOrd="2" destOrd="0" presId="urn:microsoft.com/office/officeart/2005/8/layout/orgChart1"/>
    <dgm:cxn modelId="{DFDE07E6-1DFE-4A81-BD84-1ABA78CB34ED}" type="presParOf" srcId="{BBFAFEFE-1938-4563-BEE6-055B85EBE96B}" destId="{6748E45B-E30D-4773-8215-02DFF66212B7}" srcOrd="6" destOrd="0" presId="urn:microsoft.com/office/officeart/2005/8/layout/orgChart1"/>
    <dgm:cxn modelId="{3EF86982-102E-4FBB-A1E5-58466B4FFC0E}" type="presParOf" srcId="{BBFAFEFE-1938-4563-BEE6-055B85EBE96B}" destId="{4E3AA627-3B86-46E7-94C3-46B37F489507}" srcOrd="7" destOrd="0" presId="urn:microsoft.com/office/officeart/2005/8/layout/orgChart1"/>
    <dgm:cxn modelId="{40E04DD7-C28E-41D3-BB29-05EBA435424A}" type="presParOf" srcId="{4E3AA627-3B86-46E7-94C3-46B37F489507}" destId="{A1946195-5E10-4410-81E9-C7CFFD8B4441}" srcOrd="0" destOrd="0" presId="urn:microsoft.com/office/officeart/2005/8/layout/orgChart1"/>
    <dgm:cxn modelId="{DBBC9A38-8B92-41C3-ACED-B46206BDB508}" type="presParOf" srcId="{A1946195-5E10-4410-81E9-C7CFFD8B4441}" destId="{64731028-7951-409F-A323-C7FE2F569BC0}" srcOrd="0" destOrd="0" presId="urn:microsoft.com/office/officeart/2005/8/layout/orgChart1"/>
    <dgm:cxn modelId="{89F136FE-78B5-4969-BE57-0D1758337EAF}" type="presParOf" srcId="{A1946195-5E10-4410-81E9-C7CFFD8B4441}" destId="{78C46FE1-93DE-40E8-A869-BBB95670C3E5}" srcOrd="1" destOrd="0" presId="urn:microsoft.com/office/officeart/2005/8/layout/orgChart1"/>
    <dgm:cxn modelId="{6AF5C072-28D7-48B8-A0BE-05BAD1330ABD}" type="presParOf" srcId="{4E3AA627-3B86-46E7-94C3-46B37F489507}" destId="{5683E09C-EAF4-47F5-9427-E1B4898A6001}" srcOrd="1" destOrd="0" presId="urn:microsoft.com/office/officeart/2005/8/layout/orgChart1"/>
    <dgm:cxn modelId="{FB641F1F-DB43-4C0B-A76F-83733E10BFD1}" type="presParOf" srcId="{4E3AA627-3B86-46E7-94C3-46B37F489507}" destId="{166AB077-B12D-4C82-8F7D-2AE24FCB531D}" srcOrd="2" destOrd="0" presId="urn:microsoft.com/office/officeart/2005/8/layout/orgChart1"/>
    <dgm:cxn modelId="{230A81FD-BD9D-47B3-947F-11CEF72859A2}" type="presParOf" srcId="{365235CB-EF74-4A92-9429-1E65682BF171}" destId="{ADF8A621-9D86-42EF-8FC1-8AD4417AE8C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F8211D4-9B18-4D89-8B32-ADCA09DC4978}"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2EB07264-DAEE-4F2D-8840-692B4C0F0B89}">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During the 19th century the evolutionary perspective became dominant to understand the process of social change.  </a:t>
          </a:r>
          <a:r>
            <a:rPr lang="en-US" sz="1800" dirty="0" err="1" smtClean="0">
              <a:solidFill>
                <a:srgbClr val="006600"/>
              </a:solidFill>
              <a:latin typeface="Cambria" panose="02040503050406030204" pitchFamily="18" charset="0"/>
              <a:ea typeface="Cambria" panose="02040503050406030204" pitchFamily="18" charset="0"/>
            </a:rPr>
            <a:t>Auguste</a:t>
          </a:r>
          <a:r>
            <a:rPr lang="en-US" sz="1800" dirty="0" smtClean="0">
              <a:solidFill>
                <a:srgbClr val="006600"/>
              </a:solidFill>
              <a:latin typeface="Cambria" panose="02040503050406030204" pitchFamily="18" charset="0"/>
              <a:ea typeface="Cambria" panose="02040503050406030204" pitchFamily="18" charset="0"/>
            </a:rPr>
            <a:t> Comte, Morgan, and Spencer were the major proponents of this theory.  They believed that </a:t>
          </a:r>
          <a:r>
            <a:rPr lang="en-US" sz="1800" b="1" dirty="0" smtClean="0">
              <a:solidFill>
                <a:srgbClr val="006600"/>
              </a:solidFill>
              <a:latin typeface="Cambria" panose="02040503050406030204" pitchFamily="18" charset="0"/>
              <a:ea typeface="Cambria" panose="02040503050406030204" pitchFamily="18" charset="0"/>
            </a:rPr>
            <a:t>society is the outcome of the constant process of evolution. </a:t>
          </a:r>
          <a:endParaRPr lang="en-US" sz="1800" dirty="0"/>
        </a:p>
      </dgm:t>
    </dgm:pt>
    <dgm:pt modelId="{24002726-51FB-45DA-83DA-A1B01B5B53E2}" type="parTrans" cxnId="{735F31E1-C906-4D0E-8166-66C84106F452}">
      <dgm:prSet/>
      <dgm:spPr/>
      <dgm:t>
        <a:bodyPr/>
        <a:lstStyle/>
        <a:p>
          <a:pPr algn="just"/>
          <a:endParaRPr lang="en-US"/>
        </a:p>
      </dgm:t>
    </dgm:pt>
    <dgm:pt modelId="{68F79DA4-C8CB-4965-942A-8D2BF91D79CE}" type="sibTrans" cxnId="{735F31E1-C906-4D0E-8166-66C84106F452}">
      <dgm:prSet/>
      <dgm:spPr/>
      <dgm:t>
        <a:bodyPr/>
        <a:lstStyle/>
        <a:p>
          <a:pPr algn="just"/>
          <a:endParaRPr lang="en-US"/>
        </a:p>
      </dgm:t>
    </dgm:pt>
    <dgm:pt modelId="{6807F462-2D41-44F6-AB03-F6A2F34A0E68}">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It starts with a simple beginning to a more complex form.  Evolutionary theorists consider social change in a positive sense. According to them, social change meant “</a:t>
          </a:r>
          <a:r>
            <a:rPr lang="en-US" sz="1800" b="1" dirty="0" smtClean="0">
              <a:solidFill>
                <a:srgbClr val="006600"/>
              </a:solidFill>
              <a:latin typeface="Cambria" panose="02040503050406030204" pitchFamily="18" charset="0"/>
              <a:ea typeface="Cambria" panose="02040503050406030204" pitchFamily="18" charset="0"/>
            </a:rPr>
            <a:t>progress</a:t>
          </a:r>
          <a:r>
            <a:rPr lang="en-US" sz="1800" dirty="0" smtClean="0">
              <a:solidFill>
                <a:srgbClr val="006600"/>
              </a:solidFill>
              <a:latin typeface="Cambria" panose="02040503050406030204" pitchFamily="18" charset="0"/>
              <a:ea typeface="Cambria" panose="02040503050406030204" pitchFamily="18" charset="0"/>
            </a:rPr>
            <a:t>” towards something better. </a:t>
          </a:r>
        </a:p>
      </dgm:t>
    </dgm:pt>
    <dgm:pt modelId="{0860A292-8F24-46DC-AFD1-24F413B8C71D}" type="parTrans" cxnId="{13FB1043-817F-41A0-AB1F-7083CECE44F0}">
      <dgm:prSet/>
      <dgm:spPr/>
      <dgm:t>
        <a:bodyPr/>
        <a:lstStyle/>
        <a:p>
          <a:pPr algn="just"/>
          <a:endParaRPr lang="en-US"/>
        </a:p>
      </dgm:t>
    </dgm:pt>
    <dgm:pt modelId="{2DCC7A5B-92AB-49C6-870E-6B610AFB8C86}" type="sibTrans" cxnId="{13FB1043-817F-41A0-AB1F-7083CECE44F0}">
      <dgm:prSet/>
      <dgm:spPr/>
      <dgm:t>
        <a:bodyPr/>
        <a:lstStyle/>
        <a:p>
          <a:pPr algn="just"/>
          <a:endParaRPr lang="en-US"/>
        </a:p>
      </dgm:t>
    </dgm:pt>
    <dgm:pt modelId="{9CD3444F-11D6-4A84-9A72-1DA821393811}">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The theory was highly influenced by Darwin’s theory of organic evolution. The Darwinian model of biological evolution was applied by the evolutionary theorists who considered society as an organism to understand social evolution.</a:t>
          </a:r>
          <a:endParaRPr lang="en-US" sz="1800" dirty="0">
            <a:solidFill>
              <a:srgbClr val="006600"/>
            </a:solidFill>
            <a:latin typeface="Cambria" panose="02040503050406030204" pitchFamily="18" charset="0"/>
            <a:ea typeface="Cambria" panose="02040503050406030204" pitchFamily="18" charset="0"/>
          </a:endParaRPr>
        </a:p>
      </dgm:t>
    </dgm:pt>
    <dgm:pt modelId="{028E266D-2753-49F1-AAA5-97B6893EB35B}" type="parTrans" cxnId="{619BDAAB-219F-4A48-A1A4-84B207339144}">
      <dgm:prSet/>
      <dgm:spPr/>
      <dgm:t>
        <a:bodyPr/>
        <a:lstStyle/>
        <a:p>
          <a:pPr algn="just"/>
          <a:endParaRPr lang="en-US"/>
        </a:p>
      </dgm:t>
    </dgm:pt>
    <dgm:pt modelId="{50AB87C7-03EC-4B6D-A497-6F06051998CE}" type="sibTrans" cxnId="{619BDAAB-219F-4A48-A1A4-84B207339144}">
      <dgm:prSet/>
      <dgm:spPr/>
      <dgm:t>
        <a:bodyPr/>
        <a:lstStyle/>
        <a:p>
          <a:pPr algn="just"/>
          <a:endParaRPr lang="en-US"/>
        </a:p>
      </dgm:t>
    </dgm:pt>
    <dgm:pt modelId="{3153F112-EBCF-4D36-8235-35944A64D678}" type="pres">
      <dgm:prSet presAssocID="{EF8211D4-9B18-4D89-8B32-ADCA09DC4978}" presName="vert0" presStyleCnt="0">
        <dgm:presLayoutVars>
          <dgm:dir/>
          <dgm:animOne val="branch"/>
          <dgm:animLvl val="lvl"/>
        </dgm:presLayoutVars>
      </dgm:prSet>
      <dgm:spPr/>
      <dgm:t>
        <a:bodyPr/>
        <a:lstStyle/>
        <a:p>
          <a:endParaRPr lang="en-US"/>
        </a:p>
      </dgm:t>
    </dgm:pt>
    <dgm:pt modelId="{630F6F7F-9526-4AAE-A8FB-757FA8E801F5}" type="pres">
      <dgm:prSet presAssocID="{2EB07264-DAEE-4F2D-8840-692B4C0F0B89}" presName="thickLine" presStyleLbl="alignNode1" presStyleIdx="0" presStyleCnt="3"/>
      <dgm:spPr/>
    </dgm:pt>
    <dgm:pt modelId="{2CF07BCC-D378-4982-B273-C84502F7BC98}" type="pres">
      <dgm:prSet presAssocID="{2EB07264-DAEE-4F2D-8840-692B4C0F0B89}" presName="horz1" presStyleCnt="0"/>
      <dgm:spPr/>
    </dgm:pt>
    <dgm:pt modelId="{FEC4D38F-8B73-483D-B16C-3961C7CF6E02}" type="pres">
      <dgm:prSet presAssocID="{2EB07264-DAEE-4F2D-8840-692B4C0F0B89}" presName="tx1" presStyleLbl="revTx" presStyleIdx="0" presStyleCnt="3"/>
      <dgm:spPr/>
      <dgm:t>
        <a:bodyPr/>
        <a:lstStyle/>
        <a:p>
          <a:endParaRPr lang="en-US"/>
        </a:p>
      </dgm:t>
    </dgm:pt>
    <dgm:pt modelId="{4D77EAA7-B020-4AAE-A6BC-1F81E6F0B933}" type="pres">
      <dgm:prSet presAssocID="{2EB07264-DAEE-4F2D-8840-692B4C0F0B89}" presName="vert1" presStyleCnt="0"/>
      <dgm:spPr/>
    </dgm:pt>
    <dgm:pt modelId="{AAE50995-4359-4E41-A091-EC9B5A3D1A9E}" type="pres">
      <dgm:prSet presAssocID="{6807F462-2D41-44F6-AB03-F6A2F34A0E68}" presName="thickLine" presStyleLbl="alignNode1" presStyleIdx="1" presStyleCnt="3"/>
      <dgm:spPr/>
    </dgm:pt>
    <dgm:pt modelId="{85B8C517-9D52-435D-8C93-9D4BD126F50C}" type="pres">
      <dgm:prSet presAssocID="{6807F462-2D41-44F6-AB03-F6A2F34A0E68}" presName="horz1" presStyleCnt="0"/>
      <dgm:spPr/>
    </dgm:pt>
    <dgm:pt modelId="{24346F21-BCE5-40E4-AC82-E85675544727}" type="pres">
      <dgm:prSet presAssocID="{6807F462-2D41-44F6-AB03-F6A2F34A0E68}" presName="tx1" presStyleLbl="revTx" presStyleIdx="1" presStyleCnt="3"/>
      <dgm:spPr/>
      <dgm:t>
        <a:bodyPr/>
        <a:lstStyle/>
        <a:p>
          <a:endParaRPr lang="en-US"/>
        </a:p>
      </dgm:t>
    </dgm:pt>
    <dgm:pt modelId="{4568F84C-AEFD-422B-8195-EBDA1122AFE9}" type="pres">
      <dgm:prSet presAssocID="{6807F462-2D41-44F6-AB03-F6A2F34A0E68}" presName="vert1" presStyleCnt="0"/>
      <dgm:spPr/>
    </dgm:pt>
    <dgm:pt modelId="{AD13FA50-82EB-4186-9FF7-020D85AC4690}" type="pres">
      <dgm:prSet presAssocID="{9CD3444F-11D6-4A84-9A72-1DA821393811}" presName="thickLine" presStyleLbl="alignNode1" presStyleIdx="2" presStyleCnt="3"/>
      <dgm:spPr/>
    </dgm:pt>
    <dgm:pt modelId="{05DF3AA5-63E3-4634-91A4-4CD502C24498}" type="pres">
      <dgm:prSet presAssocID="{9CD3444F-11D6-4A84-9A72-1DA821393811}" presName="horz1" presStyleCnt="0"/>
      <dgm:spPr/>
    </dgm:pt>
    <dgm:pt modelId="{21E36F2E-607D-4666-8274-032D2C10BFF3}" type="pres">
      <dgm:prSet presAssocID="{9CD3444F-11D6-4A84-9A72-1DA821393811}" presName="tx1" presStyleLbl="revTx" presStyleIdx="2" presStyleCnt="3"/>
      <dgm:spPr/>
      <dgm:t>
        <a:bodyPr/>
        <a:lstStyle/>
        <a:p>
          <a:endParaRPr lang="en-US"/>
        </a:p>
      </dgm:t>
    </dgm:pt>
    <dgm:pt modelId="{72CAF9ED-AE86-4B0B-A696-B90BE862DE91}" type="pres">
      <dgm:prSet presAssocID="{9CD3444F-11D6-4A84-9A72-1DA821393811}" presName="vert1" presStyleCnt="0"/>
      <dgm:spPr/>
    </dgm:pt>
  </dgm:ptLst>
  <dgm:cxnLst>
    <dgm:cxn modelId="{3FF13986-AB9F-4CAD-8774-3978CC0B8EEF}" type="presOf" srcId="{2EB07264-DAEE-4F2D-8840-692B4C0F0B89}" destId="{FEC4D38F-8B73-483D-B16C-3961C7CF6E02}" srcOrd="0" destOrd="0" presId="urn:microsoft.com/office/officeart/2008/layout/LinedList"/>
    <dgm:cxn modelId="{619BDAAB-219F-4A48-A1A4-84B207339144}" srcId="{EF8211D4-9B18-4D89-8B32-ADCA09DC4978}" destId="{9CD3444F-11D6-4A84-9A72-1DA821393811}" srcOrd="2" destOrd="0" parTransId="{028E266D-2753-49F1-AAA5-97B6893EB35B}" sibTransId="{50AB87C7-03EC-4B6D-A497-6F06051998CE}"/>
    <dgm:cxn modelId="{78B65FB5-99F9-4AE8-B82E-7E3646921A26}" type="presOf" srcId="{9CD3444F-11D6-4A84-9A72-1DA821393811}" destId="{21E36F2E-607D-4666-8274-032D2C10BFF3}" srcOrd="0" destOrd="0" presId="urn:microsoft.com/office/officeart/2008/layout/LinedList"/>
    <dgm:cxn modelId="{735F31E1-C906-4D0E-8166-66C84106F452}" srcId="{EF8211D4-9B18-4D89-8B32-ADCA09DC4978}" destId="{2EB07264-DAEE-4F2D-8840-692B4C0F0B89}" srcOrd="0" destOrd="0" parTransId="{24002726-51FB-45DA-83DA-A1B01B5B53E2}" sibTransId="{68F79DA4-C8CB-4965-942A-8D2BF91D79CE}"/>
    <dgm:cxn modelId="{7D2A54CA-B5EE-41CD-9CE9-531D2BFBD602}" type="presOf" srcId="{EF8211D4-9B18-4D89-8B32-ADCA09DC4978}" destId="{3153F112-EBCF-4D36-8235-35944A64D678}" srcOrd="0" destOrd="0" presId="urn:microsoft.com/office/officeart/2008/layout/LinedList"/>
    <dgm:cxn modelId="{13FB1043-817F-41A0-AB1F-7083CECE44F0}" srcId="{EF8211D4-9B18-4D89-8B32-ADCA09DC4978}" destId="{6807F462-2D41-44F6-AB03-F6A2F34A0E68}" srcOrd="1" destOrd="0" parTransId="{0860A292-8F24-46DC-AFD1-24F413B8C71D}" sibTransId="{2DCC7A5B-92AB-49C6-870E-6B610AFB8C86}"/>
    <dgm:cxn modelId="{DDA93747-FAB0-4B81-B6F4-1C74E35D66E4}" type="presOf" srcId="{6807F462-2D41-44F6-AB03-F6A2F34A0E68}" destId="{24346F21-BCE5-40E4-AC82-E85675544727}" srcOrd="0" destOrd="0" presId="urn:microsoft.com/office/officeart/2008/layout/LinedList"/>
    <dgm:cxn modelId="{45BBCAF6-F5CD-4684-9701-74A6F00FA47E}" type="presParOf" srcId="{3153F112-EBCF-4D36-8235-35944A64D678}" destId="{630F6F7F-9526-4AAE-A8FB-757FA8E801F5}" srcOrd="0" destOrd="0" presId="urn:microsoft.com/office/officeart/2008/layout/LinedList"/>
    <dgm:cxn modelId="{29A0A30D-9267-46AD-93A1-0C119161BC4E}" type="presParOf" srcId="{3153F112-EBCF-4D36-8235-35944A64D678}" destId="{2CF07BCC-D378-4982-B273-C84502F7BC98}" srcOrd="1" destOrd="0" presId="urn:microsoft.com/office/officeart/2008/layout/LinedList"/>
    <dgm:cxn modelId="{CB58BAFB-7D5D-4B31-95C0-695D40F62878}" type="presParOf" srcId="{2CF07BCC-D378-4982-B273-C84502F7BC98}" destId="{FEC4D38F-8B73-483D-B16C-3961C7CF6E02}" srcOrd="0" destOrd="0" presId="urn:microsoft.com/office/officeart/2008/layout/LinedList"/>
    <dgm:cxn modelId="{C32904D1-1584-4A49-8918-E77861EE13E4}" type="presParOf" srcId="{2CF07BCC-D378-4982-B273-C84502F7BC98}" destId="{4D77EAA7-B020-4AAE-A6BC-1F81E6F0B933}" srcOrd="1" destOrd="0" presId="urn:microsoft.com/office/officeart/2008/layout/LinedList"/>
    <dgm:cxn modelId="{C5C4B03F-24F0-4745-9CDD-0DE593820234}" type="presParOf" srcId="{3153F112-EBCF-4D36-8235-35944A64D678}" destId="{AAE50995-4359-4E41-A091-EC9B5A3D1A9E}" srcOrd="2" destOrd="0" presId="urn:microsoft.com/office/officeart/2008/layout/LinedList"/>
    <dgm:cxn modelId="{56055487-D9B5-48EB-ABBB-449D4B2849F3}" type="presParOf" srcId="{3153F112-EBCF-4D36-8235-35944A64D678}" destId="{85B8C517-9D52-435D-8C93-9D4BD126F50C}" srcOrd="3" destOrd="0" presId="urn:microsoft.com/office/officeart/2008/layout/LinedList"/>
    <dgm:cxn modelId="{5BEBA8C4-39F6-4CBD-8931-445781BFC338}" type="presParOf" srcId="{85B8C517-9D52-435D-8C93-9D4BD126F50C}" destId="{24346F21-BCE5-40E4-AC82-E85675544727}" srcOrd="0" destOrd="0" presId="urn:microsoft.com/office/officeart/2008/layout/LinedList"/>
    <dgm:cxn modelId="{49B8C6F0-EED8-4F70-ADD3-0E9ED166B374}" type="presParOf" srcId="{85B8C517-9D52-435D-8C93-9D4BD126F50C}" destId="{4568F84C-AEFD-422B-8195-EBDA1122AFE9}" srcOrd="1" destOrd="0" presId="urn:microsoft.com/office/officeart/2008/layout/LinedList"/>
    <dgm:cxn modelId="{91E2C6CF-9192-40E6-914F-3570D485D9E4}" type="presParOf" srcId="{3153F112-EBCF-4D36-8235-35944A64D678}" destId="{AD13FA50-82EB-4186-9FF7-020D85AC4690}" srcOrd="4" destOrd="0" presId="urn:microsoft.com/office/officeart/2008/layout/LinedList"/>
    <dgm:cxn modelId="{07C77CD1-C2F0-452D-A3C0-6ADC4F22610E}" type="presParOf" srcId="{3153F112-EBCF-4D36-8235-35944A64D678}" destId="{05DF3AA5-63E3-4634-91A4-4CD502C24498}" srcOrd="5" destOrd="0" presId="urn:microsoft.com/office/officeart/2008/layout/LinedList"/>
    <dgm:cxn modelId="{F19F645D-5D95-40D5-ABF4-CD1726EF4C57}" type="presParOf" srcId="{05DF3AA5-63E3-4634-91A4-4CD502C24498}" destId="{21E36F2E-607D-4666-8274-032D2C10BFF3}" srcOrd="0" destOrd="0" presId="urn:microsoft.com/office/officeart/2008/layout/LinedList"/>
    <dgm:cxn modelId="{CB5EB370-F4E6-4B00-AEC6-EB9C7A02AAC6}" type="presParOf" srcId="{05DF3AA5-63E3-4634-91A4-4CD502C24498}" destId="{72CAF9ED-AE86-4B0B-A696-B90BE862DE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B98EC41-49CC-4B67-A237-64F6E66973A5}"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3AD2FD74-A199-48D6-9071-FD25014449CC}">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The basic premise of the cyclical theories is: cultures and </a:t>
          </a:r>
          <a:r>
            <a:rPr lang="en-US" sz="1800" dirty="0" err="1" smtClean="0">
              <a:solidFill>
                <a:srgbClr val="006600"/>
              </a:solidFill>
              <a:latin typeface="Cambria" panose="02040503050406030204" pitchFamily="18" charset="0"/>
              <a:ea typeface="Cambria" panose="02040503050406030204" pitchFamily="18" charset="0"/>
            </a:rPr>
            <a:t>civilisations</a:t>
          </a:r>
          <a:r>
            <a:rPr lang="en-US" sz="1800" dirty="0" smtClean="0">
              <a:solidFill>
                <a:srgbClr val="006600"/>
              </a:solidFill>
              <a:latin typeface="Cambria" panose="02040503050406030204" pitchFamily="18" charset="0"/>
              <a:ea typeface="Cambria" panose="02040503050406030204" pitchFamily="18" charset="0"/>
            </a:rPr>
            <a:t> pass through stages of change, starting and often ending with the same stage. This passing through stages is called a cycle. The cycle when completed, repeats itself over and over </a:t>
          </a:r>
          <a:r>
            <a:rPr lang="en-US" sz="1800" dirty="0" smtClean="0">
              <a:solidFill>
                <a:srgbClr val="006600"/>
              </a:solidFill>
              <a:latin typeface="Cambria" panose="02040503050406030204" pitchFamily="18" charset="0"/>
              <a:ea typeface="Cambria" panose="02040503050406030204" pitchFamily="18" charset="0"/>
            </a:rPr>
            <a:t>again. Sorokin, Toynbee, Spengler are the major theorists of this school of thought of social change. </a:t>
          </a:r>
          <a:endParaRPr lang="en-US" sz="1800" dirty="0"/>
        </a:p>
      </dgm:t>
    </dgm:pt>
    <dgm:pt modelId="{3F7F68BD-EABC-4F12-B770-203929CEB79F}" type="parTrans" cxnId="{37F813F3-1DD1-4724-A075-6CFCE68DB405}">
      <dgm:prSet/>
      <dgm:spPr/>
      <dgm:t>
        <a:bodyPr/>
        <a:lstStyle/>
        <a:p>
          <a:endParaRPr lang="en-US"/>
        </a:p>
      </dgm:t>
    </dgm:pt>
    <dgm:pt modelId="{BED62B0D-A6BE-4198-AD1B-A5D605B689C7}" type="sibTrans" cxnId="{37F813F3-1DD1-4724-A075-6CFCE68DB405}">
      <dgm:prSet/>
      <dgm:spPr/>
      <dgm:t>
        <a:bodyPr/>
        <a:lstStyle/>
        <a:p>
          <a:endParaRPr lang="en-US"/>
        </a:p>
      </dgm:t>
    </dgm:pt>
    <dgm:pt modelId="{FC976AAE-D52F-4D16-BA1F-58A102567D07}">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The cyclical theory of social change focuses on the </a:t>
          </a:r>
          <a:r>
            <a:rPr lang="en-US" sz="1800" b="1" dirty="0" smtClean="0">
              <a:solidFill>
                <a:srgbClr val="006600"/>
              </a:solidFill>
              <a:latin typeface="Cambria" panose="02040503050406030204" pitchFamily="18" charset="0"/>
              <a:ea typeface="Cambria" panose="02040503050406030204" pitchFamily="18" charset="0"/>
            </a:rPr>
            <a:t>rise and fall of civilizations </a:t>
          </a:r>
          <a:r>
            <a:rPr lang="en-US" sz="1800" dirty="0" smtClean="0">
              <a:solidFill>
                <a:srgbClr val="006600"/>
              </a:solidFill>
              <a:latin typeface="Cambria" panose="02040503050406030204" pitchFamily="18" charset="0"/>
              <a:ea typeface="Cambria" panose="02040503050406030204" pitchFamily="18" charset="0"/>
            </a:rPr>
            <a:t>and attempts to discover the </a:t>
          </a:r>
          <a:r>
            <a:rPr lang="en-US" sz="1800" b="1" dirty="0" smtClean="0">
              <a:solidFill>
                <a:srgbClr val="006600"/>
              </a:solidFill>
              <a:latin typeface="Cambria" panose="02040503050406030204" pitchFamily="18" charset="0"/>
              <a:ea typeface="Cambria" panose="02040503050406030204" pitchFamily="18" charset="0"/>
            </a:rPr>
            <a:t>patterns of growth and decay. </a:t>
          </a:r>
          <a:r>
            <a:rPr lang="en-US" sz="1800" dirty="0" smtClean="0">
              <a:solidFill>
                <a:srgbClr val="006600"/>
              </a:solidFill>
              <a:latin typeface="Cambria" panose="02040503050406030204" pitchFamily="18" charset="0"/>
              <a:ea typeface="Cambria" panose="02040503050406030204" pitchFamily="18" charset="0"/>
            </a:rPr>
            <a:t>It focuses on the fact that civilization have always risen and fallen. Like an organism, all civilizations have </a:t>
          </a:r>
          <a:r>
            <a:rPr lang="en-US" sz="1800" b="1" dirty="0" smtClean="0">
              <a:solidFill>
                <a:srgbClr val="006600"/>
              </a:solidFill>
              <a:latin typeface="Cambria" panose="02040503050406030204" pitchFamily="18" charset="0"/>
              <a:ea typeface="Cambria" panose="02040503050406030204" pitchFamily="18" charset="0"/>
            </a:rPr>
            <a:t>a life-like birth, maturity, old age and death. </a:t>
          </a:r>
          <a:endParaRPr lang="en-US" sz="1800" b="1" dirty="0" smtClean="0">
            <a:solidFill>
              <a:srgbClr val="006600"/>
            </a:solidFill>
            <a:latin typeface="Cambria" panose="02040503050406030204" pitchFamily="18" charset="0"/>
            <a:ea typeface="Cambria" panose="02040503050406030204" pitchFamily="18" charset="0"/>
          </a:endParaRPr>
        </a:p>
      </dgm:t>
    </dgm:pt>
    <dgm:pt modelId="{AAAD68D2-3754-40FB-B146-249300900440}" type="parTrans" cxnId="{C9077069-3437-4E8F-B82C-1B3C68E640EF}">
      <dgm:prSet/>
      <dgm:spPr/>
      <dgm:t>
        <a:bodyPr/>
        <a:lstStyle/>
        <a:p>
          <a:endParaRPr lang="en-US"/>
        </a:p>
      </dgm:t>
    </dgm:pt>
    <dgm:pt modelId="{7C21BEA8-2647-466B-926C-7984A53826A6}" type="sibTrans" cxnId="{C9077069-3437-4E8F-B82C-1B3C68E640EF}">
      <dgm:prSet/>
      <dgm:spPr/>
      <dgm:t>
        <a:bodyPr/>
        <a:lstStyle/>
        <a:p>
          <a:endParaRPr lang="en-US"/>
        </a:p>
      </dgm:t>
    </dgm:pt>
    <dgm:pt modelId="{1688840D-643D-4702-8596-665D18460500}">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Oswald Spengler (1945) believed that every society is born, matures, decays and eventually dies. He has criticized the evolutional theories of social change and said that </a:t>
          </a:r>
          <a:r>
            <a:rPr lang="en-US" sz="1800" b="1" dirty="0" smtClean="0">
              <a:solidFill>
                <a:srgbClr val="006600"/>
              </a:solidFill>
              <a:latin typeface="Cambria" panose="02040503050406030204" pitchFamily="18" charset="0"/>
              <a:ea typeface="Cambria" panose="02040503050406030204" pitchFamily="18" charset="0"/>
            </a:rPr>
            <a:t>change never happens in a straight line.</a:t>
          </a:r>
          <a:r>
            <a:rPr lang="en-US" sz="1800" dirty="0" smtClean="0">
              <a:solidFill>
                <a:srgbClr val="006600"/>
              </a:solidFill>
              <a:latin typeface="Cambria" panose="02040503050406030204" pitchFamily="18" charset="0"/>
              <a:ea typeface="Cambria" panose="02040503050406030204" pitchFamily="18" charset="0"/>
            </a:rPr>
            <a:t> In view of Spengler, social change occurs in a cycle, from where we start after roaming, we again reach the same place. He believed that social change may take the form of progress or of decay, but that </a:t>
          </a:r>
          <a:r>
            <a:rPr lang="en-US" sz="1800" b="1" dirty="0" smtClean="0">
              <a:solidFill>
                <a:srgbClr val="006600"/>
              </a:solidFill>
              <a:latin typeface="Cambria" panose="02040503050406030204" pitchFamily="18" charset="0"/>
              <a:ea typeface="Cambria" panose="02040503050406030204" pitchFamily="18" charset="0"/>
            </a:rPr>
            <a:t>no society lives for ever.</a:t>
          </a:r>
          <a:endParaRPr lang="en-US" sz="1800" b="1" dirty="0">
            <a:solidFill>
              <a:srgbClr val="006600"/>
            </a:solidFill>
            <a:latin typeface="Cambria" panose="02040503050406030204" pitchFamily="18" charset="0"/>
            <a:ea typeface="Cambria" panose="02040503050406030204" pitchFamily="18" charset="0"/>
          </a:endParaRPr>
        </a:p>
      </dgm:t>
    </dgm:pt>
    <dgm:pt modelId="{92B5A65B-18DB-4207-82B3-0C4FEC38B53C}" type="parTrans" cxnId="{838A890A-4FB2-456D-869D-D2DA0823BE40}">
      <dgm:prSet/>
      <dgm:spPr/>
      <dgm:t>
        <a:bodyPr/>
        <a:lstStyle/>
        <a:p>
          <a:endParaRPr lang="en-US"/>
        </a:p>
      </dgm:t>
    </dgm:pt>
    <dgm:pt modelId="{FC368C81-4319-4742-8616-25D949EEC840}" type="sibTrans" cxnId="{838A890A-4FB2-456D-869D-D2DA0823BE40}">
      <dgm:prSet/>
      <dgm:spPr/>
      <dgm:t>
        <a:bodyPr/>
        <a:lstStyle/>
        <a:p>
          <a:endParaRPr lang="en-US"/>
        </a:p>
      </dgm:t>
    </dgm:pt>
    <dgm:pt modelId="{C49E2D83-B88B-4C29-BB74-8A774B631C16}">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Example: The Roman Empire rose to power and then gradually collapsed. The British empire grew strong, and then deteriorated. </a:t>
          </a:r>
        </a:p>
      </dgm:t>
    </dgm:pt>
    <dgm:pt modelId="{E22C8241-752E-45F9-8604-F0994D733E53}" type="parTrans" cxnId="{3EE3CA15-D059-46DC-9DFA-CCBAF45FF08D}">
      <dgm:prSet/>
      <dgm:spPr/>
      <dgm:t>
        <a:bodyPr/>
        <a:lstStyle/>
        <a:p>
          <a:endParaRPr lang="en-US"/>
        </a:p>
      </dgm:t>
    </dgm:pt>
    <dgm:pt modelId="{ED77CE56-98E8-4BDD-AFEF-70942C9C379A}" type="sibTrans" cxnId="{3EE3CA15-D059-46DC-9DFA-CCBAF45FF08D}">
      <dgm:prSet/>
      <dgm:spPr/>
      <dgm:t>
        <a:bodyPr/>
        <a:lstStyle/>
        <a:p>
          <a:endParaRPr lang="en-US"/>
        </a:p>
      </dgm:t>
    </dgm:pt>
    <dgm:pt modelId="{FCF385CB-6161-4850-BEAF-DEF993F11A38}" type="pres">
      <dgm:prSet presAssocID="{2B98EC41-49CC-4B67-A237-64F6E66973A5}" presName="vert0" presStyleCnt="0">
        <dgm:presLayoutVars>
          <dgm:dir/>
          <dgm:animOne val="branch"/>
          <dgm:animLvl val="lvl"/>
        </dgm:presLayoutVars>
      </dgm:prSet>
      <dgm:spPr/>
      <dgm:t>
        <a:bodyPr/>
        <a:lstStyle/>
        <a:p>
          <a:endParaRPr lang="en-US"/>
        </a:p>
      </dgm:t>
    </dgm:pt>
    <dgm:pt modelId="{3CAC7E15-528A-4A51-8306-BA832D4618A0}" type="pres">
      <dgm:prSet presAssocID="{3AD2FD74-A199-48D6-9071-FD25014449CC}" presName="thickLine" presStyleLbl="alignNode1" presStyleIdx="0" presStyleCnt="4"/>
      <dgm:spPr/>
    </dgm:pt>
    <dgm:pt modelId="{3E2FE4C0-768C-4E4B-BB20-8FA94147A620}" type="pres">
      <dgm:prSet presAssocID="{3AD2FD74-A199-48D6-9071-FD25014449CC}" presName="horz1" presStyleCnt="0"/>
      <dgm:spPr/>
    </dgm:pt>
    <dgm:pt modelId="{21991C79-06A5-42E4-BEBA-5A889A3FF033}" type="pres">
      <dgm:prSet presAssocID="{3AD2FD74-A199-48D6-9071-FD25014449CC}" presName="tx1" presStyleLbl="revTx" presStyleIdx="0" presStyleCnt="4" custScaleY="139186"/>
      <dgm:spPr/>
      <dgm:t>
        <a:bodyPr/>
        <a:lstStyle/>
        <a:p>
          <a:endParaRPr lang="en-US"/>
        </a:p>
      </dgm:t>
    </dgm:pt>
    <dgm:pt modelId="{7A823B02-F022-4E0A-B56C-62AD90C0F9F7}" type="pres">
      <dgm:prSet presAssocID="{3AD2FD74-A199-48D6-9071-FD25014449CC}" presName="vert1" presStyleCnt="0"/>
      <dgm:spPr/>
    </dgm:pt>
    <dgm:pt modelId="{53CF76C3-5B68-404B-9900-76E311A2699B}" type="pres">
      <dgm:prSet presAssocID="{FC976AAE-D52F-4D16-BA1F-58A102567D07}" presName="thickLine" presStyleLbl="alignNode1" presStyleIdx="1" presStyleCnt="4"/>
      <dgm:spPr/>
    </dgm:pt>
    <dgm:pt modelId="{604B0191-806B-44C2-8CA8-BAE4B27603DF}" type="pres">
      <dgm:prSet presAssocID="{FC976AAE-D52F-4D16-BA1F-58A102567D07}" presName="horz1" presStyleCnt="0"/>
      <dgm:spPr/>
    </dgm:pt>
    <dgm:pt modelId="{2D78E92D-146B-429B-AE50-8D96ED046C76}" type="pres">
      <dgm:prSet presAssocID="{FC976AAE-D52F-4D16-BA1F-58A102567D07}" presName="tx1" presStyleLbl="revTx" presStyleIdx="1" presStyleCnt="4" custScaleY="104752"/>
      <dgm:spPr/>
      <dgm:t>
        <a:bodyPr/>
        <a:lstStyle/>
        <a:p>
          <a:endParaRPr lang="en-US"/>
        </a:p>
      </dgm:t>
    </dgm:pt>
    <dgm:pt modelId="{38D0ADD8-690F-49CF-B417-4A5B22DB1B7E}" type="pres">
      <dgm:prSet presAssocID="{FC976AAE-D52F-4D16-BA1F-58A102567D07}" presName="vert1" presStyleCnt="0"/>
      <dgm:spPr/>
    </dgm:pt>
    <dgm:pt modelId="{64795967-1588-4812-90C7-FB20C96DE1C4}" type="pres">
      <dgm:prSet presAssocID="{1688840D-643D-4702-8596-665D18460500}" presName="thickLine" presStyleLbl="alignNode1" presStyleIdx="2" presStyleCnt="4"/>
      <dgm:spPr/>
    </dgm:pt>
    <dgm:pt modelId="{672D0534-F1F3-42C1-8CF4-A8F03263C45E}" type="pres">
      <dgm:prSet presAssocID="{1688840D-643D-4702-8596-665D18460500}" presName="horz1" presStyleCnt="0"/>
      <dgm:spPr/>
    </dgm:pt>
    <dgm:pt modelId="{DDA8E4CC-A5EA-4FEB-8E1C-9AEE7842368B}" type="pres">
      <dgm:prSet presAssocID="{1688840D-643D-4702-8596-665D18460500}" presName="tx1" presStyleLbl="revTx" presStyleIdx="2" presStyleCnt="4" custScaleY="202039" custLinFactNeighborX="98" custLinFactNeighborY="3845"/>
      <dgm:spPr/>
      <dgm:t>
        <a:bodyPr/>
        <a:lstStyle/>
        <a:p>
          <a:endParaRPr lang="en-US"/>
        </a:p>
      </dgm:t>
    </dgm:pt>
    <dgm:pt modelId="{1ADC556D-EBE8-4217-8179-9A1AFA7D34EA}" type="pres">
      <dgm:prSet presAssocID="{1688840D-643D-4702-8596-665D18460500}" presName="vert1" presStyleCnt="0"/>
      <dgm:spPr/>
    </dgm:pt>
    <dgm:pt modelId="{CBAB35B9-EA1A-494D-8B46-6D7F5B6B7E19}" type="pres">
      <dgm:prSet presAssocID="{C49E2D83-B88B-4C29-BB74-8A774B631C16}" presName="thickLine" presStyleLbl="alignNode1" presStyleIdx="3" presStyleCnt="4"/>
      <dgm:spPr/>
    </dgm:pt>
    <dgm:pt modelId="{D4BB4A82-9C0E-4C85-99CB-F164D216C564}" type="pres">
      <dgm:prSet presAssocID="{C49E2D83-B88B-4C29-BB74-8A774B631C16}" presName="horz1" presStyleCnt="0"/>
      <dgm:spPr/>
    </dgm:pt>
    <dgm:pt modelId="{5BCD2F61-4F74-4A3A-A53C-5F465AFD7629}" type="pres">
      <dgm:prSet presAssocID="{C49E2D83-B88B-4C29-BB74-8A774B631C16}" presName="tx1" presStyleLbl="revTx" presStyleIdx="3" presStyleCnt="4" custScaleY="127914"/>
      <dgm:spPr/>
      <dgm:t>
        <a:bodyPr/>
        <a:lstStyle/>
        <a:p>
          <a:endParaRPr lang="en-US"/>
        </a:p>
      </dgm:t>
    </dgm:pt>
    <dgm:pt modelId="{CC43E700-3B48-4614-8D05-24FB86498DC2}" type="pres">
      <dgm:prSet presAssocID="{C49E2D83-B88B-4C29-BB74-8A774B631C16}" presName="vert1" presStyleCnt="0"/>
      <dgm:spPr/>
    </dgm:pt>
  </dgm:ptLst>
  <dgm:cxnLst>
    <dgm:cxn modelId="{838A890A-4FB2-456D-869D-D2DA0823BE40}" srcId="{2B98EC41-49CC-4B67-A237-64F6E66973A5}" destId="{1688840D-643D-4702-8596-665D18460500}" srcOrd="2" destOrd="0" parTransId="{92B5A65B-18DB-4207-82B3-0C4FEC38B53C}" sibTransId="{FC368C81-4319-4742-8616-25D949EEC840}"/>
    <dgm:cxn modelId="{3EE3CA15-D059-46DC-9DFA-CCBAF45FF08D}" srcId="{2B98EC41-49CC-4B67-A237-64F6E66973A5}" destId="{C49E2D83-B88B-4C29-BB74-8A774B631C16}" srcOrd="3" destOrd="0" parTransId="{E22C8241-752E-45F9-8604-F0994D733E53}" sibTransId="{ED77CE56-98E8-4BDD-AFEF-70942C9C379A}"/>
    <dgm:cxn modelId="{37F813F3-1DD1-4724-A075-6CFCE68DB405}" srcId="{2B98EC41-49CC-4B67-A237-64F6E66973A5}" destId="{3AD2FD74-A199-48D6-9071-FD25014449CC}" srcOrd="0" destOrd="0" parTransId="{3F7F68BD-EABC-4F12-B770-203929CEB79F}" sibTransId="{BED62B0D-A6BE-4198-AD1B-A5D605B689C7}"/>
    <dgm:cxn modelId="{62F26A37-64CB-489D-9D6F-CCF7D7010FA2}" type="presOf" srcId="{FC976AAE-D52F-4D16-BA1F-58A102567D07}" destId="{2D78E92D-146B-429B-AE50-8D96ED046C76}" srcOrd="0" destOrd="0" presId="urn:microsoft.com/office/officeart/2008/layout/LinedList"/>
    <dgm:cxn modelId="{5CC581E0-237A-4FE8-9712-B4BA7395F967}" type="presOf" srcId="{2B98EC41-49CC-4B67-A237-64F6E66973A5}" destId="{FCF385CB-6161-4850-BEAF-DEF993F11A38}" srcOrd="0" destOrd="0" presId="urn:microsoft.com/office/officeart/2008/layout/LinedList"/>
    <dgm:cxn modelId="{32733712-CF2D-4E4A-9A25-B4B5DF9A5751}" type="presOf" srcId="{3AD2FD74-A199-48D6-9071-FD25014449CC}" destId="{21991C79-06A5-42E4-BEBA-5A889A3FF033}" srcOrd="0" destOrd="0" presId="urn:microsoft.com/office/officeart/2008/layout/LinedList"/>
    <dgm:cxn modelId="{682462FD-A106-4080-B538-DDA8F0A9AE73}" type="presOf" srcId="{1688840D-643D-4702-8596-665D18460500}" destId="{DDA8E4CC-A5EA-4FEB-8E1C-9AEE7842368B}" srcOrd="0" destOrd="0" presId="urn:microsoft.com/office/officeart/2008/layout/LinedList"/>
    <dgm:cxn modelId="{C9077069-3437-4E8F-B82C-1B3C68E640EF}" srcId="{2B98EC41-49CC-4B67-A237-64F6E66973A5}" destId="{FC976AAE-D52F-4D16-BA1F-58A102567D07}" srcOrd="1" destOrd="0" parTransId="{AAAD68D2-3754-40FB-B146-249300900440}" sibTransId="{7C21BEA8-2647-466B-926C-7984A53826A6}"/>
    <dgm:cxn modelId="{48DCBFEC-FBEC-4784-9FC1-C56FE3CB03E0}" type="presOf" srcId="{C49E2D83-B88B-4C29-BB74-8A774B631C16}" destId="{5BCD2F61-4F74-4A3A-A53C-5F465AFD7629}" srcOrd="0" destOrd="0" presId="urn:microsoft.com/office/officeart/2008/layout/LinedList"/>
    <dgm:cxn modelId="{84E2ED7E-6CA0-4C98-9F8F-20732A6BFFB0}" type="presParOf" srcId="{FCF385CB-6161-4850-BEAF-DEF993F11A38}" destId="{3CAC7E15-528A-4A51-8306-BA832D4618A0}" srcOrd="0" destOrd="0" presId="urn:microsoft.com/office/officeart/2008/layout/LinedList"/>
    <dgm:cxn modelId="{6423AF92-CB4D-4CD0-AB0F-97A45447D5D9}" type="presParOf" srcId="{FCF385CB-6161-4850-BEAF-DEF993F11A38}" destId="{3E2FE4C0-768C-4E4B-BB20-8FA94147A620}" srcOrd="1" destOrd="0" presId="urn:microsoft.com/office/officeart/2008/layout/LinedList"/>
    <dgm:cxn modelId="{B7753DBB-F768-4538-B3EE-079ED4910D85}" type="presParOf" srcId="{3E2FE4C0-768C-4E4B-BB20-8FA94147A620}" destId="{21991C79-06A5-42E4-BEBA-5A889A3FF033}" srcOrd="0" destOrd="0" presId="urn:microsoft.com/office/officeart/2008/layout/LinedList"/>
    <dgm:cxn modelId="{15D5EB16-4436-4F4D-8535-2C2BCCD5A598}" type="presParOf" srcId="{3E2FE4C0-768C-4E4B-BB20-8FA94147A620}" destId="{7A823B02-F022-4E0A-B56C-62AD90C0F9F7}" srcOrd="1" destOrd="0" presId="urn:microsoft.com/office/officeart/2008/layout/LinedList"/>
    <dgm:cxn modelId="{8D6C9776-6413-43A5-818A-43282F6D9827}" type="presParOf" srcId="{FCF385CB-6161-4850-BEAF-DEF993F11A38}" destId="{53CF76C3-5B68-404B-9900-76E311A2699B}" srcOrd="2" destOrd="0" presId="urn:microsoft.com/office/officeart/2008/layout/LinedList"/>
    <dgm:cxn modelId="{35F75F3F-C235-4B35-BAE0-B2B11DA9761E}" type="presParOf" srcId="{FCF385CB-6161-4850-BEAF-DEF993F11A38}" destId="{604B0191-806B-44C2-8CA8-BAE4B27603DF}" srcOrd="3" destOrd="0" presId="urn:microsoft.com/office/officeart/2008/layout/LinedList"/>
    <dgm:cxn modelId="{4CDF899A-D97D-4372-A5C7-EB5020069FE3}" type="presParOf" srcId="{604B0191-806B-44C2-8CA8-BAE4B27603DF}" destId="{2D78E92D-146B-429B-AE50-8D96ED046C76}" srcOrd="0" destOrd="0" presId="urn:microsoft.com/office/officeart/2008/layout/LinedList"/>
    <dgm:cxn modelId="{CED46F6B-BF96-41CE-9949-C1412EF1E2C7}" type="presParOf" srcId="{604B0191-806B-44C2-8CA8-BAE4B27603DF}" destId="{38D0ADD8-690F-49CF-B417-4A5B22DB1B7E}" srcOrd="1" destOrd="0" presId="urn:microsoft.com/office/officeart/2008/layout/LinedList"/>
    <dgm:cxn modelId="{A27EBEBB-467C-4268-944B-796AD5D0EFB4}" type="presParOf" srcId="{FCF385CB-6161-4850-BEAF-DEF993F11A38}" destId="{64795967-1588-4812-90C7-FB20C96DE1C4}" srcOrd="4" destOrd="0" presId="urn:microsoft.com/office/officeart/2008/layout/LinedList"/>
    <dgm:cxn modelId="{17596C12-BA28-4C9C-B657-556C9F849A82}" type="presParOf" srcId="{FCF385CB-6161-4850-BEAF-DEF993F11A38}" destId="{672D0534-F1F3-42C1-8CF4-A8F03263C45E}" srcOrd="5" destOrd="0" presId="urn:microsoft.com/office/officeart/2008/layout/LinedList"/>
    <dgm:cxn modelId="{A836DF94-F10D-4CE8-B56B-F3131B8E8A9F}" type="presParOf" srcId="{672D0534-F1F3-42C1-8CF4-A8F03263C45E}" destId="{DDA8E4CC-A5EA-4FEB-8E1C-9AEE7842368B}" srcOrd="0" destOrd="0" presId="urn:microsoft.com/office/officeart/2008/layout/LinedList"/>
    <dgm:cxn modelId="{74A458BD-55BE-4B01-A71E-31EBD04E4768}" type="presParOf" srcId="{672D0534-F1F3-42C1-8CF4-A8F03263C45E}" destId="{1ADC556D-EBE8-4217-8179-9A1AFA7D34EA}" srcOrd="1" destOrd="0" presId="urn:microsoft.com/office/officeart/2008/layout/LinedList"/>
    <dgm:cxn modelId="{9FFAA5D5-1262-460A-9FA0-B88C23645675}" type="presParOf" srcId="{FCF385CB-6161-4850-BEAF-DEF993F11A38}" destId="{CBAB35B9-EA1A-494D-8B46-6D7F5B6B7E19}" srcOrd="6" destOrd="0" presId="urn:microsoft.com/office/officeart/2008/layout/LinedList"/>
    <dgm:cxn modelId="{731BBC49-B2F5-4679-8FBD-9F7B8115540A}" type="presParOf" srcId="{FCF385CB-6161-4850-BEAF-DEF993F11A38}" destId="{D4BB4A82-9C0E-4C85-99CB-F164D216C564}" srcOrd="7" destOrd="0" presId="urn:microsoft.com/office/officeart/2008/layout/LinedList"/>
    <dgm:cxn modelId="{A1CBD0DA-92DA-4CED-AB94-1B6EE9B718DC}" type="presParOf" srcId="{D4BB4A82-9C0E-4C85-99CB-F164D216C564}" destId="{5BCD2F61-4F74-4A3A-A53C-5F465AFD7629}" srcOrd="0" destOrd="0" presId="urn:microsoft.com/office/officeart/2008/layout/LinedList"/>
    <dgm:cxn modelId="{CFC71244-FA73-425D-95B8-ED6CED9CC885}" type="presParOf" srcId="{D4BB4A82-9C0E-4C85-99CB-F164D216C564}" destId="{CC43E700-3B48-4614-8D05-24FB86498D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107411E-E8A1-476C-92CA-AACAB4C57A8D}"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EB084E9E-2CCE-41B4-951E-3DA5F7359E7A}">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Conflict theory views </a:t>
          </a:r>
          <a:r>
            <a:rPr lang="en-US" sz="1800" b="1" dirty="0" smtClean="0">
              <a:solidFill>
                <a:srgbClr val="006600"/>
              </a:solidFill>
              <a:latin typeface="Cambria" panose="02040503050406030204" pitchFamily="18" charset="0"/>
              <a:ea typeface="Cambria" panose="02040503050406030204" pitchFamily="18" charset="0"/>
            </a:rPr>
            <a:t>social conflict as the constant, and change as the result of this conflict.  </a:t>
          </a:r>
          <a:r>
            <a:rPr lang="en-US" sz="1800" dirty="0" smtClean="0">
              <a:solidFill>
                <a:srgbClr val="006600"/>
              </a:solidFill>
              <a:latin typeface="Cambria" panose="02040503050406030204" pitchFamily="18" charset="0"/>
              <a:ea typeface="Cambria" panose="02040503050406030204" pitchFamily="18" charset="0"/>
            </a:rPr>
            <a:t>Since conflict is continuous, </a:t>
          </a:r>
          <a:r>
            <a:rPr lang="en-US" sz="1800" b="1" dirty="0" smtClean="0">
              <a:solidFill>
                <a:srgbClr val="006600"/>
              </a:solidFill>
              <a:latin typeface="Cambria" panose="02040503050406030204" pitchFamily="18" charset="0"/>
              <a:ea typeface="Cambria" panose="02040503050406030204" pitchFamily="18" charset="0"/>
            </a:rPr>
            <a:t>change is continuous</a:t>
          </a:r>
          <a:r>
            <a:rPr lang="en-US" sz="1800" dirty="0" smtClean="0">
              <a:solidFill>
                <a:srgbClr val="006600"/>
              </a:solidFill>
              <a:latin typeface="Cambria" panose="02040503050406030204" pitchFamily="18" charset="0"/>
              <a:ea typeface="Cambria" panose="02040503050406030204" pitchFamily="18" charset="0"/>
            </a:rPr>
            <a:t>.  Change produces new interest groupings and classes, and conflict between these produces further change. </a:t>
          </a:r>
          <a:endParaRPr lang="en-US" sz="1800" dirty="0">
            <a:solidFill>
              <a:srgbClr val="006600"/>
            </a:solidFill>
          </a:endParaRPr>
        </a:p>
      </dgm:t>
    </dgm:pt>
    <dgm:pt modelId="{44F26A1D-BBA8-4A31-9A3B-AE5A822ED2BB}" type="parTrans" cxnId="{09D18FAF-57B3-4091-A9F3-9F716561A55D}">
      <dgm:prSet/>
      <dgm:spPr/>
      <dgm:t>
        <a:bodyPr/>
        <a:lstStyle/>
        <a:p>
          <a:endParaRPr lang="en-US">
            <a:solidFill>
              <a:srgbClr val="006600"/>
            </a:solidFill>
          </a:endParaRPr>
        </a:p>
      </dgm:t>
    </dgm:pt>
    <dgm:pt modelId="{F7B0D7DB-B95D-402A-B3DD-10497E76365A}" type="sibTrans" cxnId="{09D18FAF-57B3-4091-A9F3-9F716561A55D}">
      <dgm:prSet/>
      <dgm:spPr/>
      <dgm:t>
        <a:bodyPr/>
        <a:lstStyle/>
        <a:p>
          <a:endParaRPr lang="en-US">
            <a:solidFill>
              <a:srgbClr val="006600"/>
            </a:solidFill>
          </a:endParaRPr>
        </a:p>
      </dgm:t>
    </dgm:pt>
    <dgm:pt modelId="{DF1082E5-2AF9-4E77-A6DA-86FE659304F7}">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Any particular change represents the success of victorious groups or classes in imposing their preferences upon others. A number of social theorists have espoused this approach such as Karl Marx, Lewis </a:t>
          </a:r>
          <a:r>
            <a:rPr lang="en-US" sz="1800" dirty="0" err="1" smtClean="0">
              <a:solidFill>
                <a:srgbClr val="006600"/>
              </a:solidFill>
              <a:latin typeface="Cambria" panose="02040503050406030204" pitchFamily="18" charset="0"/>
              <a:ea typeface="Cambria" panose="02040503050406030204" pitchFamily="18" charset="0"/>
            </a:rPr>
            <a:t>Coser</a:t>
          </a:r>
          <a:r>
            <a:rPr lang="en-US" sz="1800" dirty="0" smtClean="0">
              <a:solidFill>
                <a:srgbClr val="006600"/>
              </a:solidFill>
              <a:latin typeface="Cambria" panose="02040503050406030204" pitchFamily="18" charset="0"/>
              <a:ea typeface="Cambria" panose="02040503050406030204" pitchFamily="18" charset="0"/>
            </a:rPr>
            <a:t>, and Ralf </a:t>
          </a:r>
          <a:r>
            <a:rPr lang="en-US" sz="1800" dirty="0" err="1" smtClean="0">
              <a:solidFill>
                <a:srgbClr val="006600"/>
              </a:solidFill>
              <a:latin typeface="Cambria" panose="02040503050406030204" pitchFamily="18" charset="0"/>
              <a:ea typeface="Cambria" panose="02040503050406030204" pitchFamily="18" charset="0"/>
            </a:rPr>
            <a:t>Dahrendorf</a:t>
          </a:r>
          <a:r>
            <a:rPr lang="en-US" sz="1800" dirty="0" smtClean="0">
              <a:solidFill>
                <a:srgbClr val="006600"/>
              </a:solidFill>
              <a:latin typeface="Cambria" panose="02040503050406030204" pitchFamily="18" charset="0"/>
              <a:ea typeface="Cambria" panose="02040503050406030204" pitchFamily="18" charset="0"/>
            </a:rPr>
            <a:t>.</a:t>
          </a:r>
        </a:p>
      </dgm:t>
    </dgm:pt>
    <dgm:pt modelId="{8474C9FE-BA06-4B9A-9BEA-CBF5B503F4C3}" type="parTrans" cxnId="{08EF2E9A-551B-4BA3-92FD-6552221E269D}">
      <dgm:prSet/>
      <dgm:spPr/>
      <dgm:t>
        <a:bodyPr/>
        <a:lstStyle/>
        <a:p>
          <a:endParaRPr lang="en-US">
            <a:solidFill>
              <a:srgbClr val="006600"/>
            </a:solidFill>
          </a:endParaRPr>
        </a:p>
      </dgm:t>
    </dgm:pt>
    <dgm:pt modelId="{7EE1284B-C555-480C-B671-D29C35839542}" type="sibTrans" cxnId="{08EF2E9A-551B-4BA3-92FD-6552221E269D}">
      <dgm:prSet/>
      <dgm:spPr/>
      <dgm:t>
        <a:bodyPr/>
        <a:lstStyle/>
        <a:p>
          <a:endParaRPr lang="en-US">
            <a:solidFill>
              <a:srgbClr val="006600"/>
            </a:solidFill>
          </a:endParaRPr>
        </a:p>
      </dgm:t>
    </dgm:pt>
    <dgm:pt modelId="{C125EA45-5830-4EFF-AD77-F806C241819C}">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Marx and other conflict theorists deem society as basically </a:t>
          </a:r>
          <a:r>
            <a:rPr lang="en-US" sz="1800" b="1" dirty="0" smtClean="0">
              <a:solidFill>
                <a:srgbClr val="006600"/>
              </a:solidFill>
              <a:latin typeface="Cambria" panose="02040503050406030204" pitchFamily="18" charset="0"/>
              <a:ea typeface="Cambria" panose="02040503050406030204" pitchFamily="18" charset="0"/>
            </a:rPr>
            <a:t>dynamic and not static. </a:t>
          </a:r>
          <a:r>
            <a:rPr lang="en-US" sz="1800" dirty="0" smtClean="0">
              <a:solidFill>
                <a:srgbClr val="006600"/>
              </a:solidFill>
              <a:latin typeface="Cambria" panose="02040503050406030204" pitchFamily="18" charset="0"/>
              <a:ea typeface="Cambria" panose="02040503050406030204" pitchFamily="18" charset="0"/>
            </a:rPr>
            <a:t>They consider </a:t>
          </a:r>
          <a:r>
            <a:rPr lang="en-US" sz="1800" b="1" dirty="0" smtClean="0">
              <a:solidFill>
                <a:srgbClr val="006600"/>
              </a:solidFill>
              <a:latin typeface="Cambria" panose="02040503050406030204" pitchFamily="18" charset="0"/>
              <a:ea typeface="Cambria" panose="02040503050406030204" pitchFamily="18" charset="0"/>
            </a:rPr>
            <a:t>conflict as a normal, </a:t>
          </a:r>
          <a:r>
            <a:rPr lang="en-US" sz="1800" dirty="0" smtClean="0">
              <a:solidFill>
                <a:srgbClr val="006600"/>
              </a:solidFill>
              <a:latin typeface="Cambria" panose="02040503050406030204" pitchFamily="18" charset="0"/>
              <a:ea typeface="Cambria" panose="02040503050406030204" pitchFamily="18" charset="0"/>
            </a:rPr>
            <a:t>not an abnormal process.</a:t>
          </a:r>
          <a:endParaRPr lang="en-US" sz="1800" dirty="0">
            <a:solidFill>
              <a:srgbClr val="006600"/>
            </a:solidFill>
            <a:latin typeface="Cambria" panose="02040503050406030204" pitchFamily="18" charset="0"/>
            <a:ea typeface="Cambria" panose="02040503050406030204" pitchFamily="18" charset="0"/>
          </a:endParaRPr>
        </a:p>
      </dgm:t>
    </dgm:pt>
    <dgm:pt modelId="{0CA0CA08-7AC1-4916-9654-F24A6BFCD4FB}" type="parTrans" cxnId="{2551AF5A-E7A8-49D1-9922-365967051806}">
      <dgm:prSet/>
      <dgm:spPr/>
      <dgm:t>
        <a:bodyPr/>
        <a:lstStyle/>
        <a:p>
          <a:endParaRPr lang="en-US">
            <a:solidFill>
              <a:srgbClr val="006600"/>
            </a:solidFill>
          </a:endParaRPr>
        </a:p>
      </dgm:t>
    </dgm:pt>
    <dgm:pt modelId="{EC1A1CD5-486A-439D-9E37-C11643060D10}" type="sibTrans" cxnId="{2551AF5A-E7A8-49D1-9922-365967051806}">
      <dgm:prSet/>
      <dgm:spPr/>
      <dgm:t>
        <a:bodyPr/>
        <a:lstStyle/>
        <a:p>
          <a:endParaRPr lang="en-US">
            <a:solidFill>
              <a:srgbClr val="006600"/>
            </a:solidFill>
          </a:endParaRPr>
        </a:p>
      </dgm:t>
    </dgm:pt>
    <dgm:pt modelId="{2AC236B0-992C-4414-96BC-99C661D4879F}">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According to the conflict perspective, </a:t>
          </a:r>
          <a:r>
            <a:rPr lang="en-US" sz="1800" b="1" dirty="0" smtClean="0">
              <a:solidFill>
                <a:srgbClr val="006600"/>
              </a:solidFill>
              <a:latin typeface="Cambria" panose="02040503050406030204" pitchFamily="18" charset="0"/>
              <a:ea typeface="Cambria" panose="02040503050406030204" pitchFamily="18" charset="0"/>
            </a:rPr>
            <a:t>society is constantly in conflict over resources</a:t>
          </a:r>
          <a:r>
            <a:rPr lang="en-US" sz="1800" dirty="0" smtClean="0">
              <a:solidFill>
                <a:srgbClr val="006600"/>
              </a:solidFill>
              <a:latin typeface="Cambria" panose="02040503050406030204" pitchFamily="18" charset="0"/>
              <a:ea typeface="Cambria" panose="02040503050406030204" pitchFamily="18" charset="0"/>
            </a:rPr>
            <a:t>, and that conflict drives social change.</a:t>
          </a:r>
          <a:endParaRPr lang="en-US" sz="1800" dirty="0">
            <a:solidFill>
              <a:srgbClr val="006600"/>
            </a:solidFill>
            <a:latin typeface="Cambria" panose="02040503050406030204" pitchFamily="18" charset="0"/>
            <a:ea typeface="Cambria" panose="02040503050406030204" pitchFamily="18" charset="0"/>
          </a:endParaRPr>
        </a:p>
      </dgm:t>
    </dgm:pt>
    <dgm:pt modelId="{FA19BE60-E350-4456-988D-CDC3CBB5236D}" type="parTrans" cxnId="{3002088C-0818-4716-B4EF-F8C99B5FDB94}">
      <dgm:prSet/>
      <dgm:spPr/>
      <dgm:t>
        <a:bodyPr/>
        <a:lstStyle/>
        <a:p>
          <a:endParaRPr lang="en-US">
            <a:solidFill>
              <a:srgbClr val="006600"/>
            </a:solidFill>
          </a:endParaRPr>
        </a:p>
      </dgm:t>
    </dgm:pt>
    <dgm:pt modelId="{9BF94A6D-8AD7-4B66-9CBE-A5AACE2F91AF}" type="sibTrans" cxnId="{3002088C-0818-4716-B4EF-F8C99B5FDB94}">
      <dgm:prSet/>
      <dgm:spPr/>
      <dgm:t>
        <a:bodyPr/>
        <a:lstStyle/>
        <a:p>
          <a:endParaRPr lang="en-US">
            <a:solidFill>
              <a:srgbClr val="006600"/>
            </a:solidFill>
          </a:endParaRPr>
        </a:p>
      </dgm:t>
    </dgm:pt>
    <dgm:pt modelId="{3D09DF31-D370-465D-94F1-13352E56A278}">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Conflict theorists do not assume that societies smoothly evolve to higher or complex levels. According to this school every pattern of action, belief and interaction tends to generate an opposing reaction. </a:t>
          </a:r>
          <a:endParaRPr lang="en-US" sz="1800" dirty="0">
            <a:solidFill>
              <a:srgbClr val="006600"/>
            </a:solidFill>
            <a:latin typeface="Cambria" panose="02040503050406030204" pitchFamily="18" charset="0"/>
            <a:ea typeface="Cambria" panose="02040503050406030204" pitchFamily="18" charset="0"/>
          </a:endParaRPr>
        </a:p>
      </dgm:t>
    </dgm:pt>
    <dgm:pt modelId="{539BDB15-1A5A-4C96-99DF-211BC0AADC02}" type="parTrans" cxnId="{5F63D7F1-D705-461D-B462-B8C4BDEB9476}">
      <dgm:prSet/>
      <dgm:spPr/>
      <dgm:t>
        <a:bodyPr/>
        <a:lstStyle/>
        <a:p>
          <a:endParaRPr lang="en-US"/>
        </a:p>
      </dgm:t>
    </dgm:pt>
    <dgm:pt modelId="{CC1B7C01-4E60-4CAC-B914-67C2881BD2EA}" type="sibTrans" cxnId="{5F63D7F1-D705-461D-B462-B8C4BDEB9476}">
      <dgm:prSet/>
      <dgm:spPr/>
      <dgm:t>
        <a:bodyPr/>
        <a:lstStyle/>
        <a:p>
          <a:endParaRPr lang="en-US"/>
        </a:p>
      </dgm:t>
    </dgm:pt>
    <dgm:pt modelId="{0E4746BE-20CE-4399-84EE-7E49F12D4C9E}">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E.g., the </a:t>
          </a:r>
          <a:r>
            <a:rPr lang="en-US" sz="1800" dirty="0" err="1" smtClean="0">
              <a:solidFill>
                <a:srgbClr val="006600"/>
              </a:solidFill>
              <a:latin typeface="Cambria" panose="02040503050406030204" pitchFamily="18" charset="0"/>
              <a:ea typeface="Cambria" panose="02040503050406030204" pitchFamily="18" charset="0"/>
            </a:rPr>
            <a:t>legalisation</a:t>
          </a:r>
          <a:r>
            <a:rPr lang="en-US" sz="1800" dirty="0" smtClean="0">
              <a:solidFill>
                <a:srgbClr val="006600"/>
              </a:solidFill>
              <a:latin typeface="Cambria" panose="02040503050406030204" pitchFamily="18" charset="0"/>
              <a:ea typeface="Cambria" panose="02040503050406030204" pitchFamily="18" charset="0"/>
            </a:rPr>
            <a:t> of abortion has provoked the anti-abortion movement. The feminist movement has stimulated a reaction from men and women. </a:t>
          </a:r>
        </a:p>
      </dgm:t>
    </dgm:pt>
    <dgm:pt modelId="{980A178F-9B93-44E6-A88E-2564B21FFEC1}" type="parTrans" cxnId="{B5776F47-EAB5-424C-B465-9AB69B2AB374}">
      <dgm:prSet/>
      <dgm:spPr/>
      <dgm:t>
        <a:bodyPr/>
        <a:lstStyle/>
        <a:p>
          <a:endParaRPr lang="en-US"/>
        </a:p>
      </dgm:t>
    </dgm:pt>
    <dgm:pt modelId="{CCA13873-5159-491C-BE20-0720FA072B04}" type="sibTrans" cxnId="{B5776F47-EAB5-424C-B465-9AB69B2AB374}">
      <dgm:prSet/>
      <dgm:spPr/>
      <dgm:t>
        <a:bodyPr/>
        <a:lstStyle/>
        <a:p>
          <a:endParaRPr lang="en-US"/>
        </a:p>
      </dgm:t>
    </dgm:pt>
    <dgm:pt modelId="{20193E08-14BE-4506-B8B9-50B318D8FD82}">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The basic premise is that one of the outcomes of conflict among groups is social change.</a:t>
          </a:r>
          <a:endParaRPr lang="en-US" sz="1800" dirty="0">
            <a:solidFill>
              <a:srgbClr val="006600"/>
            </a:solidFill>
            <a:latin typeface="Cambria" panose="02040503050406030204" pitchFamily="18" charset="0"/>
            <a:ea typeface="Cambria" panose="02040503050406030204" pitchFamily="18" charset="0"/>
          </a:endParaRPr>
        </a:p>
      </dgm:t>
    </dgm:pt>
    <dgm:pt modelId="{6BB93BF4-8CA8-4F51-BE79-45AA89ED4DC0}" type="parTrans" cxnId="{BFE3C443-9B2A-43D9-BBCA-EE6DAA2AF5CE}">
      <dgm:prSet/>
      <dgm:spPr/>
      <dgm:t>
        <a:bodyPr/>
        <a:lstStyle/>
        <a:p>
          <a:endParaRPr lang="en-US"/>
        </a:p>
      </dgm:t>
    </dgm:pt>
    <dgm:pt modelId="{804ED1BF-98D7-4ACF-BAFB-8D86EC4F38D8}" type="sibTrans" cxnId="{BFE3C443-9B2A-43D9-BBCA-EE6DAA2AF5CE}">
      <dgm:prSet/>
      <dgm:spPr/>
      <dgm:t>
        <a:bodyPr/>
        <a:lstStyle/>
        <a:p>
          <a:endParaRPr lang="en-US"/>
        </a:p>
      </dgm:t>
    </dgm:pt>
    <dgm:pt modelId="{7C8EBCB0-067A-4761-B184-FB9F89C9982D}" type="pres">
      <dgm:prSet presAssocID="{1107411E-E8A1-476C-92CA-AACAB4C57A8D}" presName="vert0" presStyleCnt="0">
        <dgm:presLayoutVars>
          <dgm:dir/>
          <dgm:animOne val="branch"/>
          <dgm:animLvl val="lvl"/>
        </dgm:presLayoutVars>
      </dgm:prSet>
      <dgm:spPr/>
      <dgm:t>
        <a:bodyPr/>
        <a:lstStyle/>
        <a:p>
          <a:endParaRPr lang="en-US"/>
        </a:p>
      </dgm:t>
    </dgm:pt>
    <dgm:pt modelId="{16DC89A2-D461-4C05-9141-687915985FBD}" type="pres">
      <dgm:prSet presAssocID="{EB084E9E-2CCE-41B4-951E-3DA5F7359E7A}" presName="thickLine" presStyleLbl="alignNode1" presStyleIdx="0" presStyleCnt="7"/>
      <dgm:spPr/>
    </dgm:pt>
    <dgm:pt modelId="{FA40F74F-4D1D-4487-B465-805D6897354A}" type="pres">
      <dgm:prSet presAssocID="{EB084E9E-2CCE-41B4-951E-3DA5F7359E7A}" presName="horz1" presStyleCnt="0"/>
      <dgm:spPr/>
    </dgm:pt>
    <dgm:pt modelId="{77DEA63C-2519-4C74-B81B-7C0463EE28F5}" type="pres">
      <dgm:prSet presAssocID="{EB084E9E-2CCE-41B4-951E-3DA5F7359E7A}" presName="tx1" presStyleLbl="revTx" presStyleIdx="0" presStyleCnt="7" custScaleY="187525"/>
      <dgm:spPr/>
      <dgm:t>
        <a:bodyPr/>
        <a:lstStyle/>
        <a:p>
          <a:endParaRPr lang="en-US"/>
        </a:p>
      </dgm:t>
    </dgm:pt>
    <dgm:pt modelId="{373AF439-AC98-4572-9CEF-B8AD666D4D49}" type="pres">
      <dgm:prSet presAssocID="{EB084E9E-2CCE-41B4-951E-3DA5F7359E7A}" presName="vert1" presStyleCnt="0"/>
      <dgm:spPr/>
    </dgm:pt>
    <dgm:pt modelId="{D7295B9D-E09E-43A9-8DF5-7D245780E2B2}" type="pres">
      <dgm:prSet presAssocID="{DF1082E5-2AF9-4E77-A6DA-86FE659304F7}" presName="thickLine" presStyleLbl="alignNode1" presStyleIdx="1" presStyleCnt="7"/>
      <dgm:spPr/>
    </dgm:pt>
    <dgm:pt modelId="{B68B9C75-8EF7-4EF4-85F1-0FF4376FB607}" type="pres">
      <dgm:prSet presAssocID="{DF1082E5-2AF9-4E77-A6DA-86FE659304F7}" presName="horz1" presStyleCnt="0"/>
      <dgm:spPr/>
    </dgm:pt>
    <dgm:pt modelId="{F4311201-C097-467B-8A14-DFA87E7F3EA2}" type="pres">
      <dgm:prSet presAssocID="{DF1082E5-2AF9-4E77-A6DA-86FE659304F7}" presName="tx1" presStyleLbl="revTx" presStyleIdx="1" presStyleCnt="7" custScaleY="182828"/>
      <dgm:spPr/>
      <dgm:t>
        <a:bodyPr/>
        <a:lstStyle/>
        <a:p>
          <a:endParaRPr lang="en-US"/>
        </a:p>
      </dgm:t>
    </dgm:pt>
    <dgm:pt modelId="{792E9B53-2506-4C60-9FFF-5EC400726389}" type="pres">
      <dgm:prSet presAssocID="{DF1082E5-2AF9-4E77-A6DA-86FE659304F7}" presName="vert1" presStyleCnt="0"/>
      <dgm:spPr/>
    </dgm:pt>
    <dgm:pt modelId="{05ED26C3-FBAC-4A81-B8EE-668F79ED2ACF}" type="pres">
      <dgm:prSet presAssocID="{C125EA45-5830-4EFF-AD77-F806C241819C}" presName="thickLine" presStyleLbl="alignNode1" presStyleIdx="2" presStyleCnt="7"/>
      <dgm:spPr/>
    </dgm:pt>
    <dgm:pt modelId="{4E330A3B-ED81-4BFD-AD44-2F2FD8B6736C}" type="pres">
      <dgm:prSet presAssocID="{C125EA45-5830-4EFF-AD77-F806C241819C}" presName="horz1" presStyleCnt="0"/>
      <dgm:spPr/>
    </dgm:pt>
    <dgm:pt modelId="{8506903B-A3E3-4683-8669-72A8DB63F1DD}" type="pres">
      <dgm:prSet presAssocID="{C125EA45-5830-4EFF-AD77-F806C241819C}" presName="tx1" presStyleLbl="revTx" presStyleIdx="2" presStyleCnt="7" custScaleY="154991"/>
      <dgm:spPr/>
      <dgm:t>
        <a:bodyPr/>
        <a:lstStyle/>
        <a:p>
          <a:endParaRPr lang="en-US"/>
        </a:p>
      </dgm:t>
    </dgm:pt>
    <dgm:pt modelId="{4D86493D-47CB-488A-B713-DA180C49C842}" type="pres">
      <dgm:prSet presAssocID="{C125EA45-5830-4EFF-AD77-F806C241819C}" presName="vert1" presStyleCnt="0"/>
      <dgm:spPr/>
    </dgm:pt>
    <dgm:pt modelId="{2103D668-37E3-47DE-B0F8-2F23D2C422A8}" type="pres">
      <dgm:prSet presAssocID="{2AC236B0-992C-4414-96BC-99C661D4879F}" presName="thickLine" presStyleLbl="alignNode1" presStyleIdx="3" presStyleCnt="7"/>
      <dgm:spPr/>
    </dgm:pt>
    <dgm:pt modelId="{0105E6FA-CA93-4F50-92C6-2E8FC8FDE9AE}" type="pres">
      <dgm:prSet presAssocID="{2AC236B0-992C-4414-96BC-99C661D4879F}" presName="horz1" presStyleCnt="0"/>
      <dgm:spPr/>
    </dgm:pt>
    <dgm:pt modelId="{93CDC390-95D5-4B8A-BCFC-F84D6877188C}" type="pres">
      <dgm:prSet presAssocID="{2AC236B0-992C-4414-96BC-99C661D4879F}" presName="tx1" presStyleLbl="revTx" presStyleIdx="3" presStyleCnt="7" custScaleY="154218"/>
      <dgm:spPr/>
      <dgm:t>
        <a:bodyPr/>
        <a:lstStyle/>
        <a:p>
          <a:endParaRPr lang="en-US"/>
        </a:p>
      </dgm:t>
    </dgm:pt>
    <dgm:pt modelId="{BE0BFB44-8136-4E60-B511-9F1566161FEE}" type="pres">
      <dgm:prSet presAssocID="{2AC236B0-992C-4414-96BC-99C661D4879F}" presName="vert1" presStyleCnt="0"/>
      <dgm:spPr/>
    </dgm:pt>
    <dgm:pt modelId="{E2F5894C-4920-427F-B18F-D4359F5B4CFF}" type="pres">
      <dgm:prSet presAssocID="{3D09DF31-D370-465D-94F1-13352E56A278}" presName="thickLine" presStyleLbl="alignNode1" presStyleIdx="4" presStyleCnt="7"/>
      <dgm:spPr/>
    </dgm:pt>
    <dgm:pt modelId="{C47E7970-9CB3-4038-96EF-F7B7FD9E396C}" type="pres">
      <dgm:prSet presAssocID="{3D09DF31-D370-465D-94F1-13352E56A278}" presName="horz1" presStyleCnt="0"/>
      <dgm:spPr/>
    </dgm:pt>
    <dgm:pt modelId="{E83F7E66-4768-44B9-A3A1-E259158D0CDF}" type="pres">
      <dgm:prSet presAssocID="{3D09DF31-D370-465D-94F1-13352E56A278}" presName="tx1" presStyleLbl="revTx" presStyleIdx="4" presStyleCnt="7" custScaleY="170221"/>
      <dgm:spPr/>
      <dgm:t>
        <a:bodyPr/>
        <a:lstStyle/>
        <a:p>
          <a:endParaRPr lang="en-US"/>
        </a:p>
      </dgm:t>
    </dgm:pt>
    <dgm:pt modelId="{07D9C434-36E1-44C4-BAF5-47B4BDD13504}" type="pres">
      <dgm:prSet presAssocID="{3D09DF31-D370-465D-94F1-13352E56A278}" presName="vert1" presStyleCnt="0"/>
      <dgm:spPr/>
    </dgm:pt>
    <dgm:pt modelId="{E6025737-E69A-44B0-BC7D-9BF92797BFE9}" type="pres">
      <dgm:prSet presAssocID="{0E4746BE-20CE-4399-84EE-7E49F12D4C9E}" presName="thickLine" presStyleLbl="alignNode1" presStyleIdx="5" presStyleCnt="7"/>
      <dgm:spPr/>
    </dgm:pt>
    <dgm:pt modelId="{34366711-6411-4DB6-BB85-9C3DC982590A}" type="pres">
      <dgm:prSet presAssocID="{0E4746BE-20CE-4399-84EE-7E49F12D4C9E}" presName="horz1" presStyleCnt="0"/>
      <dgm:spPr/>
    </dgm:pt>
    <dgm:pt modelId="{2A1BB40E-FDF5-4122-BB23-D1534A14F308}" type="pres">
      <dgm:prSet presAssocID="{0E4746BE-20CE-4399-84EE-7E49F12D4C9E}" presName="tx1" presStyleLbl="revTx" presStyleIdx="5" presStyleCnt="7" custScaleY="125095"/>
      <dgm:spPr/>
      <dgm:t>
        <a:bodyPr/>
        <a:lstStyle/>
        <a:p>
          <a:endParaRPr lang="en-US"/>
        </a:p>
      </dgm:t>
    </dgm:pt>
    <dgm:pt modelId="{4665FD51-F8AD-4A3E-8DD3-B020037BD405}" type="pres">
      <dgm:prSet presAssocID="{0E4746BE-20CE-4399-84EE-7E49F12D4C9E}" presName="vert1" presStyleCnt="0"/>
      <dgm:spPr/>
    </dgm:pt>
    <dgm:pt modelId="{A26C67C7-EA9A-4D0D-9E45-FEA9F193E816}" type="pres">
      <dgm:prSet presAssocID="{20193E08-14BE-4506-B8B9-50B318D8FD82}" presName="thickLine" presStyleLbl="alignNode1" presStyleIdx="6" presStyleCnt="7"/>
      <dgm:spPr/>
    </dgm:pt>
    <dgm:pt modelId="{B5A52E40-DCFD-4BD1-BF1A-D4851C010143}" type="pres">
      <dgm:prSet presAssocID="{20193E08-14BE-4506-B8B9-50B318D8FD82}" presName="horz1" presStyleCnt="0"/>
      <dgm:spPr/>
    </dgm:pt>
    <dgm:pt modelId="{07213BA0-5430-42FC-A196-CAFCF78701DF}" type="pres">
      <dgm:prSet presAssocID="{20193E08-14BE-4506-B8B9-50B318D8FD82}" presName="tx1" presStyleLbl="revTx" presStyleIdx="6" presStyleCnt="7"/>
      <dgm:spPr/>
      <dgm:t>
        <a:bodyPr/>
        <a:lstStyle/>
        <a:p>
          <a:endParaRPr lang="en-US"/>
        </a:p>
      </dgm:t>
    </dgm:pt>
    <dgm:pt modelId="{34B976A5-0857-4F25-B05A-E78DCFF60949}" type="pres">
      <dgm:prSet presAssocID="{20193E08-14BE-4506-B8B9-50B318D8FD82}" presName="vert1" presStyleCnt="0"/>
      <dgm:spPr/>
    </dgm:pt>
  </dgm:ptLst>
  <dgm:cxnLst>
    <dgm:cxn modelId="{3002088C-0818-4716-B4EF-F8C99B5FDB94}" srcId="{1107411E-E8A1-476C-92CA-AACAB4C57A8D}" destId="{2AC236B0-992C-4414-96BC-99C661D4879F}" srcOrd="3" destOrd="0" parTransId="{FA19BE60-E350-4456-988D-CDC3CBB5236D}" sibTransId="{9BF94A6D-8AD7-4B66-9CBE-A5AACE2F91AF}"/>
    <dgm:cxn modelId="{B5776F47-EAB5-424C-B465-9AB69B2AB374}" srcId="{1107411E-E8A1-476C-92CA-AACAB4C57A8D}" destId="{0E4746BE-20CE-4399-84EE-7E49F12D4C9E}" srcOrd="5" destOrd="0" parTransId="{980A178F-9B93-44E6-A88E-2564B21FFEC1}" sibTransId="{CCA13873-5159-491C-BE20-0720FA072B04}"/>
    <dgm:cxn modelId="{09D18FAF-57B3-4091-A9F3-9F716561A55D}" srcId="{1107411E-E8A1-476C-92CA-AACAB4C57A8D}" destId="{EB084E9E-2CCE-41B4-951E-3DA5F7359E7A}" srcOrd="0" destOrd="0" parTransId="{44F26A1D-BBA8-4A31-9A3B-AE5A822ED2BB}" sibTransId="{F7B0D7DB-B95D-402A-B3DD-10497E76365A}"/>
    <dgm:cxn modelId="{BFE3C443-9B2A-43D9-BBCA-EE6DAA2AF5CE}" srcId="{1107411E-E8A1-476C-92CA-AACAB4C57A8D}" destId="{20193E08-14BE-4506-B8B9-50B318D8FD82}" srcOrd="6" destOrd="0" parTransId="{6BB93BF4-8CA8-4F51-BE79-45AA89ED4DC0}" sibTransId="{804ED1BF-98D7-4ACF-BAFB-8D86EC4F38D8}"/>
    <dgm:cxn modelId="{7B592BD5-7E18-43F1-8DB0-F746AD4E0793}" type="presOf" srcId="{2AC236B0-992C-4414-96BC-99C661D4879F}" destId="{93CDC390-95D5-4B8A-BCFC-F84D6877188C}" srcOrd="0" destOrd="0" presId="urn:microsoft.com/office/officeart/2008/layout/LinedList"/>
    <dgm:cxn modelId="{08DE8EF2-DA3F-45E3-ACAB-67966707B04A}" type="presOf" srcId="{DF1082E5-2AF9-4E77-A6DA-86FE659304F7}" destId="{F4311201-C097-467B-8A14-DFA87E7F3EA2}" srcOrd="0" destOrd="0" presId="urn:microsoft.com/office/officeart/2008/layout/LinedList"/>
    <dgm:cxn modelId="{516D57CF-A865-40A3-8EED-175D817656BD}" type="presOf" srcId="{0E4746BE-20CE-4399-84EE-7E49F12D4C9E}" destId="{2A1BB40E-FDF5-4122-BB23-D1534A14F308}" srcOrd="0" destOrd="0" presId="urn:microsoft.com/office/officeart/2008/layout/LinedList"/>
    <dgm:cxn modelId="{5F63D7F1-D705-461D-B462-B8C4BDEB9476}" srcId="{1107411E-E8A1-476C-92CA-AACAB4C57A8D}" destId="{3D09DF31-D370-465D-94F1-13352E56A278}" srcOrd="4" destOrd="0" parTransId="{539BDB15-1A5A-4C96-99DF-211BC0AADC02}" sibTransId="{CC1B7C01-4E60-4CAC-B914-67C2881BD2EA}"/>
    <dgm:cxn modelId="{6F22FC41-838E-492B-A4C1-891DA861C9C0}" type="presOf" srcId="{C125EA45-5830-4EFF-AD77-F806C241819C}" destId="{8506903B-A3E3-4683-8669-72A8DB63F1DD}" srcOrd="0" destOrd="0" presId="urn:microsoft.com/office/officeart/2008/layout/LinedList"/>
    <dgm:cxn modelId="{08EF2E9A-551B-4BA3-92FD-6552221E269D}" srcId="{1107411E-E8A1-476C-92CA-AACAB4C57A8D}" destId="{DF1082E5-2AF9-4E77-A6DA-86FE659304F7}" srcOrd="1" destOrd="0" parTransId="{8474C9FE-BA06-4B9A-9BEA-CBF5B503F4C3}" sibTransId="{7EE1284B-C555-480C-B671-D29C35839542}"/>
    <dgm:cxn modelId="{30F9CE9F-A9F8-450A-A41D-8263363CE13B}" type="presOf" srcId="{3D09DF31-D370-465D-94F1-13352E56A278}" destId="{E83F7E66-4768-44B9-A3A1-E259158D0CDF}" srcOrd="0" destOrd="0" presId="urn:microsoft.com/office/officeart/2008/layout/LinedList"/>
    <dgm:cxn modelId="{8E363BC3-0F61-4CBA-86BC-4303145E1BBE}" type="presOf" srcId="{EB084E9E-2CCE-41B4-951E-3DA5F7359E7A}" destId="{77DEA63C-2519-4C74-B81B-7C0463EE28F5}" srcOrd="0" destOrd="0" presId="urn:microsoft.com/office/officeart/2008/layout/LinedList"/>
    <dgm:cxn modelId="{A0D293E4-955B-410E-AB0D-7C702477D8A0}" type="presOf" srcId="{20193E08-14BE-4506-B8B9-50B318D8FD82}" destId="{07213BA0-5430-42FC-A196-CAFCF78701DF}" srcOrd="0" destOrd="0" presId="urn:microsoft.com/office/officeart/2008/layout/LinedList"/>
    <dgm:cxn modelId="{EBF78DD6-8A35-4EAE-92FC-185CCCAED43C}" type="presOf" srcId="{1107411E-E8A1-476C-92CA-AACAB4C57A8D}" destId="{7C8EBCB0-067A-4761-B184-FB9F89C9982D}" srcOrd="0" destOrd="0" presId="urn:microsoft.com/office/officeart/2008/layout/LinedList"/>
    <dgm:cxn modelId="{2551AF5A-E7A8-49D1-9922-365967051806}" srcId="{1107411E-E8A1-476C-92CA-AACAB4C57A8D}" destId="{C125EA45-5830-4EFF-AD77-F806C241819C}" srcOrd="2" destOrd="0" parTransId="{0CA0CA08-7AC1-4916-9654-F24A6BFCD4FB}" sibTransId="{EC1A1CD5-486A-439D-9E37-C11643060D10}"/>
    <dgm:cxn modelId="{75BF7361-BF2D-4FC3-BADB-3049CEF9FAAE}" type="presParOf" srcId="{7C8EBCB0-067A-4761-B184-FB9F89C9982D}" destId="{16DC89A2-D461-4C05-9141-687915985FBD}" srcOrd="0" destOrd="0" presId="urn:microsoft.com/office/officeart/2008/layout/LinedList"/>
    <dgm:cxn modelId="{428D9D9D-5609-412F-836A-DE71A42D9440}" type="presParOf" srcId="{7C8EBCB0-067A-4761-B184-FB9F89C9982D}" destId="{FA40F74F-4D1D-4487-B465-805D6897354A}" srcOrd="1" destOrd="0" presId="urn:microsoft.com/office/officeart/2008/layout/LinedList"/>
    <dgm:cxn modelId="{CF1053BF-484D-4752-B541-C6E9702CA4C2}" type="presParOf" srcId="{FA40F74F-4D1D-4487-B465-805D6897354A}" destId="{77DEA63C-2519-4C74-B81B-7C0463EE28F5}" srcOrd="0" destOrd="0" presId="urn:microsoft.com/office/officeart/2008/layout/LinedList"/>
    <dgm:cxn modelId="{7728DF53-326D-4F44-8F9C-B6F0044FC6A4}" type="presParOf" srcId="{FA40F74F-4D1D-4487-B465-805D6897354A}" destId="{373AF439-AC98-4572-9CEF-B8AD666D4D49}" srcOrd="1" destOrd="0" presId="urn:microsoft.com/office/officeart/2008/layout/LinedList"/>
    <dgm:cxn modelId="{D7A43516-5BD8-4DD1-97FB-A49DADC229C6}" type="presParOf" srcId="{7C8EBCB0-067A-4761-B184-FB9F89C9982D}" destId="{D7295B9D-E09E-43A9-8DF5-7D245780E2B2}" srcOrd="2" destOrd="0" presId="urn:microsoft.com/office/officeart/2008/layout/LinedList"/>
    <dgm:cxn modelId="{88A351BE-A29D-4D8A-AFF7-EBB794BC6132}" type="presParOf" srcId="{7C8EBCB0-067A-4761-B184-FB9F89C9982D}" destId="{B68B9C75-8EF7-4EF4-85F1-0FF4376FB607}" srcOrd="3" destOrd="0" presId="urn:microsoft.com/office/officeart/2008/layout/LinedList"/>
    <dgm:cxn modelId="{C37E2B82-DABE-41E8-8DDA-2A80B7BE95A7}" type="presParOf" srcId="{B68B9C75-8EF7-4EF4-85F1-0FF4376FB607}" destId="{F4311201-C097-467B-8A14-DFA87E7F3EA2}" srcOrd="0" destOrd="0" presId="urn:microsoft.com/office/officeart/2008/layout/LinedList"/>
    <dgm:cxn modelId="{F30CAD24-29D4-44BB-8914-5E7356935101}" type="presParOf" srcId="{B68B9C75-8EF7-4EF4-85F1-0FF4376FB607}" destId="{792E9B53-2506-4C60-9FFF-5EC400726389}" srcOrd="1" destOrd="0" presId="urn:microsoft.com/office/officeart/2008/layout/LinedList"/>
    <dgm:cxn modelId="{1713FE12-9BAF-4704-B189-3736E79CDBB0}" type="presParOf" srcId="{7C8EBCB0-067A-4761-B184-FB9F89C9982D}" destId="{05ED26C3-FBAC-4A81-B8EE-668F79ED2ACF}" srcOrd="4" destOrd="0" presId="urn:microsoft.com/office/officeart/2008/layout/LinedList"/>
    <dgm:cxn modelId="{766F5B8E-C8CC-410E-890F-45EF3FE0F5E2}" type="presParOf" srcId="{7C8EBCB0-067A-4761-B184-FB9F89C9982D}" destId="{4E330A3B-ED81-4BFD-AD44-2F2FD8B6736C}" srcOrd="5" destOrd="0" presId="urn:microsoft.com/office/officeart/2008/layout/LinedList"/>
    <dgm:cxn modelId="{C55B429C-8985-453B-8176-9E1AB288F0E9}" type="presParOf" srcId="{4E330A3B-ED81-4BFD-AD44-2F2FD8B6736C}" destId="{8506903B-A3E3-4683-8669-72A8DB63F1DD}" srcOrd="0" destOrd="0" presId="urn:microsoft.com/office/officeart/2008/layout/LinedList"/>
    <dgm:cxn modelId="{3803060B-51F0-4771-8FF4-628437D7CD2F}" type="presParOf" srcId="{4E330A3B-ED81-4BFD-AD44-2F2FD8B6736C}" destId="{4D86493D-47CB-488A-B713-DA180C49C842}" srcOrd="1" destOrd="0" presId="urn:microsoft.com/office/officeart/2008/layout/LinedList"/>
    <dgm:cxn modelId="{2A8914DE-EC70-4F43-A732-549AB47F5281}" type="presParOf" srcId="{7C8EBCB0-067A-4761-B184-FB9F89C9982D}" destId="{2103D668-37E3-47DE-B0F8-2F23D2C422A8}" srcOrd="6" destOrd="0" presId="urn:microsoft.com/office/officeart/2008/layout/LinedList"/>
    <dgm:cxn modelId="{48444F12-FDD3-4F36-A97F-273F18805A79}" type="presParOf" srcId="{7C8EBCB0-067A-4761-B184-FB9F89C9982D}" destId="{0105E6FA-CA93-4F50-92C6-2E8FC8FDE9AE}" srcOrd="7" destOrd="0" presId="urn:microsoft.com/office/officeart/2008/layout/LinedList"/>
    <dgm:cxn modelId="{D5B5F818-63AB-4174-B511-CAEB5AB985C7}" type="presParOf" srcId="{0105E6FA-CA93-4F50-92C6-2E8FC8FDE9AE}" destId="{93CDC390-95D5-4B8A-BCFC-F84D6877188C}" srcOrd="0" destOrd="0" presId="urn:microsoft.com/office/officeart/2008/layout/LinedList"/>
    <dgm:cxn modelId="{3F0B709E-34BF-4148-93A5-109DFB4C7764}" type="presParOf" srcId="{0105E6FA-CA93-4F50-92C6-2E8FC8FDE9AE}" destId="{BE0BFB44-8136-4E60-B511-9F1566161FEE}" srcOrd="1" destOrd="0" presId="urn:microsoft.com/office/officeart/2008/layout/LinedList"/>
    <dgm:cxn modelId="{E5E1F2B8-A5E2-44D2-A2E0-4043C0CB7644}" type="presParOf" srcId="{7C8EBCB0-067A-4761-B184-FB9F89C9982D}" destId="{E2F5894C-4920-427F-B18F-D4359F5B4CFF}" srcOrd="8" destOrd="0" presId="urn:microsoft.com/office/officeart/2008/layout/LinedList"/>
    <dgm:cxn modelId="{CA77722F-95B1-48E2-AB67-FC4200EFF038}" type="presParOf" srcId="{7C8EBCB0-067A-4761-B184-FB9F89C9982D}" destId="{C47E7970-9CB3-4038-96EF-F7B7FD9E396C}" srcOrd="9" destOrd="0" presId="urn:microsoft.com/office/officeart/2008/layout/LinedList"/>
    <dgm:cxn modelId="{880B44BB-B1E8-4DEA-A830-558EF94F295A}" type="presParOf" srcId="{C47E7970-9CB3-4038-96EF-F7B7FD9E396C}" destId="{E83F7E66-4768-44B9-A3A1-E259158D0CDF}" srcOrd="0" destOrd="0" presId="urn:microsoft.com/office/officeart/2008/layout/LinedList"/>
    <dgm:cxn modelId="{AF0BFA8E-B0F7-46E5-BFA0-4C913EA81F1C}" type="presParOf" srcId="{C47E7970-9CB3-4038-96EF-F7B7FD9E396C}" destId="{07D9C434-36E1-44C4-BAF5-47B4BDD13504}" srcOrd="1" destOrd="0" presId="urn:microsoft.com/office/officeart/2008/layout/LinedList"/>
    <dgm:cxn modelId="{9BD820A1-423C-43A8-8094-5705AF028E28}" type="presParOf" srcId="{7C8EBCB0-067A-4761-B184-FB9F89C9982D}" destId="{E6025737-E69A-44B0-BC7D-9BF92797BFE9}" srcOrd="10" destOrd="0" presId="urn:microsoft.com/office/officeart/2008/layout/LinedList"/>
    <dgm:cxn modelId="{6F4711A2-DCFB-409A-97A4-500BD7D8C65C}" type="presParOf" srcId="{7C8EBCB0-067A-4761-B184-FB9F89C9982D}" destId="{34366711-6411-4DB6-BB85-9C3DC982590A}" srcOrd="11" destOrd="0" presId="urn:microsoft.com/office/officeart/2008/layout/LinedList"/>
    <dgm:cxn modelId="{D7B53B7D-CC7D-4015-B93C-0C11A4C874EC}" type="presParOf" srcId="{34366711-6411-4DB6-BB85-9C3DC982590A}" destId="{2A1BB40E-FDF5-4122-BB23-D1534A14F308}" srcOrd="0" destOrd="0" presId="urn:microsoft.com/office/officeart/2008/layout/LinedList"/>
    <dgm:cxn modelId="{DB2FCCC0-8A7F-4077-A940-D418B3EE894A}" type="presParOf" srcId="{34366711-6411-4DB6-BB85-9C3DC982590A}" destId="{4665FD51-F8AD-4A3E-8DD3-B020037BD405}" srcOrd="1" destOrd="0" presId="urn:microsoft.com/office/officeart/2008/layout/LinedList"/>
    <dgm:cxn modelId="{1FAC718F-DD82-4F8F-89FF-713829356176}" type="presParOf" srcId="{7C8EBCB0-067A-4761-B184-FB9F89C9982D}" destId="{A26C67C7-EA9A-4D0D-9E45-FEA9F193E816}" srcOrd="12" destOrd="0" presId="urn:microsoft.com/office/officeart/2008/layout/LinedList"/>
    <dgm:cxn modelId="{634FA31D-9731-44AE-9374-15BDED90A7F4}" type="presParOf" srcId="{7C8EBCB0-067A-4761-B184-FB9F89C9982D}" destId="{B5A52E40-DCFD-4BD1-BF1A-D4851C010143}" srcOrd="13" destOrd="0" presId="urn:microsoft.com/office/officeart/2008/layout/LinedList"/>
    <dgm:cxn modelId="{1C94251E-4D40-4B12-9545-A01877827F59}" type="presParOf" srcId="{B5A52E40-DCFD-4BD1-BF1A-D4851C010143}" destId="{07213BA0-5430-42FC-A196-CAFCF78701DF}" srcOrd="0" destOrd="0" presId="urn:microsoft.com/office/officeart/2008/layout/LinedList"/>
    <dgm:cxn modelId="{0773FE0E-F781-42A0-BB2C-78C4735B5D22}" type="presParOf" srcId="{B5A52E40-DCFD-4BD1-BF1A-D4851C010143}" destId="{34B976A5-0857-4F25-B05A-E78DCFF6094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AFA89B-3DD4-486A-B807-148FD7CC03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6696BB-9EFA-477F-BFF7-0DB2227C9E9B}">
      <dgm:prSet phldrT="[Text]" custT="1"/>
      <dgm:spPr>
        <a:noFill/>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Sociologist William </a:t>
          </a:r>
          <a:r>
            <a:rPr lang="en-US" sz="2000" dirty="0" err="1" smtClean="0">
              <a:solidFill>
                <a:srgbClr val="006600"/>
              </a:solidFill>
              <a:latin typeface="Cambria" panose="02040503050406030204" pitchFamily="18" charset="0"/>
              <a:ea typeface="Cambria" panose="02040503050406030204" pitchFamily="18" charset="0"/>
            </a:rPr>
            <a:t>Ogburn</a:t>
          </a:r>
          <a:r>
            <a:rPr lang="en-US" sz="2000" dirty="0" smtClean="0">
              <a:solidFill>
                <a:srgbClr val="006600"/>
              </a:solidFill>
              <a:latin typeface="Cambria" panose="02040503050406030204" pitchFamily="18" charset="0"/>
              <a:ea typeface="Cambria" panose="02040503050406030204" pitchFamily="18" charset="0"/>
            </a:rPr>
            <a:t> (1922/1950, 1961, 1964) proposed a theory of social change  that is based largely on technology. He said that technology changes society by three processes:</a:t>
          </a:r>
          <a:endParaRPr lang="en-US" sz="2000" dirty="0"/>
        </a:p>
      </dgm:t>
    </dgm:pt>
    <dgm:pt modelId="{6A0A6F63-4B05-4D6A-8E7C-8AE5F35C882D}" type="parTrans" cxnId="{266C00EF-1C57-4A25-94B1-A06CEFFE33E8}">
      <dgm:prSet/>
      <dgm:spPr/>
      <dgm:t>
        <a:bodyPr/>
        <a:lstStyle/>
        <a:p>
          <a:endParaRPr lang="en-US" sz="2400"/>
        </a:p>
      </dgm:t>
    </dgm:pt>
    <dgm:pt modelId="{9D4B45FD-3909-46A4-A346-A9425E3899D2}" type="sibTrans" cxnId="{266C00EF-1C57-4A25-94B1-A06CEFFE33E8}">
      <dgm:prSet/>
      <dgm:spPr/>
      <dgm:t>
        <a:bodyPr/>
        <a:lstStyle/>
        <a:p>
          <a:endParaRPr lang="en-US" sz="2400"/>
        </a:p>
      </dgm:t>
    </dgm:pt>
    <dgm:pt modelId="{88AB38DB-4570-440A-A75F-35655A91BEF6}">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invention, </a:t>
          </a:r>
          <a:endParaRPr lang="en-US" sz="2000" dirty="0">
            <a:solidFill>
              <a:srgbClr val="006600"/>
            </a:solidFill>
            <a:latin typeface="Cambria" panose="02040503050406030204" pitchFamily="18" charset="0"/>
            <a:ea typeface="Cambria" panose="02040503050406030204" pitchFamily="18" charset="0"/>
          </a:endParaRPr>
        </a:p>
      </dgm:t>
    </dgm:pt>
    <dgm:pt modelId="{F7528F4A-5D4A-4611-A53F-5D6915D31FDD}" type="parTrans" cxnId="{18101E65-122B-4222-AFD3-C565A34D7D37}">
      <dgm:prSet/>
      <dgm:spPr/>
      <dgm:t>
        <a:bodyPr/>
        <a:lstStyle/>
        <a:p>
          <a:endParaRPr lang="en-US" sz="2400"/>
        </a:p>
      </dgm:t>
    </dgm:pt>
    <dgm:pt modelId="{1198F838-BA43-421B-B849-E9439C013F44}" type="sibTrans" cxnId="{18101E65-122B-4222-AFD3-C565A34D7D37}">
      <dgm:prSet/>
      <dgm:spPr/>
      <dgm:t>
        <a:bodyPr/>
        <a:lstStyle/>
        <a:p>
          <a:endParaRPr lang="en-US" sz="2400"/>
        </a:p>
      </dgm:t>
    </dgm:pt>
    <dgm:pt modelId="{DA45C82E-8965-4678-B613-EB0C91ADCF3E}">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discovery, and </a:t>
          </a:r>
          <a:endParaRPr lang="en-US" sz="2000" dirty="0">
            <a:solidFill>
              <a:srgbClr val="006600"/>
            </a:solidFill>
            <a:latin typeface="Cambria" panose="02040503050406030204" pitchFamily="18" charset="0"/>
            <a:ea typeface="Cambria" panose="02040503050406030204" pitchFamily="18" charset="0"/>
          </a:endParaRPr>
        </a:p>
      </dgm:t>
    </dgm:pt>
    <dgm:pt modelId="{8A830473-5BAD-4C18-A73D-7AC245B6690C}" type="parTrans" cxnId="{EB6A39FA-1C2F-48AC-A2E3-EB3754C834A1}">
      <dgm:prSet/>
      <dgm:spPr/>
      <dgm:t>
        <a:bodyPr/>
        <a:lstStyle/>
        <a:p>
          <a:endParaRPr lang="en-US" sz="2400"/>
        </a:p>
      </dgm:t>
    </dgm:pt>
    <dgm:pt modelId="{1B09F77C-ADBD-4117-A17E-796CF7FCF62E}" type="sibTrans" cxnId="{EB6A39FA-1C2F-48AC-A2E3-EB3754C834A1}">
      <dgm:prSet/>
      <dgm:spPr/>
      <dgm:t>
        <a:bodyPr/>
        <a:lstStyle/>
        <a:p>
          <a:endParaRPr lang="en-US" sz="2400"/>
        </a:p>
      </dgm:t>
    </dgm:pt>
    <dgm:pt modelId="{552E0970-FF96-4252-961F-991136A5A62E}">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diffusion</a:t>
          </a:r>
        </a:p>
      </dgm:t>
    </dgm:pt>
    <dgm:pt modelId="{8AE94555-4E4D-4CDD-A873-E8BF1A9C0922}" type="parTrans" cxnId="{87A4A564-C60A-46BA-9935-7619363F8847}">
      <dgm:prSet/>
      <dgm:spPr/>
      <dgm:t>
        <a:bodyPr/>
        <a:lstStyle/>
        <a:p>
          <a:endParaRPr lang="en-US" sz="2400"/>
        </a:p>
      </dgm:t>
    </dgm:pt>
    <dgm:pt modelId="{C8EA520B-9493-4B9D-88D1-3DC242698056}" type="sibTrans" cxnId="{87A4A564-C60A-46BA-9935-7619363F8847}">
      <dgm:prSet/>
      <dgm:spPr/>
      <dgm:t>
        <a:bodyPr/>
        <a:lstStyle/>
        <a:p>
          <a:endParaRPr lang="en-US" sz="2400"/>
        </a:p>
      </dgm:t>
    </dgm:pt>
    <dgm:pt modelId="{B2EA903B-8442-4D0F-800B-EB7406122617}" type="pres">
      <dgm:prSet presAssocID="{64AFA89B-3DD4-486A-B807-148FD7CC035F}" presName="linear" presStyleCnt="0">
        <dgm:presLayoutVars>
          <dgm:animLvl val="lvl"/>
          <dgm:resizeHandles val="exact"/>
        </dgm:presLayoutVars>
      </dgm:prSet>
      <dgm:spPr/>
      <dgm:t>
        <a:bodyPr/>
        <a:lstStyle/>
        <a:p>
          <a:endParaRPr lang="en-US"/>
        </a:p>
      </dgm:t>
    </dgm:pt>
    <dgm:pt modelId="{E08D91BE-207E-44A3-B032-83FE63160A03}" type="pres">
      <dgm:prSet presAssocID="{3F6696BB-9EFA-477F-BFF7-0DB2227C9E9B}" presName="parentText" presStyleLbl="node1" presStyleIdx="0" presStyleCnt="1">
        <dgm:presLayoutVars>
          <dgm:chMax val="0"/>
          <dgm:bulletEnabled val="1"/>
        </dgm:presLayoutVars>
      </dgm:prSet>
      <dgm:spPr/>
      <dgm:t>
        <a:bodyPr/>
        <a:lstStyle/>
        <a:p>
          <a:endParaRPr lang="en-US"/>
        </a:p>
      </dgm:t>
    </dgm:pt>
    <dgm:pt modelId="{EB5B3C6C-AAA5-45AC-A567-1B687EC8451D}" type="pres">
      <dgm:prSet presAssocID="{3F6696BB-9EFA-477F-BFF7-0DB2227C9E9B}" presName="childText" presStyleLbl="revTx" presStyleIdx="0" presStyleCnt="1">
        <dgm:presLayoutVars>
          <dgm:bulletEnabled val="1"/>
        </dgm:presLayoutVars>
      </dgm:prSet>
      <dgm:spPr/>
      <dgm:t>
        <a:bodyPr/>
        <a:lstStyle/>
        <a:p>
          <a:endParaRPr lang="en-US"/>
        </a:p>
      </dgm:t>
    </dgm:pt>
  </dgm:ptLst>
  <dgm:cxnLst>
    <dgm:cxn modelId="{EB6A39FA-1C2F-48AC-A2E3-EB3754C834A1}" srcId="{3F6696BB-9EFA-477F-BFF7-0DB2227C9E9B}" destId="{DA45C82E-8965-4678-B613-EB0C91ADCF3E}" srcOrd="1" destOrd="0" parTransId="{8A830473-5BAD-4C18-A73D-7AC245B6690C}" sibTransId="{1B09F77C-ADBD-4117-A17E-796CF7FCF62E}"/>
    <dgm:cxn modelId="{266C00EF-1C57-4A25-94B1-A06CEFFE33E8}" srcId="{64AFA89B-3DD4-486A-B807-148FD7CC035F}" destId="{3F6696BB-9EFA-477F-BFF7-0DB2227C9E9B}" srcOrd="0" destOrd="0" parTransId="{6A0A6F63-4B05-4D6A-8E7C-8AE5F35C882D}" sibTransId="{9D4B45FD-3909-46A4-A346-A9425E3899D2}"/>
    <dgm:cxn modelId="{E63E0D4A-A33C-4232-9C88-4A05C1E771A2}" type="presOf" srcId="{88AB38DB-4570-440A-A75F-35655A91BEF6}" destId="{EB5B3C6C-AAA5-45AC-A567-1B687EC8451D}" srcOrd="0" destOrd="0" presId="urn:microsoft.com/office/officeart/2005/8/layout/vList2"/>
    <dgm:cxn modelId="{18101E65-122B-4222-AFD3-C565A34D7D37}" srcId="{3F6696BB-9EFA-477F-BFF7-0DB2227C9E9B}" destId="{88AB38DB-4570-440A-A75F-35655A91BEF6}" srcOrd="0" destOrd="0" parTransId="{F7528F4A-5D4A-4611-A53F-5D6915D31FDD}" sibTransId="{1198F838-BA43-421B-B849-E9439C013F44}"/>
    <dgm:cxn modelId="{01784D16-078F-4365-A252-2EBFA550806C}" type="presOf" srcId="{3F6696BB-9EFA-477F-BFF7-0DB2227C9E9B}" destId="{E08D91BE-207E-44A3-B032-83FE63160A03}" srcOrd="0" destOrd="0" presId="urn:microsoft.com/office/officeart/2005/8/layout/vList2"/>
    <dgm:cxn modelId="{87A4A564-C60A-46BA-9935-7619363F8847}" srcId="{3F6696BB-9EFA-477F-BFF7-0DB2227C9E9B}" destId="{552E0970-FF96-4252-961F-991136A5A62E}" srcOrd="2" destOrd="0" parTransId="{8AE94555-4E4D-4CDD-A873-E8BF1A9C0922}" sibTransId="{C8EA520B-9493-4B9D-88D1-3DC242698056}"/>
    <dgm:cxn modelId="{09D0AAC3-9E81-4DDA-9A25-202A7ABF7043}" type="presOf" srcId="{64AFA89B-3DD4-486A-B807-148FD7CC035F}" destId="{B2EA903B-8442-4D0F-800B-EB7406122617}" srcOrd="0" destOrd="0" presId="urn:microsoft.com/office/officeart/2005/8/layout/vList2"/>
    <dgm:cxn modelId="{554608DA-744E-4E55-BB36-CDC908A0507F}" type="presOf" srcId="{DA45C82E-8965-4678-B613-EB0C91ADCF3E}" destId="{EB5B3C6C-AAA5-45AC-A567-1B687EC8451D}" srcOrd="0" destOrd="1" presId="urn:microsoft.com/office/officeart/2005/8/layout/vList2"/>
    <dgm:cxn modelId="{E9ED85C3-446C-47F0-8DF9-ECBE0B2925A6}" type="presOf" srcId="{552E0970-FF96-4252-961F-991136A5A62E}" destId="{EB5B3C6C-AAA5-45AC-A567-1B687EC8451D}" srcOrd="0" destOrd="2" presId="urn:microsoft.com/office/officeart/2005/8/layout/vList2"/>
    <dgm:cxn modelId="{C6AA62A4-D94E-4FC2-A3EA-DF6A1CEB691A}" type="presParOf" srcId="{B2EA903B-8442-4D0F-800B-EB7406122617}" destId="{E08D91BE-207E-44A3-B032-83FE63160A03}" srcOrd="0" destOrd="0" presId="urn:microsoft.com/office/officeart/2005/8/layout/vList2"/>
    <dgm:cxn modelId="{ED66CDA4-A5FE-4A40-A4AE-E39EC7A14B04}" type="presParOf" srcId="{B2EA903B-8442-4D0F-800B-EB7406122617}" destId="{EB5B3C6C-AAA5-45AC-A567-1B687EC845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FD9F504-11C2-481F-91E5-C58B27857E4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D0EFA468-8BBA-49DB-8F63-DC4F1F3ABCB3}">
      <dgm:prSet phldrT="[Text]" custT="1"/>
      <dgm:spPr/>
      <dgm:t>
        <a:bodyPr/>
        <a:lstStyle/>
        <a:p>
          <a:r>
            <a:rPr lang="en-US" sz="1800" b="1" u="sng" dirty="0" smtClean="0">
              <a:latin typeface="Cambria" panose="02040503050406030204" pitchFamily="18" charset="0"/>
              <a:ea typeface="Cambria" panose="02040503050406030204" pitchFamily="18" charset="0"/>
            </a:rPr>
            <a:t>Diffusion</a:t>
          </a:r>
          <a:r>
            <a:rPr lang="en-US" sz="1800" b="1" dirty="0" smtClean="0">
              <a:latin typeface="Cambria" panose="02040503050406030204" pitchFamily="18" charset="0"/>
              <a:ea typeface="Cambria" panose="02040503050406030204" pitchFamily="18" charset="0"/>
            </a:rPr>
            <a:t>: </a:t>
          </a:r>
        </a:p>
        <a:p>
          <a:r>
            <a:rPr lang="en-US" sz="1800" dirty="0" err="1" smtClean="0">
              <a:latin typeface="Cambria" panose="02040503050406030204" pitchFamily="18" charset="0"/>
              <a:ea typeface="Cambria" panose="02040503050406030204" pitchFamily="18" charset="0"/>
            </a:rPr>
            <a:t>Ogburn</a:t>
          </a:r>
          <a:r>
            <a:rPr lang="en-US" sz="1800" dirty="0" smtClean="0">
              <a:latin typeface="Cambria" panose="02040503050406030204" pitchFamily="18" charset="0"/>
              <a:ea typeface="Cambria" panose="02040503050406030204" pitchFamily="18" charset="0"/>
            </a:rPr>
            <a:t> stressed how diffusion, the spread of an invention or discovery from one area to another, can deeply affect people’s lives. E.g., the axe. When missionaries introduced steel axes to the Aborigines of Australia, it upset their whole society. Before this, the men controlled axe-making. They used a special stone that was available only in a remote region, and fathers passed axe-making skills on to their sons. Women had to request permission to use the axe. When steel axes became common, women also possessed them, and the men lost both status and power (Sharp 1995). </a:t>
          </a:r>
        </a:p>
        <a:p>
          <a:r>
            <a:rPr lang="en-US" sz="1800" dirty="0" smtClean="0">
              <a:latin typeface="Cambria" panose="02040503050406030204" pitchFamily="18" charset="0"/>
              <a:ea typeface="Cambria" panose="02040503050406030204" pitchFamily="18" charset="0"/>
            </a:rPr>
            <a:t>Diffusion also includes the spread of social inventions and ideas. The idea of citizenship changed political structures around the world. It swept away monarchs as an unquestioned source of authority. The idea of gender equality is now circling the globe. Like citizenship, gender equality is destined to transform human relationships and entire societies.</a:t>
          </a:r>
          <a:endParaRPr lang="en-US" sz="1800" dirty="0"/>
        </a:p>
      </dgm:t>
    </dgm:pt>
    <dgm:pt modelId="{B882C715-A3FA-401A-AFD6-7113909158F4}" type="parTrans" cxnId="{BD1D9BF0-3653-4884-B282-3753078B2283}">
      <dgm:prSet/>
      <dgm:spPr/>
      <dgm:t>
        <a:bodyPr/>
        <a:lstStyle/>
        <a:p>
          <a:endParaRPr lang="en-US"/>
        </a:p>
      </dgm:t>
    </dgm:pt>
    <dgm:pt modelId="{DB1BE2BD-C05D-42D3-A20F-36CEEA1F2F07}" type="sibTrans" cxnId="{BD1D9BF0-3653-4884-B282-3753078B2283}">
      <dgm:prSet/>
      <dgm:spPr/>
      <dgm:t>
        <a:bodyPr/>
        <a:lstStyle/>
        <a:p>
          <a:endParaRPr lang="en-US"/>
        </a:p>
      </dgm:t>
    </dgm:pt>
    <dgm:pt modelId="{E276F6C4-9CD7-4A45-8A48-4029A9D524CF}" type="pres">
      <dgm:prSet presAssocID="{3FD9F504-11C2-481F-91E5-C58B27857E4E}" presName="linear" presStyleCnt="0">
        <dgm:presLayoutVars>
          <dgm:animLvl val="lvl"/>
          <dgm:resizeHandles val="exact"/>
        </dgm:presLayoutVars>
      </dgm:prSet>
      <dgm:spPr/>
      <dgm:t>
        <a:bodyPr/>
        <a:lstStyle/>
        <a:p>
          <a:endParaRPr lang="en-US"/>
        </a:p>
      </dgm:t>
    </dgm:pt>
    <dgm:pt modelId="{D58BDAE4-A54D-4DAE-9619-DF62FB40EA1B}" type="pres">
      <dgm:prSet presAssocID="{D0EFA468-8BBA-49DB-8F63-DC4F1F3ABCB3}" presName="parentText" presStyleLbl="node1" presStyleIdx="0" presStyleCnt="1" custScaleY="595022" custLinFactNeighborX="428" custLinFactNeighborY="-256">
        <dgm:presLayoutVars>
          <dgm:chMax val="0"/>
          <dgm:bulletEnabled val="1"/>
        </dgm:presLayoutVars>
      </dgm:prSet>
      <dgm:spPr/>
      <dgm:t>
        <a:bodyPr/>
        <a:lstStyle/>
        <a:p>
          <a:endParaRPr lang="en-US"/>
        </a:p>
      </dgm:t>
    </dgm:pt>
  </dgm:ptLst>
  <dgm:cxnLst>
    <dgm:cxn modelId="{BD1D9BF0-3653-4884-B282-3753078B2283}" srcId="{3FD9F504-11C2-481F-91E5-C58B27857E4E}" destId="{D0EFA468-8BBA-49DB-8F63-DC4F1F3ABCB3}" srcOrd="0" destOrd="0" parTransId="{B882C715-A3FA-401A-AFD6-7113909158F4}" sibTransId="{DB1BE2BD-C05D-42D3-A20F-36CEEA1F2F07}"/>
    <dgm:cxn modelId="{732C2261-CEF3-4573-AC0E-CCA23BC65AF9}" type="presOf" srcId="{3FD9F504-11C2-481F-91E5-C58B27857E4E}" destId="{E276F6C4-9CD7-4A45-8A48-4029A9D524CF}" srcOrd="0" destOrd="0" presId="urn:microsoft.com/office/officeart/2005/8/layout/vList2"/>
    <dgm:cxn modelId="{F968BA21-7D72-467F-B52D-2856466163E9}" type="presOf" srcId="{D0EFA468-8BBA-49DB-8F63-DC4F1F3ABCB3}" destId="{D58BDAE4-A54D-4DAE-9619-DF62FB40EA1B}" srcOrd="0" destOrd="0" presId="urn:microsoft.com/office/officeart/2005/8/layout/vList2"/>
    <dgm:cxn modelId="{7FC0FB39-FDF8-4408-BDDE-F9C6C4C01ACC}" type="presParOf" srcId="{E276F6C4-9CD7-4A45-8A48-4029A9D524CF}" destId="{D58BDAE4-A54D-4DAE-9619-DF62FB40EA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A4C20D1-D15E-49D1-AF0E-BFC54FF8CD46}"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AAC9B21D-A09F-433F-8FD2-AD8FF5190D2D}">
      <dgm:prSet phldrT="[Text]" custT="1"/>
      <dgm:spPr/>
      <dgm:t>
        <a:bodyPr/>
        <a:lstStyle/>
        <a:p>
          <a:r>
            <a:rPr lang="en-US" sz="1800" b="1" u="sng" dirty="0" smtClean="0">
              <a:latin typeface="Cambria" panose="02040503050406030204" pitchFamily="18" charset="0"/>
              <a:ea typeface="Cambria" panose="02040503050406030204" pitchFamily="18" charset="0"/>
            </a:rPr>
            <a:t>Discovery</a:t>
          </a:r>
          <a:r>
            <a:rPr lang="en-US" sz="1800" b="1" dirty="0" smtClean="0">
              <a:latin typeface="Cambria" panose="02040503050406030204" pitchFamily="18" charset="0"/>
              <a:ea typeface="Cambria" panose="02040503050406030204" pitchFamily="18" charset="0"/>
            </a:rPr>
            <a:t>: </a:t>
          </a:r>
        </a:p>
        <a:p>
          <a:r>
            <a:rPr lang="en-US" sz="1800" dirty="0" err="1" smtClean="0">
              <a:latin typeface="Cambria" panose="02040503050406030204" pitchFamily="18" charset="0"/>
              <a:ea typeface="Cambria" panose="02040503050406030204" pitchFamily="18" charset="0"/>
            </a:rPr>
            <a:t>Ogburn</a:t>
          </a:r>
          <a:r>
            <a:rPr lang="en-US" sz="1800" dirty="0" smtClean="0">
              <a:latin typeface="Cambria" panose="02040503050406030204" pitchFamily="18" charset="0"/>
              <a:ea typeface="Cambria" panose="02040503050406030204" pitchFamily="18" charset="0"/>
            </a:rPr>
            <a:t> identified discovery, a new way of seeing reality, as a second  process of change. The reality is already present, but people see it for the first time.  An example is Columbus’s “discovery” of North America, which had consequences so huge that they altered the course of human history. </a:t>
          </a:r>
          <a:endParaRPr lang="en-US" sz="1800" dirty="0"/>
        </a:p>
      </dgm:t>
    </dgm:pt>
    <dgm:pt modelId="{9FA4F879-A79C-451A-A2E6-A6B365DB394B}" type="parTrans" cxnId="{3BAA0F21-D2BF-49B9-9EFD-2C620DC0205A}">
      <dgm:prSet/>
      <dgm:spPr/>
      <dgm:t>
        <a:bodyPr/>
        <a:lstStyle/>
        <a:p>
          <a:endParaRPr lang="en-US"/>
        </a:p>
      </dgm:t>
    </dgm:pt>
    <dgm:pt modelId="{196DF9A2-5EC2-41D9-80DE-E26EA8D28EE1}" type="sibTrans" cxnId="{3BAA0F21-D2BF-49B9-9EFD-2C620DC0205A}">
      <dgm:prSet/>
      <dgm:spPr/>
      <dgm:t>
        <a:bodyPr/>
        <a:lstStyle/>
        <a:p>
          <a:endParaRPr lang="en-US"/>
        </a:p>
      </dgm:t>
    </dgm:pt>
    <dgm:pt modelId="{2E4D6E69-AF04-4496-85C7-3441E36E5C20}" type="pres">
      <dgm:prSet presAssocID="{FA4C20D1-D15E-49D1-AF0E-BFC54FF8CD46}" presName="linear" presStyleCnt="0">
        <dgm:presLayoutVars>
          <dgm:animLvl val="lvl"/>
          <dgm:resizeHandles val="exact"/>
        </dgm:presLayoutVars>
      </dgm:prSet>
      <dgm:spPr/>
      <dgm:t>
        <a:bodyPr/>
        <a:lstStyle/>
        <a:p>
          <a:endParaRPr lang="en-US"/>
        </a:p>
      </dgm:t>
    </dgm:pt>
    <dgm:pt modelId="{D085C64B-11F8-40DE-AD69-DE3674B65C96}" type="pres">
      <dgm:prSet presAssocID="{AAC9B21D-A09F-433F-8FD2-AD8FF5190D2D}" presName="parentText" presStyleLbl="node1" presStyleIdx="0" presStyleCnt="1">
        <dgm:presLayoutVars>
          <dgm:chMax val="0"/>
          <dgm:bulletEnabled val="1"/>
        </dgm:presLayoutVars>
      </dgm:prSet>
      <dgm:spPr/>
      <dgm:t>
        <a:bodyPr/>
        <a:lstStyle/>
        <a:p>
          <a:endParaRPr lang="en-US"/>
        </a:p>
      </dgm:t>
    </dgm:pt>
  </dgm:ptLst>
  <dgm:cxnLst>
    <dgm:cxn modelId="{16CEF3FF-F7B1-42A8-9771-AFADFA63EE88}" type="presOf" srcId="{FA4C20D1-D15E-49D1-AF0E-BFC54FF8CD46}" destId="{2E4D6E69-AF04-4496-85C7-3441E36E5C20}" srcOrd="0" destOrd="0" presId="urn:microsoft.com/office/officeart/2005/8/layout/vList2"/>
    <dgm:cxn modelId="{3BAA0F21-D2BF-49B9-9EFD-2C620DC0205A}" srcId="{FA4C20D1-D15E-49D1-AF0E-BFC54FF8CD46}" destId="{AAC9B21D-A09F-433F-8FD2-AD8FF5190D2D}" srcOrd="0" destOrd="0" parTransId="{9FA4F879-A79C-451A-A2E6-A6B365DB394B}" sibTransId="{196DF9A2-5EC2-41D9-80DE-E26EA8D28EE1}"/>
    <dgm:cxn modelId="{0A94BC4E-CFCD-43DC-8D64-6ACC5975179A}" type="presOf" srcId="{AAC9B21D-A09F-433F-8FD2-AD8FF5190D2D}" destId="{D085C64B-11F8-40DE-AD69-DE3674B65C96}" srcOrd="0" destOrd="0" presId="urn:microsoft.com/office/officeart/2005/8/layout/vList2"/>
    <dgm:cxn modelId="{75CAEC06-3DEF-4CC4-97EB-BD5C99116379}" type="presParOf" srcId="{2E4D6E69-AF04-4496-85C7-3441E36E5C20}" destId="{D085C64B-11F8-40DE-AD69-DE3674B65C9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22C669B-5122-4B99-AAB9-94CAAED5B84B}"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881949DF-DF04-4ABF-98D9-56389BD9AA20}">
      <dgm:prSet phldrT="[Text]"/>
      <dgm:spPr/>
      <dgm:t>
        <a:bodyPr/>
        <a:lstStyle/>
        <a:p>
          <a:r>
            <a:rPr lang="en-US" dirty="0" smtClean="0">
              <a:solidFill>
                <a:srgbClr val="006600"/>
              </a:solidFill>
              <a:latin typeface="Cambria" panose="02040503050406030204" pitchFamily="18" charset="0"/>
              <a:ea typeface="Cambria" panose="02040503050406030204" pitchFamily="18" charset="0"/>
            </a:rPr>
            <a:t>The term ‘cultural lag’ is often used to describe the state of disequilibrium between material and non-material aspects of a culture</a:t>
          </a:r>
          <a:r>
            <a:rPr lang="en-US" smtClean="0">
              <a:solidFill>
                <a:srgbClr val="006600"/>
              </a:solidFill>
              <a:latin typeface="Cambria" panose="02040503050406030204" pitchFamily="18" charset="0"/>
              <a:ea typeface="Cambria" panose="02040503050406030204" pitchFamily="18" charset="0"/>
            </a:rPr>
            <a:t>.  Ogburn (1886-1959) who coined this word, explained that ‘cultural lag’ occurs when parts of a culture that were once in adjustment with each other change at different rates, and become incompatible with each other. </a:t>
          </a:r>
          <a:endParaRPr lang="en-US" dirty="0">
            <a:solidFill>
              <a:srgbClr val="006600"/>
            </a:solidFill>
          </a:endParaRPr>
        </a:p>
      </dgm:t>
    </dgm:pt>
    <dgm:pt modelId="{40418DAA-3715-49D8-A02C-E0C46181BC99}" type="parTrans" cxnId="{9227A01A-23DA-4A8D-8900-E6E53AC36E3E}">
      <dgm:prSet/>
      <dgm:spPr/>
      <dgm:t>
        <a:bodyPr/>
        <a:lstStyle/>
        <a:p>
          <a:endParaRPr lang="en-US">
            <a:solidFill>
              <a:srgbClr val="006600"/>
            </a:solidFill>
          </a:endParaRPr>
        </a:p>
      </dgm:t>
    </dgm:pt>
    <dgm:pt modelId="{9DB57578-35D1-4B60-904F-56674EFFF024}" type="sibTrans" cxnId="{9227A01A-23DA-4A8D-8900-E6E53AC36E3E}">
      <dgm:prSet/>
      <dgm:spPr/>
      <dgm:t>
        <a:bodyPr/>
        <a:lstStyle/>
        <a:p>
          <a:endParaRPr lang="en-US">
            <a:solidFill>
              <a:srgbClr val="006600"/>
            </a:solidFill>
          </a:endParaRPr>
        </a:p>
      </dgm:t>
    </dgm:pt>
    <dgm:pt modelId="{2F3851D4-19A7-4300-B3B8-E0D09EA8073C}">
      <dgm:prSet/>
      <dgm:spPr/>
      <dgm:t>
        <a:bodyPr/>
        <a:lstStyle/>
        <a:p>
          <a:r>
            <a:rPr lang="en-US" smtClean="0">
              <a:solidFill>
                <a:srgbClr val="006600"/>
              </a:solidFill>
              <a:latin typeface="Cambria" panose="02040503050406030204" pitchFamily="18" charset="0"/>
              <a:ea typeface="Cambria" panose="02040503050406030204" pitchFamily="18" charset="0"/>
            </a:rPr>
            <a:t>He pointed out how the non-material culture (values, beliefs, norms, family, religion) often lags behind material culture (technology, means of production output of the economic system). </a:t>
          </a:r>
          <a:endParaRPr lang="en-US" dirty="0" smtClean="0">
            <a:solidFill>
              <a:srgbClr val="006600"/>
            </a:solidFill>
            <a:latin typeface="Cambria" panose="02040503050406030204" pitchFamily="18" charset="0"/>
            <a:ea typeface="Cambria" panose="02040503050406030204" pitchFamily="18" charset="0"/>
          </a:endParaRPr>
        </a:p>
      </dgm:t>
    </dgm:pt>
    <dgm:pt modelId="{964F76A5-A49A-45B1-88BD-96E4934EB978}" type="parTrans" cxnId="{F80A7DCD-82D7-48FC-8AF8-B61120377D15}">
      <dgm:prSet/>
      <dgm:spPr/>
      <dgm:t>
        <a:bodyPr/>
        <a:lstStyle/>
        <a:p>
          <a:endParaRPr lang="en-US">
            <a:solidFill>
              <a:srgbClr val="006600"/>
            </a:solidFill>
          </a:endParaRPr>
        </a:p>
      </dgm:t>
    </dgm:pt>
    <dgm:pt modelId="{5FF11B6F-0E12-4306-BCC2-3FF0FAF4D821}" type="sibTrans" cxnId="{F80A7DCD-82D7-48FC-8AF8-B61120377D15}">
      <dgm:prSet/>
      <dgm:spPr/>
      <dgm:t>
        <a:bodyPr/>
        <a:lstStyle/>
        <a:p>
          <a:endParaRPr lang="en-US">
            <a:solidFill>
              <a:srgbClr val="006600"/>
            </a:solidFill>
          </a:endParaRPr>
        </a:p>
      </dgm:t>
    </dgm:pt>
    <dgm:pt modelId="{3E51EB1E-F877-4A25-A5B0-E3ACB113AF64}">
      <dgm:prSet/>
      <dgm:spPr/>
      <dgm:t>
        <a:bodyPr/>
        <a:lstStyle/>
        <a:p>
          <a:r>
            <a:rPr lang="en-US" smtClean="0">
              <a:solidFill>
                <a:srgbClr val="006600"/>
              </a:solidFill>
              <a:latin typeface="Cambria" panose="02040503050406030204" pitchFamily="18" charset="0"/>
              <a:ea typeface="Cambria" panose="02040503050406030204" pitchFamily="18" charset="0"/>
            </a:rPr>
            <a:t>For example, family planning technologies (i.e. material culture) have advanced, but people take their time to accept them. Some sections of the population may reject the very idea of ‘family planning’ and believe in having a large family. </a:t>
          </a:r>
          <a:endParaRPr lang="en-US" dirty="0" smtClean="0">
            <a:solidFill>
              <a:srgbClr val="006600"/>
            </a:solidFill>
            <a:latin typeface="Cambria" panose="02040503050406030204" pitchFamily="18" charset="0"/>
            <a:ea typeface="Cambria" panose="02040503050406030204" pitchFamily="18" charset="0"/>
          </a:endParaRPr>
        </a:p>
      </dgm:t>
    </dgm:pt>
    <dgm:pt modelId="{1C8C0013-0E9B-4422-9A4C-76FB78207ECE}" type="parTrans" cxnId="{5B2DB49A-63BA-4B12-B5C5-10E541D2863B}">
      <dgm:prSet/>
      <dgm:spPr/>
      <dgm:t>
        <a:bodyPr/>
        <a:lstStyle/>
        <a:p>
          <a:endParaRPr lang="en-US">
            <a:solidFill>
              <a:srgbClr val="006600"/>
            </a:solidFill>
          </a:endParaRPr>
        </a:p>
      </dgm:t>
    </dgm:pt>
    <dgm:pt modelId="{C9A9F7C6-D8DC-4F6D-BED7-0A737D59076C}" type="sibTrans" cxnId="{5B2DB49A-63BA-4B12-B5C5-10E541D2863B}">
      <dgm:prSet/>
      <dgm:spPr/>
      <dgm:t>
        <a:bodyPr/>
        <a:lstStyle/>
        <a:p>
          <a:endParaRPr lang="en-US">
            <a:solidFill>
              <a:srgbClr val="006600"/>
            </a:solidFill>
          </a:endParaRPr>
        </a:p>
      </dgm:t>
    </dgm:pt>
    <dgm:pt modelId="{B902A170-CA3D-4625-B6E6-0CC23DCB45B5}">
      <dgm:prSet/>
      <dgm:spPr/>
      <dgm:t>
        <a:bodyPr/>
        <a:lstStyle/>
        <a:p>
          <a:r>
            <a:rPr lang="en-US" dirty="0" smtClean="0">
              <a:solidFill>
                <a:srgbClr val="006600"/>
              </a:solidFill>
              <a:latin typeface="Cambria" panose="02040503050406030204" pitchFamily="18" charset="0"/>
              <a:ea typeface="Cambria" panose="02040503050406030204" pitchFamily="18" charset="0"/>
            </a:rPr>
            <a:t>When an event such as increase in population or a depletion in natural resources cause a strain in society, it takes some time for the society to understand and absorb the strain and alter its values and institutions to adapt to the change. But in order to function smoothly, societies adjust to maintain and restore themselves.</a:t>
          </a:r>
          <a:endParaRPr lang="en-US" dirty="0">
            <a:solidFill>
              <a:srgbClr val="006600"/>
            </a:solidFill>
            <a:latin typeface="Cambria" panose="02040503050406030204" pitchFamily="18" charset="0"/>
            <a:ea typeface="Cambria" panose="02040503050406030204" pitchFamily="18" charset="0"/>
          </a:endParaRPr>
        </a:p>
      </dgm:t>
    </dgm:pt>
    <dgm:pt modelId="{25D56BC5-A5EF-478B-8708-F54BE4926B79}" type="parTrans" cxnId="{FA45D366-D905-4FB4-BC1E-D7372C0C2752}">
      <dgm:prSet/>
      <dgm:spPr/>
      <dgm:t>
        <a:bodyPr/>
        <a:lstStyle/>
        <a:p>
          <a:endParaRPr lang="en-US">
            <a:solidFill>
              <a:srgbClr val="006600"/>
            </a:solidFill>
          </a:endParaRPr>
        </a:p>
      </dgm:t>
    </dgm:pt>
    <dgm:pt modelId="{E3C53F31-BEA4-4EF4-88AB-95636B3C435B}" type="sibTrans" cxnId="{FA45D366-D905-4FB4-BC1E-D7372C0C2752}">
      <dgm:prSet/>
      <dgm:spPr/>
      <dgm:t>
        <a:bodyPr/>
        <a:lstStyle/>
        <a:p>
          <a:endParaRPr lang="en-US">
            <a:solidFill>
              <a:srgbClr val="006600"/>
            </a:solidFill>
          </a:endParaRPr>
        </a:p>
      </dgm:t>
    </dgm:pt>
    <dgm:pt modelId="{BFF2CC71-417A-4E0F-BAF4-41AA9517F807}" type="pres">
      <dgm:prSet presAssocID="{B22C669B-5122-4B99-AAB9-94CAAED5B84B}" presName="vert0" presStyleCnt="0">
        <dgm:presLayoutVars>
          <dgm:dir/>
          <dgm:animOne val="branch"/>
          <dgm:animLvl val="lvl"/>
        </dgm:presLayoutVars>
      </dgm:prSet>
      <dgm:spPr/>
      <dgm:t>
        <a:bodyPr/>
        <a:lstStyle/>
        <a:p>
          <a:endParaRPr lang="en-US"/>
        </a:p>
      </dgm:t>
    </dgm:pt>
    <dgm:pt modelId="{B0425777-A18D-4BFF-8FE0-50FF7673F547}" type="pres">
      <dgm:prSet presAssocID="{881949DF-DF04-4ABF-98D9-56389BD9AA20}" presName="thickLine" presStyleLbl="alignNode1" presStyleIdx="0" presStyleCnt="4"/>
      <dgm:spPr/>
    </dgm:pt>
    <dgm:pt modelId="{5F8B8E45-D7BC-4DD5-B41F-70584A7AA503}" type="pres">
      <dgm:prSet presAssocID="{881949DF-DF04-4ABF-98D9-56389BD9AA20}" presName="horz1" presStyleCnt="0"/>
      <dgm:spPr/>
    </dgm:pt>
    <dgm:pt modelId="{BB307879-EB13-4FA2-B8AD-30301493B05B}" type="pres">
      <dgm:prSet presAssocID="{881949DF-DF04-4ABF-98D9-56389BD9AA20}" presName="tx1" presStyleLbl="revTx" presStyleIdx="0" presStyleCnt="4"/>
      <dgm:spPr/>
      <dgm:t>
        <a:bodyPr/>
        <a:lstStyle/>
        <a:p>
          <a:endParaRPr lang="en-US"/>
        </a:p>
      </dgm:t>
    </dgm:pt>
    <dgm:pt modelId="{B62E22D3-AE4F-4A75-BB58-B651A257CA78}" type="pres">
      <dgm:prSet presAssocID="{881949DF-DF04-4ABF-98D9-56389BD9AA20}" presName="vert1" presStyleCnt="0"/>
      <dgm:spPr/>
    </dgm:pt>
    <dgm:pt modelId="{36B8FEE9-605A-468F-820B-BF17A0EAAB8A}" type="pres">
      <dgm:prSet presAssocID="{2F3851D4-19A7-4300-B3B8-E0D09EA8073C}" presName="thickLine" presStyleLbl="alignNode1" presStyleIdx="1" presStyleCnt="4"/>
      <dgm:spPr/>
    </dgm:pt>
    <dgm:pt modelId="{5350C4B6-D48F-4D69-B1D7-A7E9C9704F5D}" type="pres">
      <dgm:prSet presAssocID="{2F3851D4-19A7-4300-B3B8-E0D09EA8073C}" presName="horz1" presStyleCnt="0"/>
      <dgm:spPr/>
    </dgm:pt>
    <dgm:pt modelId="{CEDE9885-E7BF-433F-87CF-FA05FB7904C9}" type="pres">
      <dgm:prSet presAssocID="{2F3851D4-19A7-4300-B3B8-E0D09EA8073C}" presName="tx1" presStyleLbl="revTx" presStyleIdx="1" presStyleCnt="4"/>
      <dgm:spPr/>
      <dgm:t>
        <a:bodyPr/>
        <a:lstStyle/>
        <a:p>
          <a:endParaRPr lang="en-US"/>
        </a:p>
      </dgm:t>
    </dgm:pt>
    <dgm:pt modelId="{6663562A-39B6-4F76-B763-853324B06A15}" type="pres">
      <dgm:prSet presAssocID="{2F3851D4-19A7-4300-B3B8-E0D09EA8073C}" presName="vert1" presStyleCnt="0"/>
      <dgm:spPr/>
    </dgm:pt>
    <dgm:pt modelId="{74C9B0B5-DFB1-4C6A-9FCF-4EEA6F39B92E}" type="pres">
      <dgm:prSet presAssocID="{3E51EB1E-F877-4A25-A5B0-E3ACB113AF64}" presName="thickLine" presStyleLbl="alignNode1" presStyleIdx="2" presStyleCnt="4"/>
      <dgm:spPr/>
    </dgm:pt>
    <dgm:pt modelId="{8966BC5F-4638-4584-9D96-54589B24DD42}" type="pres">
      <dgm:prSet presAssocID="{3E51EB1E-F877-4A25-A5B0-E3ACB113AF64}" presName="horz1" presStyleCnt="0"/>
      <dgm:spPr/>
    </dgm:pt>
    <dgm:pt modelId="{810F241E-043D-40A1-8D80-229AA476CE81}" type="pres">
      <dgm:prSet presAssocID="{3E51EB1E-F877-4A25-A5B0-E3ACB113AF64}" presName="tx1" presStyleLbl="revTx" presStyleIdx="2" presStyleCnt="4"/>
      <dgm:spPr/>
      <dgm:t>
        <a:bodyPr/>
        <a:lstStyle/>
        <a:p>
          <a:endParaRPr lang="en-US"/>
        </a:p>
      </dgm:t>
    </dgm:pt>
    <dgm:pt modelId="{7612B064-2848-43D2-928E-8357EBA72537}" type="pres">
      <dgm:prSet presAssocID="{3E51EB1E-F877-4A25-A5B0-E3ACB113AF64}" presName="vert1" presStyleCnt="0"/>
      <dgm:spPr/>
    </dgm:pt>
    <dgm:pt modelId="{E116E406-2B47-44AE-9944-B8FB55EDD7CD}" type="pres">
      <dgm:prSet presAssocID="{B902A170-CA3D-4625-B6E6-0CC23DCB45B5}" presName="thickLine" presStyleLbl="alignNode1" presStyleIdx="3" presStyleCnt="4"/>
      <dgm:spPr/>
    </dgm:pt>
    <dgm:pt modelId="{342CC7C4-65FC-4773-B99C-463E6B5EF158}" type="pres">
      <dgm:prSet presAssocID="{B902A170-CA3D-4625-B6E6-0CC23DCB45B5}" presName="horz1" presStyleCnt="0"/>
      <dgm:spPr/>
    </dgm:pt>
    <dgm:pt modelId="{772F7219-E24A-4F54-9F16-D41F5FFA4651}" type="pres">
      <dgm:prSet presAssocID="{B902A170-CA3D-4625-B6E6-0CC23DCB45B5}" presName="tx1" presStyleLbl="revTx" presStyleIdx="3" presStyleCnt="4"/>
      <dgm:spPr/>
      <dgm:t>
        <a:bodyPr/>
        <a:lstStyle/>
        <a:p>
          <a:endParaRPr lang="en-US"/>
        </a:p>
      </dgm:t>
    </dgm:pt>
    <dgm:pt modelId="{A89C9A41-7D94-4779-80EE-411C9FD54D09}" type="pres">
      <dgm:prSet presAssocID="{B902A170-CA3D-4625-B6E6-0CC23DCB45B5}" presName="vert1" presStyleCnt="0"/>
      <dgm:spPr/>
    </dgm:pt>
  </dgm:ptLst>
  <dgm:cxnLst>
    <dgm:cxn modelId="{59392AE8-CAF0-4EE0-94C3-A434262DB314}" type="presOf" srcId="{B22C669B-5122-4B99-AAB9-94CAAED5B84B}" destId="{BFF2CC71-417A-4E0F-BAF4-41AA9517F807}" srcOrd="0" destOrd="0" presId="urn:microsoft.com/office/officeart/2008/layout/LinedList"/>
    <dgm:cxn modelId="{57EF4492-9963-4E3A-B634-22A8D0A71153}" type="presOf" srcId="{3E51EB1E-F877-4A25-A5B0-E3ACB113AF64}" destId="{810F241E-043D-40A1-8D80-229AA476CE81}" srcOrd="0" destOrd="0" presId="urn:microsoft.com/office/officeart/2008/layout/LinedList"/>
    <dgm:cxn modelId="{17744179-646B-47D1-AD05-1D00049974F0}" type="presOf" srcId="{2F3851D4-19A7-4300-B3B8-E0D09EA8073C}" destId="{CEDE9885-E7BF-433F-87CF-FA05FB7904C9}" srcOrd="0" destOrd="0" presId="urn:microsoft.com/office/officeart/2008/layout/LinedList"/>
    <dgm:cxn modelId="{FA45D366-D905-4FB4-BC1E-D7372C0C2752}" srcId="{B22C669B-5122-4B99-AAB9-94CAAED5B84B}" destId="{B902A170-CA3D-4625-B6E6-0CC23DCB45B5}" srcOrd="3" destOrd="0" parTransId="{25D56BC5-A5EF-478B-8708-F54BE4926B79}" sibTransId="{E3C53F31-BEA4-4EF4-88AB-95636B3C435B}"/>
    <dgm:cxn modelId="{5B2DB49A-63BA-4B12-B5C5-10E541D2863B}" srcId="{B22C669B-5122-4B99-AAB9-94CAAED5B84B}" destId="{3E51EB1E-F877-4A25-A5B0-E3ACB113AF64}" srcOrd="2" destOrd="0" parTransId="{1C8C0013-0E9B-4422-9A4C-76FB78207ECE}" sibTransId="{C9A9F7C6-D8DC-4F6D-BED7-0A737D59076C}"/>
    <dgm:cxn modelId="{9227A01A-23DA-4A8D-8900-E6E53AC36E3E}" srcId="{B22C669B-5122-4B99-AAB9-94CAAED5B84B}" destId="{881949DF-DF04-4ABF-98D9-56389BD9AA20}" srcOrd="0" destOrd="0" parTransId="{40418DAA-3715-49D8-A02C-E0C46181BC99}" sibTransId="{9DB57578-35D1-4B60-904F-56674EFFF024}"/>
    <dgm:cxn modelId="{F80A7DCD-82D7-48FC-8AF8-B61120377D15}" srcId="{B22C669B-5122-4B99-AAB9-94CAAED5B84B}" destId="{2F3851D4-19A7-4300-B3B8-E0D09EA8073C}" srcOrd="1" destOrd="0" parTransId="{964F76A5-A49A-45B1-88BD-96E4934EB978}" sibTransId="{5FF11B6F-0E12-4306-BCC2-3FF0FAF4D821}"/>
    <dgm:cxn modelId="{8E441423-C6E9-4C40-86C7-7786346F8CE1}" type="presOf" srcId="{881949DF-DF04-4ABF-98D9-56389BD9AA20}" destId="{BB307879-EB13-4FA2-B8AD-30301493B05B}" srcOrd="0" destOrd="0" presId="urn:microsoft.com/office/officeart/2008/layout/LinedList"/>
    <dgm:cxn modelId="{312629B9-2697-418D-9B5F-ABB2ACFE1195}" type="presOf" srcId="{B902A170-CA3D-4625-B6E6-0CC23DCB45B5}" destId="{772F7219-E24A-4F54-9F16-D41F5FFA4651}" srcOrd="0" destOrd="0" presId="urn:microsoft.com/office/officeart/2008/layout/LinedList"/>
    <dgm:cxn modelId="{48E692B9-7FFD-450D-ABBB-8ECAB60E1BB8}" type="presParOf" srcId="{BFF2CC71-417A-4E0F-BAF4-41AA9517F807}" destId="{B0425777-A18D-4BFF-8FE0-50FF7673F547}" srcOrd="0" destOrd="0" presId="urn:microsoft.com/office/officeart/2008/layout/LinedList"/>
    <dgm:cxn modelId="{1FD2EF8D-F2DA-406C-81C9-8E81C5469305}" type="presParOf" srcId="{BFF2CC71-417A-4E0F-BAF4-41AA9517F807}" destId="{5F8B8E45-D7BC-4DD5-B41F-70584A7AA503}" srcOrd="1" destOrd="0" presId="urn:microsoft.com/office/officeart/2008/layout/LinedList"/>
    <dgm:cxn modelId="{41523BD9-504C-4681-AF4D-4C980BD4BAFE}" type="presParOf" srcId="{5F8B8E45-D7BC-4DD5-B41F-70584A7AA503}" destId="{BB307879-EB13-4FA2-B8AD-30301493B05B}" srcOrd="0" destOrd="0" presId="urn:microsoft.com/office/officeart/2008/layout/LinedList"/>
    <dgm:cxn modelId="{BF626257-E4DB-450C-B1CC-C665DF31E2A1}" type="presParOf" srcId="{5F8B8E45-D7BC-4DD5-B41F-70584A7AA503}" destId="{B62E22D3-AE4F-4A75-BB58-B651A257CA78}" srcOrd="1" destOrd="0" presId="urn:microsoft.com/office/officeart/2008/layout/LinedList"/>
    <dgm:cxn modelId="{37A0DD5F-9003-4A6C-8555-F92DA4089486}" type="presParOf" srcId="{BFF2CC71-417A-4E0F-BAF4-41AA9517F807}" destId="{36B8FEE9-605A-468F-820B-BF17A0EAAB8A}" srcOrd="2" destOrd="0" presId="urn:microsoft.com/office/officeart/2008/layout/LinedList"/>
    <dgm:cxn modelId="{9665D5BF-FE0F-4C0C-B5D3-3DE61045CFA3}" type="presParOf" srcId="{BFF2CC71-417A-4E0F-BAF4-41AA9517F807}" destId="{5350C4B6-D48F-4D69-B1D7-A7E9C9704F5D}" srcOrd="3" destOrd="0" presId="urn:microsoft.com/office/officeart/2008/layout/LinedList"/>
    <dgm:cxn modelId="{AD535674-00C1-4D78-A1E1-6D9A92E89B4D}" type="presParOf" srcId="{5350C4B6-D48F-4D69-B1D7-A7E9C9704F5D}" destId="{CEDE9885-E7BF-433F-87CF-FA05FB7904C9}" srcOrd="0" destOrd="0" presId="urn:microsoft.com/office/officeart/2008/layout/LinedList"/>
    <dgm:cxn modelId="{3C3492D3-8C91-4526-BC28-FD8936071EF1}" type="presParOf" srcId="{5350C4B6-D48F-4D69-B1D7-A7E9C9704F5D}" destId="{6663562A-39B6-4F76-B763-853324B06A15}" srcOrd="1" destOrd="0" presId="urn:microsoft.com/office/officeart/2008/layout/LinedList"/>
    <dgm:cxn modelId="{5243364D-BA0F-49A4-B0D8-FA1747EAA983}" type="presParOf" srcId="{BFF2CC71-417A-4E0F-BAF4-41AA9517F807}" destId="{74C9B0B5-DFB1-4C6A-9FCF-4EEA6F39B92E}" srcOrd="4" destOrd="0" presId="urn:microsoft.com/office/officeart/2008/layout/LinedList"/>
    <dgm:cxn modelId="{F5130A23-0CD3-4144-BCC3-F8F5159CAA9F}" type="presParOf" srcId="{BFF2CC71-417A-4E0F-BAF4-41AA9517F807}" destId="{8966BC5F-4638-4584-9D96-54589B24DD42}" srcOrd="5" destOrd="0" presId="urn:microsoft.com/office/officeart/2008/layout/LinedList"/>
    <dgm:cxn modelId="{10286E28-D1C7-4502-8BE6-C81CA04A5788}" type="presParOf" srcId="{8966BC5F-4638-4584-9D96-54589B24DD42}" destId="{810F241E-043D-40A1-8D80-229AA476CE81}" srcOrd="0" destOrd="0" presId="urn:microsoft.com/office/officeart/2008/layout/LinedList"/>
    <dgm:cxn modelId="{2FED1DC4-2541-4E79-A8FC-35139C93D875}" type="presParOf" srcId="{8966BC5F-4638-4584-9D96-54589B24DD42}" destId="{7612B064-2848-43D2-928E-8357EBA72537}" srcOrd="1" destOrd="0" presId="urn:microsoft.com/office/officeart/2008/layout/LinedList"/>
    <dgm:cxn modelId="{D2B6D961-4585-4B01-B9F4-32EA231CCFEB}" type="presParOf" srcId="{BFF2CC71-417A-4E0F-BAF4-41AA9517F807}" destId="{E116E406-2B47-44AE-9944-B8FB55EDD7CD}" srcOrd="6" destOrd="0" presId="urn:microsoft.com/office/officeart/2008/layout/LinedList"/>
    <dgm:cxn modelId="{EC4C0E95-EF22-41EF-AE42-E1F8E0E3F83E}" type="presParOf" srcId="{BFF2CC71-417A-4E0F-BAF4-41AA9517F807}" destId="{342CC7C4-65FC-4773-B99C-463E6B5EF158}" srcOrd="7" destOrd="0" presId="urn:microsoft.com/office/officeart/2008/layout/LinedList"/>
    <dgm:cxn modelId="{7B95BBA5-AB22-4BAA-A053-2894B0BF37BF}" type="presParOf" srcId="{342CC7C4-65FC-4773-B99C-463E6B5EF158}" destId="{772F7219-E24A-4F54-9F16-D41F5FFA4651}" srcOrd="0" destOrd="0" presId="urn:microsoft.com/office/officeart/2008/layout/LinedList"/>
    <dgm:cxn modelId="{301EA145-0895-4667-BF9C-3429C3C83422}" type="presParOf" srcId="{342CC7C4-65FC-4773-B99C-463E6B5EF158}" destId="{A89C9A41-7D94-4779-80EE-411C9FD54D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623A0-942B-4698-8A30-4B5470ECA0C0}"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4FB95A3-F960-442C-80A3-EA8A8CCD5801}">
      <dgm:prSet custT="1"/>
      <dgm:spPr/>
      <dgm:t>
        <a:bodyPr/>
        <a:lstStyle/>
        <a:p>
          <a:r>
            <a:rPr lang="en-US" sz="2000" dirty="0" smtClean="0">
              <a:solidFill>
                <a:srgbClr val="660066"/>
              </a:solidFill>
              <a:latin typeface="Cambria" panose="02040503050406030204" pitchFamily="18" charset="0"/>
              <a:ea typeface="Cambria" panose="02040503050406030204" pitchFamily="18" charset="0"/>
            </a:rPr>
            <a:t>Social change happens </a:t>
          </a:r>
          <a:r>
            <a:rPr lang="en-US" sz="2000" b="1" dirty="0" smtClean="0">
              <a:solidFill>
                <a:srgbClr val="660066"/>
              </a:solidFill>
              <a:latin typeface="Cambria" panose="02040503050406030204" pitchFamily="18" charset="0"/>
              <a:ea typeface="Cambria" panose="02040503050406030204" pitchFamily="18" charset="0"/>
            </a:rPr>
            <a:t>all the time</a:t>
          </a:r>
          <a:r>
            <a:rPr lang="en-US" sz="2000" dirty="0" smtClean="0">
              <a:solidFill>
                <a:srgbClr val="660066"/>
              </a:solidFill>
              <a:latin typeface="Cambria" panose="02040503050406030204" pitchFamily="18" charset="0"/>
              <a:ea typeface="Cambria" panose="02040503050406030204" pitchFamily="18" charset="0"/>
            </a:rPr>
            <a:t>.</a:t>
          </a:r>
        </a:p>
      </dgm:t>
    </dgm:pt>
    <dgm:pt modelId="{1F245475-D2CD-4FDE-B851-8CAA4B6680BE}" type="parTrans" cxnId="{C7BCA6BB-7AE1-4200-9357-F9E5B3690C75}">
      <dgm:prSet/>
      <dgm:spPr/>
      <dgm:t>
        <a:bodyPr/>
        <a:lstStyle/>
        <a:p>
          <a:endParaRPr lang="en-US">
            <a:solidFill>
              <a:srgbClr val="660066"/>
            </a:solidFill>
          </a:endParaRPr>
        </a:p>
      </dgm:t>
    </dgm:pt>
    <dgm:pt modelId="{77DEB464-3A1D-4CF6-AC58-7B36A3D0DB2B}" type="sibTrans" cxnId="{C7BCA6BB-7AE1-4200-9357-F9E5B3690C75}">
      <dgm:prSet/>
      <dgm:spPr/>
      <dgm:t>
        <a:bodyPr/>
        <a:lstStyle/>
        <a:p>
          <a:endParaRPr lang="en-US">
            <a:solidFill>
              <a:srgbClr val="660066"/>
            </a:solidFill>
          </a:endParaRPr>
        </a:p>
      </dgm:t>
    </dgm:pt>
    <dgm:pt modelId="{8C1A212A-B62F-468B-B04E-84C262F03278}">
      <dgm:prSet custT="1"/>
      <dgm:spPr/>
      <dgm:t>
        <a:bodyPr/>
        <a:lstStyle/>
        <a:p>
          <a:r>
            <a:rPr lang="en-US" sz="2000" dirty="0" smtClean="0">
              <a:solidFill>
                <a:srgbClr val="660066"/>
              </a:solidFill>
              <a:latin typeface="Cambria" panose="02040503050406030204" pitchFamily="18" charset="0"/>
              <a:ea typeface="Cambria" panose="02040503050406030204" pitchFamily="18" charset="0"/>
            </a:rPr>
            <a:t>Social change is sometimes </a:t>
          </a:r>
          <a:r>
            <a:rPr lang="en-US" sz="2000" b="1" dirty="0" smtClean="0">
              <a:solidFill>
                <a:srgbClr val="660066"/>
              </a:solidFill>
              <a:latin typeface="Cambria" panose="02040503050406030204" pitchFamily="18" charset="0"/>
              <a:ea typeface="Cambria" panose="02040503050406030204" pitchFamily="18" charset="0"/>
            </a:rPr>
            <a:t>intentional</a:t>
          </a:r>
          <a:r>
            <a:rPr lang="en-US" sz="2000" dirty="0" smtClean="0">
              <a:solidFill>
                <a:srgbClr val="660066"/>
              </a:solidFill>
              <a:latin typeface="Cambria" panose="02040503050406030204" pitchFamily="18" charset="0"/>
              <a:ea typeface="Cambria" panose="02040503050406030204" pitchFamily="18" charset="0"/>
            </a:rPr>
            <a:t> but often it is </a:t>
          </a:r>
          <a:r>
            <a:rPr lang="en-US" sz="2000" b="1" dirty="0" smtClean="0">
              <a:solidFill>
                <a:srgbClr val="660066"/>
              </a:solidFill>
              <a:latin typeface="Cambria" panose="02040503050406030204" pitchFamily="18" charset="0"/>
              <a:ea typeface="Cambria" panose="02040503050406030204" pitchFamily="18" charset="0"/>
            </a:rPr>
            <a:t>unplanned</a:t>
          </a:r>
          <a:r>
            <a:rPr lang="en-US" sz="2000" dirty="0" smtClean="0">
              <a:solidFill>
                <a:srgbClr val="660066"/>
              </a:solidFill>
              <a:latin typeface="Cambria" panose="02040503050406030204" pitchFamily="18" charset="0"/>
              <a:ea typeface="Cambria" panose="02040503050406030204" pitchFamily="18" charset="0"/>
            </a:rPr>
            <a:t>.</a:t>
          </a:r>
        </a:p>
      </dgm:t>
    </dgm:pt>
    <dgm:pt modelId="{BC493327-0A88-4BB2-9953-4C7230D8709E}" type="parTrans" cxnId="{3D03CE43-9FE6-4A77-8FCA-ACC86CB272D6}">
      <dgm:prSet/>
      <dgm:spPr/>
      <dgm:t>
        <a:bodyPr/>
        <a:lstStyle/>
        <a:p>
          <a:endParaRPr lang="en-US">
            <a:solidFill>
              <a:srgbClr val="660066"/>
            </a:solidFill>
          </a:endParaRPr>
        </a:p>
      </dgm:t>
    </dgm:pt>
    <dgm:pt modelId="{28D41B18-7F19-4621-8B1E-CAEAD5719966}" type="sibTrans" cxnId="{3D03CE43-9FE6-4A77-8FCA-ACC86CB272D6}">
      <dgm:prSet/>
      <dgm:spPr/>
      <dgm:t>
        <a:bodyPr/>
        <a:lstStyle/>
        <a:p>
          <a:endParaRPr lang="en-US">
            <a:solidFill>
              <a:srgbClr val="660066"/>
            </a:solidFill>
          </a:endParaRPr>
        </a:p>
      </dgm:t>
    </dgm:pt>
    <dgm:pt modelId="{302A5566-908B-41F4-B982-835F8CDD5142}">
      <dgm:prSet custT="1"/>
      <dgm:spPr/>
      <dgm:t>
        <a:bodyPr/>
        <a:lstStyle/>
        <a:p>
          <a:r>
            <a:rPr lang="en-US" sz="2000" dirty="0" smtClean="0">
              <a:solidFill>
                <a:srgbClr val="660066"/>
              </a:solidFill>
              <a:latin typeface="Cambria" panose="02040503050406030204" pitchFamily="18" charset="0"/>
              <a:ea typeface="Cambria" panose="02040503050406030204" pitchFamily="18" charset="0"/>
            </a:rPr>
            <a:t>Social change is </a:t>
          </a:r>
          <a:r>
            <a:rPr lang="en-US" sz="2000" b="1" dirty="0" smtClean="0">
              <a:solidFill>
                <a:srgbClr val="660066"/>
              </a:solidFill>
              <a:latin typeface="Cambria" panose="02040503050406030204" pitchFamily="18" charset="0"/>
              <a:ea typeface="Cambria" panose="02040503050406030204" pitchFamily="18" charset="0"/>
            </a:rPr>
            <a:t>controversial</a:t>
          </a:r>
          <a:r>
            <a:rPr lang="en-US" sz="2000" dirty="0" smtClean="0">
              <a:solidFill>
                <a:srgbClr val="660066"/>
              </a:solidFill>
              <a:latin typeface="Cambria" panose="02040503050406030204" pitchFamily="18" charset="0"/>
              <a:ea typeface="Cambria" panose="02040503050406030204" pitchFamily="18" charset="0"/>
            </a:rPr>
            <a:t>.</a:t>
          </a:r>
        </a:p>
      </dgm:t>
    </dgm:pt>
    <dgm:pt modelId="{EE2F8C07-9781-4736-92C8-3C8403DF7BE5}" type="parTrans" cxnId="{D2B65005-EFFF-40EA-A12F-CF073A6A0C68}">
      <dgm:prSet/>
      <dgm:spPr/>
      <dgm:t>
        <a:bodyPr/>
        <a:lstStyle/>
        <a:p>
          <a:endParaRPr lang="en-US">
            <a:solidFill>
              <a:srgbClr val="660066"/>
            </a:solidFill>
          </a:endParaRPr>
        </a:p>
      </dgm:t>
    </dgm:pt>
    <dgm:pt modelId="{C822533A-A222-4AC1-BFC5-8C128B1C274E}" type="sibTrans" cxnId="{D2B65005-EFFF-40EA-A12F-CF073A6A0C68}">
      <dgm:prSet/>
      <dgm:spPr/>
      <dgm:t>
        <a:bodyPr/>
        <a:lstStyle/>
        <a:p>
          <a:endParaRPr lang="en-US">
            <a:solidFill>
              <a:srgbClr val="660066"/>
            </a:solidFill>
          </a:endParaRPr>
        </a:p>
      </dgm:t>
    </dgm:pt>
    <dgm:pt modelId="{127928F6-5682-4156-88F2-7AFD479E1A21}">
      <dgm:prSet custT="1"/>
      <dgm:spPr/>
      <dgm:t>
        <a:bodyPr/>
        <a:lstStyle/>
        <a:p>
          <a:r>
            <a:rPr lang="en-US" sz="2000" b="1" dirty="0" smtClean="0">
              <a:solidFill>
                <a:srgbClr val="660066"/>
              </a:solidFill>
              <a:latin typeface="Cambria" panose="02040503050406030204" pitchFamily="18" charset="0"/>
              <a:ea typeface="Cambria" panose="02040503050406030204" pitchFamily="18" charset="0"/>
            </a:rPr>
            <a:t>Some changes matter </a:t>
          </a:r>
          <a:r>
            <a:rPr lang="en-US" sz="2000" dirty="0" smtClean="0">
              <a:solidFill>
                <a:srgbClr val="660066"/>
              </a:solidFill>
              <a:latin typeface="Cambria" panose="02040503050406030204" pitchFamily="18" charset="0"/>
              <a:ea typeface="Cambria" panose="02040503050406030204" pitchFamily="18" charset="0"/>
            </a:rPr>
            <a:t>more than </a:t>
          </a:r>
          <a:r>
            <a:rPr lang="en-US" sz="2000" dirty="0" smtClean="0">
              <a:solidFill>
                <a:srgbClr val="660066"/>
              </a:solidFill>
              <a:latin typeface="Cambria" panose="02040503050406030204" pitchFamily="18" charset="0"/>
              <a:ea typeface="Cambria" panose="02040503050406030204" pitchFamily="18" charset="0"/>
            </a:rPr>
            <a:t>others.</a:t>
          </a:r>
          <a:endParaRPr lang="en-US" sz="2000" dirty="0">
            <a:solidFill>
              <a:srgbClr val="660066"/>
            </a:solidFill>
            <a:latin typeface="Cambria" panose="02040503050406030204" pitchFamily="18" charset="0"/>
            <a:ea typeface="Cambria" panose="02040503050406030204" pitchFamily="18" charset="0"/>
          </a:endParaRPr>
        </a:p>
      </dgm:t>
    </dgm:pt>
    <dgm:pt modelId="{48A128A2-15A3-4BEA-AA50-5F7D7EE50EF3}" type="parTrans" cxnId="{7ED1E538-D1FE-4A33-B0A8-B7381CF562E2}">
      <dgm:prSet/>
      <dgm:spPr/>
      <dgm:t>
        <a:bodyPr/>
        <a:lstStyle/>
        <a:p>
          <a:endParaRPr lang="en-US">
            <a:solidFill>
              <a:srgbClr val="660066"/>
            </a:solidFill>
          </a:endParaRPr>
        </a:p>
      </dgm:t>
    </dgm:pt>
    <dgm:pt modelId="{67EB8F1A-BB59-4BA0-A9F3-5438CA36E5C4}" type="sibTrans" cxnId="{7ED1E538-D1FE-4A33-B0A8-B7381CF562E2}">
      <dgm:prSet/>
      <dgm:spPr/>
      <dgm:t>
        <a:bodyPr/>
        <a:lstStyle/>
        <a:p>
          <a:endParaRPr lang="en-US">
            <a:solidFill>
              <a:srgbClr val="660066"/>
            </a:solidFill>
          </a:endParaRPr>
        </a:p>
      </dgm:t>
    </dgm:pt>
    <dgm:pt modelId="{18602266-A785-4583-ADB6-A12540D2374A}" type="pres">
      <dgm:prSet presAssocID="{B14623A0-942B-4698-8A30-4B5470ECA0C0}" presName="linear" presStyleCnt="0">
        <dgm:presLayoutVars>
          <dgm:animLvl val="lvl"/>
          <dgm:resizeHandles val="exact"/>
        </dgm:presLayoutVars>
      </dgm:prSet>
      <dgm:spPr/>
      <dgm:t>
        <a:bodyPr/>
        <a:lstStyle/>
        <a:p>
          <a:endParaRPr lang="en-US"/>
        </a:p>
      </dgm:t>
    </dgm:pt>
    <dgm:pt modelId="{A7FF71EC-3CD1-43E1-B33D-C0F8FA7D9DE9}" type="pres">
      <dgm:prSet presAssocID="{14FB95A3-F960-442C-80A3-EA8A8CCD5801}" presName="parentText" presStyleLbl="node1" presStyleIdx="0" presStyleCnt="4">
        <dgm:presLayoutVars>
          <dgm:chMax val="0"/>
          <dgm:bulletEnabled val="1"/>
        </dgm:presLayoutVars>
      </dgm:prSet>
      <dgm:spPr/>
      <dgm:t>
        <a:bodyPr/>
        <a:lstStyle/>
        <a:p>
          <a:endParaRPr lang="en-US"/>
        </a:p>
      </dgm:t>
    </dgm:pt>
    <dgm:pt modelId="{E68AC822-7ECB-4000-9257-D11801E85F6B}" type="pres">
      <dgm:prSet presAssocID="{77DEB464-3A1D-4CF6-AC58-7B36A3D0DB2B}" presName="spacer" presStyleCnt="0"/>
      <dgm:spPr/>
    </dgm:pt>
    <dgm:pt modelId="{29DE9D60-3053-4F6E-9762-8742C0024085}" type="pres">
      <dgm:prSet presAssocID="{8C1A212A-B62F-468B-B04E-84C262F03278}" presName="parentText" presStyleLbl="node1" presStyleIdx="1" presStyleCnt="4">
        <dgm:presLayoutVars>
          <dgm:chMax val="0"/>
          <dgm:bulletEnabled val="1"/>
        </dgm:presLayoutVars>
      </dgm:prSet>
      <dgm:spPr/>
      <dgm:t>
        <a:bodyPr/>
        <a:lstStyle/>
        <a:p>
          <a:endParaRPr lang="en-US"/>
        </a:p>
      </dgm:t>
    </dgm:pt>
    <dgm:pt modelId="{B6A753FC-C5A3-4605-BC51-AD1AD38CCC21}" type="pres">
      <dgm:prSet presAssocID="{28D41B18-7F19-4621-8B1E-CAEAD5719966}" presName="spacer" presStyleCnt="0"/>
      <dgm:spPr/>
    </dgm:pt>
    <dgm:pt modelId="{A0053C53-EF8B-46C8-9C64-7611714BEE9E}" type="pres">
      <dgm:prSet presAssocID="{302A5566-908B-41F4-B982-835F8CDD5142}" presName="parentText" presStyleLbl="node1" presStyleIdx="2" presStyleCnt="4">
        <dgm:presLayoutVars>
          <dgm:chMax val="0"/>
          <dgm:bulletEnabled val="1"/>
        </dgm:presLayoutVars>
      </dgm:prSet>
      <dgm:spPr/>
      <dgm:t>
        <a:bodyPr/>
        <a:lstStyle/>
        <a:p>
          <a:endParaRPr lang="en-US"/>
        </a:p>
      </dgm:t>
    </dgm:pt>
    <dgm:pt modelId="{B0E03304-91DC-4287-A878-56BE99AEFB92}" type="pres">
      <dgm:prSet presAssocID="{C822533A-A222-4AC1-BFC5-8C128B1C274E}" presName="spacer" presStyleCnt="0"/>
      <dgm:spPr/>
    </dgm:pt>
    <dgm:pt modelId="{87FC15E8-C1C1-4FF6-ACA3-63CD001E5B54}" type="pres">
      <dgm:prSet presAssocID="{127928F6-5682-4156-88F2-7AFD479E1A21}" presName="parentText" presStyleLbl="node1" presStyleIdx="3" presStyleCnt="4">
        <dgm:presLayoutVars>
          <dgm:chMax val="0"/>
          <dgm:bulletEnabled val="1"/>
        </dgm:presLayoutVars>
      </dgm:prSet>
      <dgm:spPr/>
      <dgm:t>
        <a:bodyPr/>
        <a:lstStyle/>
        <a:p>
          <a:endParaRPr lang="en-US"/>
        </a:p>
      </dgm:t>
    </dgm:pt>
  </dgm:ptLst>
  <dgm:cxnLst>
    <dgm:cxn modelId="{5F063F5C-38B2-4BCC-93E7-9051F3825206}" type="presOf" srcId="{127928F6-5682-4156-88F2-7AFD479E1A21}" destId="{87FC15E8-C1C1-4FF6-ACA3-63CD001E5B54}" srcOrd="0" destOrd="0" presId="urn:microsoft.com/office/officeart/2005/8/layout/vList2"/>
    <dgm:cxn modelId="{D2B65005-EFFF-40EA-A12F-CF073A6A0C68}" srcId="{B14623A0-942B-4698-8A30-4B5470ECA0C0}" destId="{302A5566-908B-41F4-B982-835F8CDD5142}" srcOrd="2" destOrd="0" parTransId="{EE2F8C07-9781-4736-92C8-3C8403DF7BE5}" sibTransId="{C822533A-A222-4AC1-BFC5-8C128B1C274E}"/>
    <dgm:cxn modelId="{C7BCA6BB-7AE1-4200-9357-F9E5B3690C75}" srcId="{B14623A0-942B-4698-8A30-4B5470ECA0C0}" destId="{14FB95A3-F960-442C-80A3-EA8A8CCD5801}" srcOrd="0" destOrd="0" parTransId="{1F245475-D2CD-4FDE-B851-8CAA4B6680BE}" sibTransId="{77DEB464-3A1D-4CF6-AC58-7B36A3D0DB2B}"/>
    <dgm:cxn modelId="{2D5266EC-8E11-44FB-B315-60AE1E135D0D}" type="presOf" srcId="{8C1A212A-B62F-468B-B04E-84C262F03278}" destId="{29DE9D60-3053-4F6E-9762-8742C0024085}" srcOrd="0" destOrd="0" presId="urn:microsoft.com/office/officeart/2005/8/layout/vList2"/>
    <dgm:cxn modelId="{3D03CE43-9FE6-4A77-8FCA-ACC86CB272D6}" srcId="{B14623A0-942B-4698-8A30-4B5470ECA0C0}" destId="{8C1A212A-B62F-468B-B04E-84C262F03278}" srcOrd="1" destOrd="0" parTransId="{BC493327-0A88-4BB2-9953-4C7230D8709E}" sibTransId="{28D41B18-7F19-4621-8B1E-CAEAD5719966}"/>
    <dgm:cxn modelId="{7ED1E538-D1FE-4A33-B0A8-B7381CF562E2}" srcId="{B14623A0-942B-4698-8A30-4B5470ECA0C0}" destId="{127928F6-5682-4156-88F2-7AFD479E1A21}" srcOrd="3" destOrd="0" parTransId="{48A128A2-15A3-4BEA-AA50-5F7D7EE50EF3}" sibTransId="{67EB8F1A-BB59-4BA0-A9F3-5438CA36E5C4}"/>
    <dgm:cxn modelId="{39300C72-8837-46CF-9A10-E2CE69CBBADA}" type="presOf" srcId="{B14623A0-942B-4698-8A30-4B5470ECA0C0}" destId="{18602266-A785-4583-ADB6-A12540D2374A}" srcOrd="0" destOrd="0" presId="urn:microsoft.com/office/officeart/2005/8/layout/vList2"/>
    <dgm:cxn modelId="{ED645A14-5C83-46E9-895A-EE35F204F1A3}" type="presOf" srcId="{14FB95A3-F960-442C-80A3-EA8A8CCD5801}" destId="{A7FF71EC-3CD1-43E1-B33D-C0F8FA7D9DE9}" srcOrd="0" destOrd="0" presId="urn:microsoft.com/office/officeart/2005/8/layout/vList2"/>
    <dgm:cxn modelId="{50C09AC3-AF51-4717-8111-601E7792A4BA}" type="presOf" srcId="{302A5566-908B-41F4-B982-835F8CDD5142}" destId="{A0053C53-EF8B-46C8-9C64-7611714BEE9E}" srcOrd="0" destOrd="0" presId="urn:microsoft.com/office/officeart/2005/8/layout/vList2"/>
    <dgm:cxn modelId="{B5E6F6D1-AA25-432B-9D3B-FE9B55A03563}" type="presParOf" srcId="{18602266-A785-4583-ADB6-A12540D2374A}" destId="{A7FF71EC-3CD1-43E1-B33D-C0F8FA7D9DE9}" srcOrd="0" destOrd="0" presId="urn:microsoft.com/office/officeart/2005/8/layout/vList2"/>
    <dgm:cxn modelId="{2F5AE877-DEFB-483B-8186-ED17BC92A611}" type="presParOf" srcId="{18602266-A785-4583-ADB6-A12540D2374A}" destId="{E68AC822-7ECB-4000-9257-D11801E85F6B}" srcOrd="1" destOrd="0" presId="urn:microsoft.com/office/officeart/2005/8/layout/vList2"/>
    <dgm:cxn modelId="{8BA78AE1-6D79-494B-9BA6-B12539EF65EB}" type="presParOf" srcId="{18602266-A785-4583-ADB6-A12540D2374A}" destId="{29DE9D60-3053-4F6E-9762-8742C0024085}" srcOrd="2" destOrd="0" presId="urn:microsoft.com/office/officeart/2005/8/layout/vList2"/>
    <dgm:cxn modelId="{7169D32B-35DC-4C13-9B98-59BF94425C01}" type="presParOf" srcId="{18602266-A785-4583-ADB6-A12540D2374A}" destId="{B6A753FC-C5A3-4605-BC51-AD1AD38CCC21}" srcOrd="3" destOrd="0" presId="urn:microsoft.com/office/officeart/2005/8/layout/vList2"/>
    <dgm:cxn modelId="{F8A940FF-86A3-467C-A4F5-FC094BB92AA7}" type="presParOf" srcId="{18602266-A785-4583-ADB6-A12540D2374A}" destId="{A0053C53-EF8B-46C8-9C64-7611714BEE9E}" srcOrd="4" destOrd="0" presId="urn:microsoft.com/office/officeart/2005/8/layout/vList2"/>
    <dgm:cxn modelId="{E68DCAAA-E60D-4320-AE7F-A04A11BE3A4A}" type="presParOf" srcId="{18602266-A785-4583-ADB6-A12540D2374A}" destId="{B0E03304-91DC-4287-A878-56BE99AEFB92}" srcOrd="5" destOrd="0" presId="urn:microsoft.com/office/officeart/2005/8/layout/vList2"/>
    <dgm:cxn modelId="{984FC568-9BD7-4746-97C2-8D7FE2BD3852}" type="presParOf" srcId="{18602266-A785-4583-ADB6-A12540D2374A}" destId="{87FC15E8-C1C1-4FF6-ACA3-63CD001E5B5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6FC582-3F5B-4E77-A333-0E87B9C02344}"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E9EDA813-F9C0-48BD-B73C-2266D5B699D8}">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In the middle decades of the 20th century a number of American sociologists shifted their attention from social dynamics to social statics or from social change to social stability.</a:t>
          </a:r>
          <a:endParaRPr lang="en-US" sz="1800" dirty="0">
            <a:solidFill>
              <a:srgbClr val="006600"/>
            </a:solidFill>
          </a:endParaRPr>
        </a:p>
      </dgm:t>
    </dgm:pt>
    <dgm:pt modelId="{679AAC12-DC9D-4BD7-94F8-5C189397F192}" type="parTrans" cxnId="{926989B0-7A1D-4F78-A96B-296C009C47FF}">
      <dgm:prSet/>
      <dgm:spPr/>
      <dgm:t>
        <a:bodyPr/>
        <a:lstStyle/>
        <a:p>
          <a:endParaRPr lang="en-US"/>
        </a:p>
      </dgm:t>
    </dgm:pt>
    <dgm:pt modelId="{B2F89820-204D-4E0D-A617-331694D27583}" type="sibTrans" cxnId="{926989B0-7A1D-4F78-A96B-296C009C47FF}">
      <dgm:prSet/>
      <dgm:spPr/>
      <dgm:t>
        <a:bodyPr/>
        <a:lstStyle/>
        <a:p>
          <a:endParaRPr lang="en-US"/>
        </a:p>
      </dgm:t>
    </dgm:pt>
    <dgm:pt modelId="{1DE8F319-FAC1-4B8B-9C82-A5C95499F156}">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Structural functionalists believe that society, like the human body, is a balanced system. Each institution serves a function in maintaining society. When events outside or inside the society, disrupt the social order, social institutions make adjustments to restore stability. Functionalists accept change as a constant which does not need to be “explained.” </a:t>
          </a:r>
        </a:p>
      </dgm:t>
    </dgm:pt>
    <dgm:pt modelId="{5BE94E54-9AA1-4966-8056-65E4DC495F07}" type="parTrans" cxnId="{DD67B4CC-B535-459D-ADE1-60B49A8733F4}">
      <dgm:prSet/>
      <dgm:spPr/>
      <dgm:t>
        <a:bodyPr/>
        <a:lstStyle/>
        <a:p>
          <a:endParaRPr lang="en-US"/>
        </a:p>
      </dgm:t>
    </dgm:pt>
    <dgm:pt modelId="{504A55CB-7AA5-4920-B94C-541F6F007B09}" type="sibTrans" cxnId="{DD67B4CC-B535-459D-ADE1-60B49A8733F4}">
      <dgm:prSet/>
      <dgm:spPr/>
      <dgm:t>
        <a:bodyPr/>
        <a:lstStyle/>
        <a:p>
          <a:endParaRPr lang="en-US"/>
        </a:p>
      </dgm:t>
    </dgm:pt>
    <dgm:pt modelId="{03467D24-4750-4F3E-AA3C-0854AE9FEBFD}">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Changes disrupt the equilibrium of a society, until the change has been integrated into the culture.  Changes which prove to be useful (functional) are accepted and those which are useless or dysfunctional are rejected.</a:t>
          </a:r>
        </a:p>
      </dgm:t>
    </dgm:pt>
    <dgm:pt modelId="{2BD1AFB7-6414-40B4-B6BF-7C9F12697310}" type="parTrans" cxnId="{B17BA61B-83F6-47C8-8F61-4AD36D12B613}">
      <dgm:prSet/>
      <dgm:spPr/>
      <dgm:t>
        <a:bodyPr/>
        <a:lstStyle/>
        <a:p>
          <a:endParaRPr lang="en-US"/>
        </a:p>
      </dgm:t>
    </dgm:pt>
    <dgm:pt modelId="{0CB6FC49-12B9-44A9-A571-9B906E5120E2}" type="sibTrans" cxnId="{B17BA61B-83F6-47C8-8F61-4AD36D12B613}">
      <dgm:prSet/>
      <dgm:spPr/>
      <dgm:t>
        <a:bodyPr/>
        <a:lstStyle/>
        <a:p>
          <a:endParaRPr lang="en-US"/>
        </a:p>
      </dgm:t>
    </dgm:pt>
    <dgm:pt modelId="{D36F335C-9650-42FE-BD2B-88E88F7FDAE7}">
      <dgm:prSet phldrT="[Tex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The functionalist theory of social change teaches that society is like a human body. Each part is like an organ. Individual parts can't survive on their own.  Emile Durkheim, a major leader in the social sciences, believed that all parts of a society must be harmonious.</a:t>
          </a:r>
        </a:p>
      </dgm:t>
    </dgm:pt>
    <dgm:pt modelId="{B1AEF542-A6D2-4652-96E5-210FB9432232}" type="parTrans" cxnId="{EF4E2E47-DACA-4715-8E54-1337B989D62E}">
      <dgm:prSet/>
      <dgm:spPr/>
      <dgm:t>
        <a:bodyPr/>
        <a:lstStyle/>
        <a:p>
          <a:endParaRPr lang="en-US"/>
        </a:p>
      </dgm:t>
    </dgm:pt>
    <dgm:pt modelId="{3DA7F0D0-7B96-4FD8-A93B-621F54747F80}" type="sibTrans" cxnId="{EF4E2E47-DACA-4715-8E54-1337B989D62E}">
      <dgm:prSet/>
      <dgm:spPr/>
      <dgm:t>
        <a:bodyPr/>
        <a:lstStyle/>
        <a:p>
          <a:endParaRPr lang="en-US"/>
        </a:p>
      </dgm:t>
    </dgm:pt>
    <dgm:pt modelId="{241C966C-2416-45DA-9628-8F75B988932F}">
      <dgm:prSet custT="1"/>
      <dgm:spPr/>
      <dgm:t>
        <a:bodyPr/>
        <a:lstStyle/>
        <a:p>
          <a:pPr algn="just"/>
          <a:r>
            <a:rPr lang="en-US" sz="1800" dirty="0" smtClean="0">
              <a:solidFill>
                <a:srgbClr val="006600"/>
              </a:solidFill>
              <a:latin typeface="Cambria" panose="02040503050406030204" pitchFamily="18" charset="0"/>
              <a:ea typeface="Cambria" panose="02040503050406030204" pitchFamily="18" charset="0"/>
            </a:rPr>
            <a:t>Example: the government provides education for the children of the family, which in turn pays taxes on which the state depends to keep itself running.</a:t>
          </a:r>
        </a:p>
      </dgm:t>
    </dgm:pt>
    <dgm:pt modelId="{C3012D95-E53C-4855-89D6-31C7BBFF40B9}" type="parTrans" cxnId="{819B472B-44EF-4DCF-A329-A999BA14630B}">
      <dgm:prSet/>
      <dgm:spPr/>
      <dgm:t>
        <a:bodyPr/>
        <a:lstStyle/>
        <a:p>
          <a:endParaRPr lang="en-US"/>
        </a:p>
      </dgm:t>
    </dgm:pt>
    <dgm:pt modelId="{D9AB208E-1F3E-431E-81ED-6D08510E5FFD}" type="sibTrans" cxnId="{819B472B-44EF-4DCF-A329-A999BA14630B}">
      <dgm:prSet/>
      <dgm:spPr/>
      <dgm:t>
        <a:bodyPr/>
        <a:lstStyle/>
        <a:p>
          <a:endParaRPr lang="en-US"/>
        </a:p>
      </dgm:t>
    </dgm:pt>
    <dgm:pt modelId="{895483E7-632C-4CCF-BA53-2DD29681CAB2}" type="pres">
      <dgm:prSet presAssocID="{096FC582-3F5B-4E77-A333-0E87B9C02344}" presName="vert0" presStyleCnt="0">
        <dgm:presLayoutVars>
          <dgm:dir/>
          <dgm:animOne val="branch"/>
          <dgm:animLvl val="lvl"/>
        </dgm:presLayoutVars>
      </dgm:prSet>
      <dgm:spPr/>
      <dgm:t>
        <a:bodyPr/>
        <a:lstStyle/>
        <a:p>
          <a:endParaRPr lang="en-US"/>
        </a:p>
      </dgm:t>
    </dgm:pt>
    <dgm:pt modelId="{C0F7637F-BBE1-4C5F-B745-E897D94ABF95}" type="pres">
      <dgm:prSet presAssocID="{E9EDA813-F9C0-48BD-B73C-2266D5B699D8}" presName="thickLine" presStyleLbl="alignNode1" presStyleIdx="0" presStyleCnt="5"/>
      <dgm:spPr/>
    </dgm:pt>
    <dgm:pt modelId="{59837C8E-4EFD-4893-8C8C-68F3F5E0FE51}" type="pres">
      <dgm:prSet presAssocID="{E9EDA813-F9C0-48BD-B73C-2266D5B699D8}" presName="horz1" presStyleCnt="0"/>
      <dgm:spPr/>
    </dgm:pt>
    <dgm:pt modelId="{80FDA3F6-F5AC-46CC-A037-1C8278307AE0}" type="pres">
      <dgm:prSet presAssocID="{E9EDA813-F9C0-48BD-B73C-2266D5B699D8}" presName="tx1" presStyleLbl="revTx" presStyleIdx="0" presStyleCnt="5"/>
      <dgm:spPr/>
      <dgm:t>
        <a:bodyPr/>
        <a:lstStyle/>
        <a:p>
          <a:endParaRPr lang="en-US"/>
        </a:p>
      </dgm:t>
    </dgm:pt>
    <dgm:pt modelId="{20555470-8E88-4B15-A580-067A91864ED2}" type="pres">
      <dgm:prSet presAssocID="{E9EDA813-F9C0-48BD-B73C-2266D5B699D8}" presName="vert1" presStyleCnt="0"/>
      <dgm:spPr/>
    </dgm:pt>
    <dgm:pt modelId="{932A37AD-06C0-47AE-AB18-91431C7993F4}" type="pres">
      <dgm:prSet presAssocID="{1DE8F319-FAC1-4B8B-9C82-A5C95499F156}" presName="thickLine" presStyleLbl="alignNode1" presStyleIdx="1" presStyleCnt="5"/>
      <dgm:spPr/>
    </dgm:pt>
    <dgm:pt modelId="{A428B37E-5A6F-44D3-B558-A3A8D0993878}" type="pres">
      <dgm:prSet presAssocID="{1DE8F319-FAC1-4B8B-9C82-A5C95499F156}" presName="horz1" presStyleCnt="0"/>
      <dgm:spPr/>
    </dgm:pt>
    <dgm:pt modelId="{34338E39-7DC9-4E69-B2D3-A5F55B88B0CB}" type="pres">
      <dgm:prSet presAssocID="{1DE8F319-FAC1-4B8B-9C82-A5C95499F156}" presName="tx1" presStyleLbl="revTx" presStyleIdx="1" presStyleCnt="5" custScaleY="161025"/>
      <dgm:spPr/>
      <dgm:t>
        <a:bodyPr/>
        <a:lstStyle/>
        <a:p>
          <a:endParaRPr lang="en-US"/>
        </a:p>
      </dgm:t>
    </dgm:pt>
    <dgm:pt modelId="{647A188E-02D6-4B45-B5E6-E20B5E762DEF}" type="pres">
      <dgm:prSet presAssocID="{1DE8F319-FAC1-4B8B-9C82-A5C95499F156}" presName="vert1" presStyleCnt="0"/>
      <dgm:spPr/>
    </dgm:pt>
    <dgm:pt modelId="{B9EDE7D1-6A12-4CB4-BF34-E5217D6586E8}" type="pres">
      <dgm:prSet presAssocID="{03467D24-4750-4F3E-AA3C-0854AE9FEBFD}" presName="thickLine" presStyleLbl="alignNode1" presStyleIdx="2" presStyleCnt="5"/>
      <dgm:spPr/>
    </dgm:pt>
    <dgm:pt modelId="{0B937038-5434-4FB1-9B29-0F19424B2737}" type="pres">
      <dgm:prSet presAssocID="{03467D24-4750-4F3E-AA3C-0854AE9FEBFD}" presName="horz1" presStyleCnt="0"/>
      <dgm:spPr/>
    </dgm:pt>
    <dgm:pt modelId="{7284288D-F81C-4857-AE24-9A725D3F3990}" type="pres">
      <dgm:prSet presAssocID="{03467D24-4750-4F3E-AA3C-0854AE9FEBFD}" presName="tx1" presStyleLbl="revTx" presStyleIdx="2" presStyleCnt="5" custScaleY="130488"/>
      <dgm:spPr/>
      <dgm:t>
        <a:bodyPr/>
        <a:lstStyle/>
        <a:p>
          <a:endParaRPr lang="en-US"/>
        </a:p>
      </dgm:t>
    </dgm:pt>
    <dgm:pt modelId="{30734E47-0394-4793-98CE-585436F96FFA}" type="pres">
      <dgm:prSet presAssocID="{03467D24-4750-4F3E-AA3C-0854AE9FEBFD}" presName="vert1" presStyleCnt="0"/>
      <dgm:spPr/>
    </dgm:pt>
    <dgm:pt modelId="{991C63A1-06C6-44F0-AC5C-F3C83B54110C}" type="pres">
      <dgm:prSet presAssocID="{D36F335C-9650-42FE-BD2B-88E88F7FDAE7}" presName="thickLine" presStyleLbl="alignNode1" presStyleIdx="3" presStyleCnt="5"/>
      <dgm:spPr/>
    </dgm:pt>
    <dgm:pt modelId="{13293383-4EE5-435F-AB00-8DBA74B9104F}" type="pres">
      <dgm:prSet presAssocID="{D36F335C-9650-42FE-BD2B-88E88F7FDAE7}" presName="horz1" presStyleCnt="0"/>
      <dgm:spPr/>
    </dgm:pt>
    <dgm:pt modelId="{6D86DD72-6DC4-4E11-BB67-5BED16B99360}" type="pres">
      <dgm:prSet presAssocID="{D36F335C-9650-42FE-BD2B-88E88F7FDAE7}" presName="tx1" presStyleLbl="revTx" presStyleIdx="3" presStyleCnt="5" custScaleY="123197"/>
      <dgm:spPr/>
      <dgm:t>
        <a:bodyPr/>
        <a:lstStyle/>
        <a:p>
          <a:endParaRPr lang="en-US"/>
        </a:p>
      </dgm:t>
    </dgm:pt>
    <dgm:pt modelId="{21A28CDE-0870-4412-9453-B44F07BBD8A5}" type="pres">
      <dgm:prSet presAssocID="{D36F335C-9650-42FE-BD2B-88E88F7FDAE7}" presName="vert1" presStyleCnt="0"/>
      <dgm:spPr/>
    </dgm:pt>
    <dgm:pt modelId="{85CCA10E-11E4-4573-B4D2-A27D178AE481}" type="pres">
      <dgm:prSet presAssocID="{241C966C-2416-45DA-9628-8F75B988932F}" presName="thickLine" presStyleLbl="alignNode1" presStyleIdx="4" presStyleCnt="5"/>
      <dgm:spPr/>
    </dgm:pt>
    <dgm:pt modelId="{BA492A25-BBBD-4B65-BCE1-12405F4AB506}" type="pres">
      <dgm:prSet presAssocID="{241C966C-2416-45DA-9628-8F75B988932F}" presName="horz1" presStyleCnt="0"/>
      <dgm:spPr/>
    </dgm:pt>
    <dgm:pt modelId="{38FFD623-D58A-4A0B-AB15-8ABBE65E9054}" type="pres">
      <dgm:prSet presAssocID="{241C966C-2416-45DA-9628-8F75B988932F}" presName="tx1" presStyleLbl="revTx" presStyleIdx="4" presStyleCnt="5" custScaleY="75272"/>
      <dgm:spPr/>
      <dgm:t>
        <a:bodyPr/>
        <a:lstStyle/>
        <a:p>
          <a:endParaRPr lang="en-US"/>
        </a:p>
      </dgm:t>
    </dgm:pt>
    <dgm:pt modelId="{48793BAF-420F-499B-9055-543CF7FBF527}" type="pres">
      <dgm:prSet presAssocID="{241C966C-2416-45DA-9628-8F75B988932F}" presName="vert1" presStyleCnt="0"/>
      <dgm:spPr/>
    </dgm:pt>
  </dgm:ptLst>
  <dgm:cxnLst>
    <dgm:cxn modelId="{565D2F98-96E5-42C5-861E-48501E4D67A1}" type="presOf" srcId="{241C966C-2416-45DA-9628-8F75B988932F}" destId="{38FFD623-D58A-4A0B-AB15-8ABBE65E9054}" srcOrd="0" destOrd="0" presId="urn:microsoft.com/office/officeart/2008/layout/LinedList"/>
    <dgm:cxn modelId="{819B472B-44EF-4DCF-A329-A999BA14630B}" srcId="{096FC582-3F5B-4E77-A333-0E87B9C02344}" destId="{241C966C-2416-45DA-9628-8F75B988932F}" srcOrd="4" destOrd="0" parTransId="{C3012D95-E53C-4855-89D6-31C7BBFF40B9}" sibTransId="{D9AB208E-1F3E-431E-81ED-6D08510E5FFD}"/>
    <dgm:cxn modelId="{58D09C6A-0593-41F0-B78C-C103607F4261}" type="presOf" srcId="{1DE8F319-FAC1-4B8B-9C82-A5C95499F156}" destId="{34338E39-7DC9-4E69-B2D3-A5F55B88B0CB}" srcOrd="0" destOrd="0" presId="urn:microsoft.com/office/officeart/2008/layout/LinedList"/>
    <dgm:cxn modelId="{AC29D085-D002-4A2A-AB8E-000345020E2A}" type="presOf" srcId="{E9EDA813-F9C0-48BD-B73C-2266D5B699D8}" destId="{80FDA3F6-F5AC-46CC-A037-1C8278307AE0}" srcOrd="0" destOrd="0" presId="urn:microsoft.com/office/officeart/2008/layout/LinedList"/>
    <dgm:cxn modelId="{AB5B0072-36BD-42AA-A1E6-69A39F8035D4}" type="presOf" srcId="{096FC582-3F5B-4E77-A333-0E87B9C02344}" destId="{895483E7-632C-4CCF-BA53-2DD29681CAB2}" srcOrd="0" destOrd="0" presId="urn:microsoft.com/office/officeart/2008/layout/LinedList"/>
    <dgm:cxn modelId="{EF4E2E47-DACA-4715-8E54-1337B989D62E}" srcId="{096FC582-3F5B-4E77-A333-0E87B9C02344}" destId="{D36F335C-9650-42FE-BD2B-88E88F7FDAE7}" srcOrd="3" destOrd="0" parTransId="{B1AEF542-A6D2-4652-96E5-210FB9432232}" sibTransId="{3DA7F0D0-7B96-4FD8-A93B-621F54747F80}"/>
    <dgm:cxn modelId="{926989B0-7A1D-4F78-A96B-296C009C47FF}" srcId="{096FC582-3F5B-4E77-A333-0E87B9C02344}" destId="{E9EDA813-F9C0-48BD-B73C-2266D5B699D8}" srcOrd="0" destOrd="0" parTransId="{679AAC12-DC9D-4BD7-94F8-5C189397F192}" sibTransId="{B2F89820-204D-4E0D-A617-331694D27583}"/>
    <dgm:cxn modelId="{B17BA61B-83F6-47C8-8F61-4AD36D12B613}" srcId="{096FC582-3F5B-4E77-A333-0E87B9C02344}" destId="{03467D24-4750-4F3E-AA3C-0854AE9FEBFD}" srcOrd="2" destOrd="0" parTransId="{2BD1AFB7-6414-40B4-B6BF-7C9F12697310}" sibTransId="{0CB6FC49-12B9-44A9-A571-9B906E5120E2}"/>
    <dgm:cxn modelId="{CAEBFFB4-D7E2-47DB-AF70-A2F63ECFF936}" type="presOf" srcId="{03467D24-4750-4F3E-AA3C-0854AE9FEBFD}" destId="{7284288D-F81C-4857-AE24-9A725D3F3990}" srcOrd="0" destOrd="0" presId="urn:microsoft.com/office/officeart/2008/layout/LinedList"/>
    <dgm:cxn modelId="{F7AC3358-2D1C-41F8-BA2E-AF532E041EAF}" type="presOf" srcId="{D36F335C-9650-42FE-BD2B-88E88F7FDAE7}" destId="{6D86DD72-6DC4-4E11-BB67-5BED16B99360}" srcOrd="0" destOrd="0" presId="urn:microsoft.com/office/officeart/2008/layout/LinedList"/>
    <dgm:cxn modelId="{DD67B4CC-B535-459D-ADE1-60B49A8733F4}" srcId="{096FC582-3F5B-4E77-A333-0E87B9C02344}" destId="{1DE8F319-FAC1-4B8B-9C82-A5C95499F156}" srcOrd="1" destOrd="0" parTransId="{5BE94E54-9AA1-4966-8056-65E4DC495F07}" sibTransId="{504A55CB-7AA5-4920-B94C-541F6F007B09}"/>
    <dgm:cxn modelId="{3D4E4541-6F8D-439A-B440-7A7EB0736797}" type="presParOf" srcId="{895483E7-632C-4CCF-BA53-2DD29681CAB2}" destId="{C0F7637F-BBE1-4C5F-B745-E897D94ABF95}" srcOrd="0" destOrd="0" presId="urn:microsoft.com/office/officeart/2008/layout/LinedList"/>
    <dgm:cxn modelId="{EAA3F468-0CD1-4A99-9012-38E5A9083CC2}" type="presParOf" srcId="{895483E7-632C-4CCF-BA53-2DD29681CAB2}" destId="{59837C8E-4EFD-4893-8C8C-68F3F5E0FE51}" srcOrd="1" destOrd="0" presId="urn:microsoft.com/office/officeart/2008/layout/LinedList"/>
    <dgm:cxn modelId="{8AB3FB65-ED0D-49BC-9886-6C7E189BFB12}" type="presParOf" srcId="{59837C8E-4EFD-4893-8C8C-68F3F5E0FE51}" destId="{80FDA3F6-F5AC-46CC-A037-1C8278307AE0}" srcOrd="0" destOrd="0" presId="urn:microsoft.com/office/officeart/2008/layout/LinedList"/>
    <dgm:cxn modelId="{5C132A84-AB9E-49B0-8054-50AD5382A3C4}" type="presParOf" srcId="{59837C8E-4EFD-4893-8C8C-68F3F5E0FE51}" destId="{20555470-8E88-4B15-A580-067A91864ED2}" srcOrd="1" destOrd="0" presId="urn:microsoft.com/office/officeart/2008/layout/LinedList"/>
    <dgm:cxn modelId="{ABA633EE-833E-4214-AC7F-B3317821D85C}" type="presParOf" srcId="{895483E7-632C-4CCF-BA53-2DD29681CAB2}" destId="{932A37AD-06C0-47AE-AB18-91431C7993F4}" srcOrd="2" destOrd="0" presId="urn:microsoft.com/office/officeart/2008/layout/LinedList"/>
    <dgm:cxn modelId="{6241A5E5-C763-4D63-ABC6-C27233CB4688}" type="presParOf" srcId="{895483E7-632C-4CCF-BA53-2DD29681CAB2}" destId="{A428B37E-5A6F-44D3-B558-A3A8D0993878}" srcOrd="3" destOrd="0" presId="urn:microsoft.com/office/officeart/2008/layout/LinedList"/>
    <dgm:cxn modelId="{B1E28560-BBEA-447A-AB6C-4E3D9659D1FC}" type="presParOf" srcId="{A428B37E-5A6F-44D3-B558-A3A8D0993878}" destId="{34338E39-7DC9-4E69-B2D3-A5F55B88B0CB}" srcOrd="0" destOrd="0" presId="urn:microsoft.com/office/officeart/2008/layout/LinedList"/>
    <dgm:cxn modelId="{285EA882-F985-44EC-B47F-71DEE098C098}" type="presParOf" srcId="{A428B37E-5A6F-44D3-B558-A3A8D0993878}" destId="{647A188E-02D6-4B45-B5E6-E20B5E762DEF}" srcOrd="1" destOrd="0" presId="urn:microsoft.com/office/officeart/2008/layout/LinedList"/>
    <dgm:cxn modelId="{143E1929-10D3-45DD-A851-499BDDCF98DC}" type="presParOf" srcId="{895483E7-632C-4CCF-BA53-2DD29681CAB2}" destId="{B9EDE7D1-6A12-4CB4-BF34-E5217D6586E8}" srcOrd="4" destOrd="0" presId="urn:microsoft.com/office/officeart/2008/layout/LinedList"/>
    <dgm:cxn modelId="{6D805458-1672-40F7-8521-9795B49AE91E}" type="presParOf" srcId="{895483E7-632C-4CCF-BA53-2DD29681CAB2}" destId="{0B937038-5434-4FB1-9B29-0F19424B2737}" srcOrd="5" destOrd="0" presId="urn:microsoft.com/office/officeart/2008/layout/LinedList"/>
    <dgm:cxn modelId="{70F5F4BA-8C30-4883-8788-93A9005D3D41}" type="presParOf" srcId="{0B937038-5434-4FB1-9B29-0F19424B2737}" destId="{7284288D-F81C-4857-AE24-9A725D3F3990}" srcOrd="0" destOrd="0" presId="urn:microsoft.com/office/officeart/2008/layout/LinedList"/>
    <dgm:cxn modelId="{395B5B22-7A8F-41EF-B7A0-8AC997024649}" type="presParOf" srcId="{0B937038-5434-4FB1-9B29-0F19424B2737}" destId="{30734E47-0394-4793-98CE-585436F96FFA}" srcOrd="1" destOrd="0" presId="urn:microsoft.com/office/officeart/2008/layout/LinedList"/>
    <dgm:cxn modelId="{18C78C9D-50CD-4FD3-A3EB-1EEA249F9022}" type="presParOf" srcId="{895483E7-632C-4CCF-BA53-2DD29681CAB2}" destId="{991C63A1-06C6-44F0-AC5C-F3C83B54110C}" srcOrd="6" destOrd="0" presId="urn:microsoft.com/office/officeart/2008/layout/LinedList"/>
    <dgm:cxn modelId="{7BD6F925-1C61-41DF-9015-54B9C708196B}" type="presParOf" srcId="{895483E7-632C-4CCF-BA53-2DD29681CAB2}" destId="{13293383-4EE5-435F-AB00-8DBA74B9104F}" srcOrd="7" destOrd="0" presId="urn:microsoft.com/office/officeart/2008/layout/LinedList"/>
    <dgm:cxn modelId="{D7CFE3BE-FC44-46D6-B6FA-FF516852FF93}" type="presParOf" srcId="{13293383-4EE5-435F-AB00-8DBA74B9104F}" destId="{6D86DD72-6DC4-4E11-BB67-5BED16B99360}" srcOrd="0" destOrd="0" presId="urn:microsoft.com/office/officeart/2008/layout/LinedList"/>
    <dgm:cxn modelId="{724D588B-2762-43B7-ACAB-A02EE4830F2E}" type="presParOf" srcId="{13293383-4EE5-435F-AB00-8DBA74B9104F}" destId="{21A28CDE-0870-4412-9453-B44F07BBD8A5}" srcOrd="1" destOrd="0" presId="urn:microsoft.com/office/officeart/2008/layout/LinedList"/>
    <dgm:cxn modelId="{2B1A5819-5A53-491C-8B16-FC100ADA1C12}" type="presParOf" srcId="{895483E7-632C-4CCF-BA53-2DD29681CAB2}" destId="{85CCA10E-11E4-4573-B4D2-A27D178AE481}" srcOrd="8" destOrd="0" presId="urn:microsoft.com/office/officeart/2008/layout/LinedList"/>
    <dgm:cxn modelId="{66704632-3C15-42A1-B260-61FC2EE1C32D}" type="presParOf" srcId="{895483E7-632C-4CCF-BA53-2DD29681CAB2}" destId="{BA492A25-BBBD-4B65-BCE1-12405F4AB506}" srcOrd="9" destOrd="0" presId="urn:microsoft.com/office/officeart/2008/layout/LinedList"/>
    <dgm:cxn modelId="{1750A68E-33CE-4F48-883C-51DE437DF0D3}" type="presParOf" srcId="{BA492A25-BBBD-4B65-BCE1-12405F4AB506}" destId="{38FFD623-D58A-4A0B-AB15-8ABBE65E9054}" srcOrd="0" destOrd="0" presId="urn:microsoft.com/office/officeart/2008/layout/LinedList"/>
    <dgm:cxn modelId="{39A9573E-6458-4B42-AB00-A44AF0E69B74}" type="presParOf" srcId="{BA492A25-BBBD-4B65-BCE1-12405F4AB506}" destId="{48793BAF-420F-499B-9055-543CF7FBF5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EB2005F-B5BB-4D22-91F1-7AC569D054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691E3F8-5963-4D55-B38D-0D1580A483A1}">
      <dgm:prSet phldrT="[Text]" custT="1"/>
      <dgm:spPr>
        <a:solidFill>
          <a:srgbClr val="FFFF00"/>
        </a:solidFill>
      </dgm:spPr>
      <dgm:t>
        <a:bodyPr/>
        <a:lstStyle/>
        <a:p>
          <a:pPr algn="ctr"/>
          <a:r>
            <a:rPr lang="en-US" sz="2000" dirty="0" smtClean="0">
              <a:solidFill>
                <a:schemeClr val="tx1"/>
              </a:solidFill>
              <a:latin typeface="Cambria" panose="02040503050406030204" pitchFamily="18" charset="0"/>
              <a:ea typeface="Cambria" panose="02040503050406030204" pitchFamily="18" charset="0"/>
            </a:rPr>
            <a:t>1. Natural Factors</a:t>
          </a:r>
          <a:endParaRPr lang="en-US" sz="2000" dirty="0">
            <a:solidFill>
              <a:schemeClr val="tx1"/>
            </a:solidFill>
          </a:endParaRPr>
        </a:p>
      </dgm:t>
    </dgm:pt>
    <dgm:pt modelId="{4B086049-6384-4D2E-BDD3-C2A1310F9717}" type="parTrans" cxnId="{933B3804-6C25-46DD-9C9D-A7A0AB1579C5}">
      <dgm:prSet/>
      <dgm:spPr/>
      <dgm:t>
        <a:bodyPr/>
        <a:lstStyle/>
        <a:p>
          <a:pPr algn="ctr"/>
          <a:endParaRPr lang="en-US"/>
        </a:p>
      </dgm:t>
    </dgm:pt>
    <dgm:pt modelId="{E877CF4A-9289-4558-BBE0-5C4947FC45EC}" type="sibTrans" cxnId="{933B3804-6C25-46DD-9C9D-A7A0AB1579C5}">
      <dgm:prSet/>
      <dgm:spPr/>
      <dgm:t>
        <a:bodyPr/>
        <a:lstStyle/>
        <a:p>
          <a:pPr algn="ctr"/>
          <a:endParaRPr lang="en-US"/>
        </a:p>
      </dgm:t>
    </dgm:pt>
    <dgm:pt modelId="{69AF52D6-0013-4B8D-8AC8-DA98651C9EE1}">
      <dgm:prSet custT="1"/>
      <dgm:spPr>
        <a:solidFill>
          <a:srgbClr val="92D050"/>
        </a:solidFill>
      </dgm:spPr>
      <dgm:t>
        <a:bodyPr/>
        <a:lstStyle/>
        <a:p>
          <a:pPr algn="ctr"/>
          <a:r>
            <a:rPr lang="en-US" sz="2000" dirty="0" smtClean="0">
              <a:solidFill>
                <a:schemeClr val="tx1"/>
              </a:solidFill>
              <a:latin typeface="Cambria" panose="02040503050406030204" pitchFamily="18" charset="0"/>
              <a:ea typeface="Cambria" panose="02040503050406030204" pitchFamily="18" charset="0"/>
            </a:rPr>
            <a:t>2. Cultural Factors</a:t>
          </a:r>
        </a:p>
      </dgm:t>
    </dgm:pt>
    <dgm:pt modelId="{BE0088EA-376D-4976-8C2C-946AA69AC75F}" type="parTrans" cxnId="{724339FE-6AAD-4F47-9E65-0A7EC559896E}">
      <dgm:prSet/>
      <dgm:spPr/>
      <dgm:t>
        <a:bodyPr/>
        <a:lstStyle/>
        <a:p>
          <a:pPr algn="ctr"/>
          <a:endParaRPr lang="en-US"/>
        </a:p>
      </dgm:t>
    </dgm:pt>
    <dgm:pt modelId="{7928472D-A667-455B-BC3D-4B702E984201}" type="sibTrans" cxnId="{724339FE-6AAD-4F47-9E65-0A7EC559896E}">
      <dgm:prSet/>
      <dgm:spPr/>
      <dgm:t>
        <a:bodyPr/>
        <a:lstStyle/>
        <a:p>
          <a:pPr algn="ctr"/>
          <a:endParaRPr lang="en-US"/>
        </a:p>
      </dgm:t>
    </dgm:pt>
    <dgm:pt modelId="{53954F3A-8315-4201-8FD9-567C4D282375}">
      <dgm:prSet custT="1"/>
      <dgm:spPr>
        <a:solidFill>
          <a:srgbClr val="00B0F0"/>
        </a:solidFill>
      </dgm:spPr>
      <dgm:t>
        <a:bodyPr/>
        <a:lstStyle/>
        <a:p>
          <a:pPr algn="ctr"/>
          <a:r>
            <a:rPr lang="en-US" sz="2000" dirty="0" smtClean="0">
              <a:solidFill>
                <a:schemeClr val="bg1"/>
              </a:solidFill>
              <a:latin typeface="Cambria" panose="02040503050406030204" pitchFamily="18" charset="0"/>
              <a:ea typeface="Cambria" panose="02040503050406030204" pitchFamily="18" charset="0"/>
            </a:rPr>
            <a:t>3. Science and Technology Factors/ Globalization</a:t>
          </a:r>
        </a:p>
      </dgm:t>
    </dgm:pt>
    <dgm:pt modelId="{D70B91E8-FC75-4E5F-9D5C-AFC23B6DAA0F}" type="parTrans" cxnId="{0FEFDB35-BD77-434F-BCAF-6A29502158F2}">
      <dgm:prSet/>
      <dgm:spPr/>
      <dgm:t>
        <a:bodyPr/>
        <a:lstStyle/>
        <a:p>
          <a:pPr algn="ctr"/>
          <a:endParaRPr lang="en-US"/>
        </a:p>
      </dgm:t>
    </dgm:pt>
    <dgm:pt modelId="{E959E9C7-EDAD-41C8-A36D-379A8483E971}" type="sibTrans" cxnId="{0FEFDB35-BD77-434F-BCAF-6A29502158F2}">
      <dgm:prSet/>
      <dgm:spPr/>
      <dgm:t>
        <a:bodyPr/>
        <a:lstStyle/>
        <a:p>
          <a:pPr algn="ctr"/>
          <a:endParaRPr lang="en-US"/>
        </a:p>
      </dgm:t>
    </dgm:pt>
    <dgm:pt modelId="{19D5BB2C-44B7-41BC-89BC-44A0A4BB8895}">
      <dgm:prSet custT="1"/>
      <dgm:spPr>
        <a:solidFill>
          <a:srgbClr val="FF5050"/>
        </a:solidFill>
      </dgm:spPr>
      <dgm:t>
        <a:bodyPr/>
        <a:lstStyle/>
        <a:p>
          <a:pPr algn="ctr"/>
          <a:r>
            <a:rPr lang="en-US" sz="2000" dirty="0" smtClean="0">
              <a:solidFill>
                <a:schemeClr val="bg1"/>
              </a:solidFill>
              <a:latin typeface="Cambria" panose="02040503050406030204" pitchFamily="18" charset="0"/>
              <a:ea typeface="Cambria" panose="02040503050406030204" pitchFamily="18" charset="0"/>
            </a:rPr>
            <a:t>4. Biological Factors</a:t>
          </a:r>
        </a:p>
      </dgm:t>
    </dgm:pt>
    <dgm:pt modelId="{7FBB307A-586C-4FEA-8612-B733DF10CBB5}" type="parTrans" cxnId="{939391FD-5620-4E35-8DFB-27870BF58F7B}">
      <dgm:prSet/>
      <dgm:spPr/>
      <dgm:t>
        <a:bodyPr/>
        <a:lstStyle/>
        <a:p>
          <a:pPr algn="ctr"/>
          <a:endParaRPr lang="en-US"/>
        </a:p>
      </dgm:t>
    </dgm:pt>
    <dgm:pt modelId="{155FC897-41FC-4BA4-ABC6-F81058BABBCF}" type="sibTrans" cxnId="{939391FD-5620-4E35-8DFB-27870BF58F7B}">
      <dgm:prSet/>
      <dgm:spPr/>
      <dgm:t>
        <a:bodyPr/>
        <a:lstStyle/>
        <a:p>
          <a:pPr algn="ctr"/>
          <a:endParaRPr lang="en-US"/>
        </a:p>
      </dgm:t>
    </dgm:pt>
    <dgm:pt modelId="{A8BBE705-70CF-40B4-A5A4-397B78BBE5AA}">
      <dgm:prSet custT="1"/>
      <dgm:spPr>
        <a:solidFill>
          <a:srgbClr val="9999FF"/>
        </a:solidFill>
      </dgm:spPr>
      <dgm:t>
        <a:bodyPr/>
        <a:lstStyle/>
        <a:p>
          <a:pPr algn="ctr"/>
          <a:r>
            <a:rPr lang="en-US" sz="2000" dirty="0" smtClean="0">
              <a:solidFill>
                <a:schemeClr val="tx1"/>
              </a:solidFill>
              <a:latin typeface="Cambria" panose="02040503050406030204" pitchFamily="18" charset="0"/>
              <a:ea typeface="Cambria" panose="02040503050406030204" pitchFamily="18" charset="0"/>
            </a:rPr>
            <a:t>5. Demographic Factors</a:t>
          </a:r>
        </a:p>
      </dgm:t>
    </dgm:pt>
    <dgm:pt modelId="{8FD03DB5-0305-4BA0-A8DC-B5A18FA601B9}" type="parTrans" cxnId="{407EBF00-C9A7-48E0-8F3C-F7A4D5748DFF}">
      <dgm:prSet/>
      <dgm:spPr/>
      <dgm:t>
        <a:bodyPr/>
        <a:lstStyle/>
        <a:p>
          <a:pPr algn="ctr"/>
          <a:endParaRPr lang="en-US"/>
        </a:p>
      </dgm:t>
    </dgm:pt>
    <dgm:pt modelId="{E65AFABC-0CE2-4C07-812B-47103CFCF59E}" type="sibTrans" cxnId="{407EBF00-C9A7-48E0-8F3C-F7A4D5748DFF}">
      <dgm:prSet/>
      <dgm:spPr/>
      <dgm:t>
        <a:bodyPr/>
        <a:lstStyle/>
        <a:p>
          <a:pPr algn="ctr"/>
          <a:endParaRPr lang="en-US"/>
        </a:p>
      </dgm:t>
    </dgm:pt>
    <dgm:pt modelId="{1FC5CA4A-630A-4909-A141-3B2A0260D41C}" type="pres">
      <dgm:prSet presAssocID="{4EB2005F-B5BB-4D22-91F1-7AC569D054A6}" presName="diagram" presStyleCnt="0">
        <dgm:presLayoutVars>
          <dgm:dir/>
          <dgm:resizeHandles val="exact"/>
        </dgm:presLayoutVars>
      </dgm:prSet>
      <dgm:spPr/>
      <dgm:t>
        <a:bodyPr/>
        <a:lstStyle/>
        <a:p>
          <a:endParaRPr lang="en-US"/>
        </a:p>
      </dgm:t>
    </dgm:pt>
    <dgm:pt modelId="{44C7A7F4-96AF-4C55-939B-89DB08AC06AD}" type="pres">
      <dgm:prSet presAssocID="{1691E3F8-5963-4D55-B38D-0D1580A483A1}" presName="node" presStyleLbl="node1" presStyleIdx="0" presStyleCnt="5">
        <dgm:presLayoutVars>
          <dgm:bulletEnabled val="1"/>
        </dgm:presLayoutVars>
      </dgm:prSet>
      <dgm:spPr/>
      <dgm:t>
        <a:bodyPr/>
        <a:lstStyle/>
        <a:p>
          <a:endParaRPr lang="en-US"/>
        </a:p>
      </dgm:t>
    </dgm:pt>
    <dgm:pt modelId="{224B7175-A47C-4ACB-A435-D7997F022452}" type="pres">
      <dgm:prSet presAssocID="{E877CF4A-9289-4558-BBE0-5C4947FC45EC}" presName="sibTrans" presStyleCnt="0"/>
      <dgm:spPr/>
    </dgm:pt>
    <dgm:pt modelId="{0FD7F94C-0CC6-43D2-92AC-B9487DB0DD51}" type="pres">
      <dgm:prSet presAssocID="{69AF52D6-0013-4B8D-8AC8-DA98651C9EE1}" presName="node" presStyleLbl="node1" presStyleIdx="1" presStyleCnt="5">
        <dgm:presLayoutVars>
          <dgm:bulletEnabled val="1"/>
        </dgm:presLayoutVars>
      </dgm:prSet>
      <dgm:spPr/>
      <dgm:t>
        <a:bodyPr/>
        <a:lstStyle/>
        <a:p>
          <a:endParaRPr lang="en-US"/>
        </a:p>
      </dgm:t>
    </dgm:pt>
    <dgm:pt modelId="{8A3262FD-A1FE-448D-A674-C16FB8E56383}" type="pres">
      <dgm:prSet presAssocID="{7928472D-A667-455B-BC3D-4B702E984201}" presName="sibTrans" presStyleCnt="0"/>
      <dgm:spPr/>
    </dgm:pt>
    <dgm:pt modelId="{2BFDB76E-2327-4EBB-8BAD-A5830F8DDC76}" type="pres">
      <dgm:prSet presAssocID="{53954F3A-8315-4201-8FD9-567C4D282375}" presName="node" presStyleLbl="node1" presStyleIdx="2" presStyleCnt="5">
        <dgm:presLayoutVars>
          <dgm:bulletEnabled val="1"/>
        </dgm:presLayoutVars>
      </dgm:prSet>
      <dgm:spPr/>
      <dgm:t>
        <a:bodyPr/>
        <a:lstStyle/>
        <a:p>
          <a:endParaRPr lang="en-US"/>
        </a:p>
      </dgm:t>
    </dgm:pt>
    <dgm:pt modelId="{1260B58F-F526-426B-9060-4F81D0E146C2}" type="pres">
      <dgm:prSet presAssocID="{E959E9C7-EDAD-41C8-A36D-379A8483E971}" presName="sibTrans" presStyleCnt="0"/>
      <dgm:spPr/>
    </dgm:pt>
    <dgm:pt modelId="{3AD2C23F-E60F-4DF1-B63A-FD8B47C0FC3B}" type="pres">
      <dgm:prSet presAssocID="{19D5BB2C-44B7-41BC-89BC-44A0A4BB8895}" presName="node" presStyleLbl="node1" presStyleIdx="3" presStyleCnt="5">
        <dgm:presLayoutVars>
          <dgm:bulletEnabled val="1"/>
        </dgm:presLayoutVars>
      </dgm:prSet>
      <dgm:spPr/>
      <dgm:t>
        <a:bodyPr/>
        <a:lstStyle/>
        <a:p>
          <a:endParaRPr lang="en-US"/>
        </a:p>
      </dgm:t>
    </dgm:pt>
    <dgm:pt modelId="{A99B88B9-F79C-4A92-A750-7438E9ED550F}" type="pres">
      <dgm:prSet presAssocID="{155FC897-41FC-4BA4-ABC6-F81058BABBCF}" presName="sibTrans" presStyleCnt="0"/>
      <dgm:spPr/>
    </dgm:pt>
    <dgm:pt modelId="{60C6D42F-9BDC-4ABA-887E-B6BE51228575}" type="pres">
      <dgm:prSet presAssocID="{A8BBE705-70CF-40B4-A5A4-397B78BBE5AA}" presName="node" presStyleLbl="node1" presStyleIdx="4" presStyleCnt="5">
        <dgm:presLayoutVars>
          <dgm:bulletEnabled val="1"/>
        </dgm:presLayoutVars>
      </dgm:prSet>
      <dgm:spPr/>
      <dgm:t>
        <a:bodyPr/>
        <a:lstStyle/>
        <a:p>
          <a:endParaRPr lang="en-US"/>
        </a:p>
      </dgm:t>
    </dgm:pt>
  </dgm:ptLst>
  <dgm:cxnLst>
    <dgm:cxn modelId="{1D24BD50-B1A7-4E64-8832-64E1E156E4C9}" type="presOf" srcId="{69AF52D6-0013-4B8D-8AC8-DA98651C9EE1}" destId="{0FD7F94C-0CC6-43D2-92AC-B9487DB0DD51}" srcOrd="0" destOrd="0" presId="urn:microsoft.com/office/officeart/2005/8/layout/default"/>
    <dgm:cxn modelId="{D3062319-2DB0-4F1E-9D4F-51FC74B7C4E5}" type="presOf" srcId="{19D5BB2C-44B7-41BC-89BC-44A0A4BB8895}" destId="{3AD2C23F-E60F-4DF1-B63A-FD8B47C0FC3B}" srcOrd="0" destOrd="0" presId="urn:microsoft.com/office/officeart/2005/8/layout/default"/>
    <dgm:cxn modelId="{724339FE-6AAD-4F47-9E65-0A7EC559896E}" srcId="{4EB2005F-B5BB-4D22-91F1-7AC569D054A6}" destId="{69AF52D6-0013-4B8D-8AC8-DA98651C9EE1}" srcOrd="1" destOrd="0" parTransId="{BE0088EA-376D-4976-8C2C-946AA69AC75F}" sibTransId="{7928472D-A667-455B-BC3D-4B702E984201}"/>
    <dgm:cxn modelId="{447DC545-2178-4B9C-BE75-4874C1160CBB}" type="presOf" srcId="{A8BBE705-70CF-40B4-A5A4-397B78BBE5AA}" destId="{60C6D42F-9BDC-4ABA-887E-B6BE51228575}" srcOrd="0" destOrd="0" presId="urn:microsoft.com/office/officeart/2005/8/layout/default"/>
    <dgm:cxn modelId="{939391FD-5620-4E35-8DFB-27870BF58F7B}" srcId="{4EB2005F-B5BB-4D22-91F1-7AC569D054A6}" destId="{19D5BB2C-44B7-41BC-89BC-44A0A4BB8895}" srcOrd="3" destOrd="0" parTransId="{7FBB307A-586C-4FEA-8612-B733DF10CBB5}" sibTransId="{155FC897-41FC-4BA4-ABC6-F81058BABBCF}"/>
    <dgm:cxn modelId="{0FEFDB35-BD77-434F-BCAF-6A29502158F2}" srcId="{4EB2005F-B5BB-4D22-91F1-7AC569D054A6}" destId="{53954F3A-8315-4201-8FD9-567C4D282375}" srcOrd="2" destOrd="0" parTransId="{D70B91E8-FC75-4E5F-9D5C-AFC23B6DAA0F}" sibTransId="{E959E9C7-EDAD-41C8-A36D-379A8483E971}"/>
    <dgm:cxn modelId="{933B3804-6C25-46DD-9C9D-A7A0AB1579C5}" srcId="{4EB2005F-B5BB-4D22-91F1-7AC569D054A6}" destId="{1691E3F8-5963-4D55-B38D-0D1580A483A1}" srcOrd="0" destOrd="0" parTransId="{4B086049-6384-4D2E-BDD3-C2A1310F9717}" sibTransId="{E877CF4A-9289-4558-BBE0-5C4947FC45EC}"/>
    <dgm:cxn modelId="{346ECB48-F47D-474A-BF6D-553E3F1000AF}" type="presOf" srcId="{1691E3F8-5963-4D55-B38D-0D1580A483A1}" destId="{44C7A7F4-96AF-4C55-939B-89DB08AC06AD}" srcOrd="0" destOrd="0" presId="urn:microsoft.com/office/officeart/2005/8/layout/default"/>
    <dgm:cxn modelId="{4F2FE6A6-0D0B-487C-ADD7-C866D615B2F3}" type="presOf" srcId="{53954F3A-8315-4201-8FD9-567C4D282375}" destId="{2BFDB76E-2327-4EBB-8BAD-A5830F8DDC76}" srcOrd="0" destOrd="0" presId="urn:microsoft.com/office/officeart/2005/8/layout/default"/>
    <dgm:cxn modelId="{407EBF00-C9A7-48E0-8F3C-F7A4D5748DFF}" srcId="{4EB2005F-B5BB-4D22-91F1-7AC569D054A6}" destId="{A8BBE705-70CF-40B4-A5A4-397B78BBE5AA}" srcOrd="4" destOrd="0" parTransId="{8FD03DB5-0305-4BA0-A8DC-B5A18FA601B9}" sibTransId="{E65AFABC-0CE2-4C07-812B-47103CFCF59E}"/>
    <dgm:cxn modelId="{4E8B772E-913D-4FFA-88C6-5933C9634D70}" type="presOf" srcId="{4EB2005F-B5BB-4D22-91F1-7AC569D054A6}" destId="{1FC5CA4A-630A-4909-A141-3B2A0260D41C}" srcOrd="0" destOrd="0" presId="urn:microsoft.com/office/officeart/2005/8/layout/default"/>
    <dgm:cxn modelId="{3427E8B1-A7E3-45F5-8615-E791941ED924}" type="presParOf" srcId="{1FC5CA4A-630A-4909-A141-3B2A0260D41C}" destId="{44C7A7F4-96AF-4C55-939B-89DB08AC06AD}" srcOrd="0" destOrd="0" presId="urn:microsoft.com/office/officeart/2005/8/layout/default"/>
    <dgm:cxn modelId="{7ACB8D12-44DF-4164-8A8A-F2311304FCBA}" type="presParOf" srcId="{1FC5CA4A-630A-4909-A141-3B2A0260D41C}" destId="{224B7175-A47C-4ACB-A435-D7997F022452}" srcOrd="1" destOrd="0" presId="urn:microsoft.com/office/officeart/2005/8/layout/default"/>
    <dgm:cxn modelId="{7669169F-E13B-48A0-A567-580665BD3CBB}" type="presParOf" srcId="{1FC5CA4A-630A-4909-A141-3B2A0260D41C}" destId="{0FD7F94C-0CC6-43D2-92AC-B9487DB0DD51}" srcOrd="2" destOrd="0" presId="urn:microsoft.com/office/officeart/2005/8/layout/default"/>
    <dgm:cxn modelId="{408C80C8-564D-49CB-95BB-C98962643CA5}" type="presParOf" srcId="{1FC5CA4A-630A-4909-A141-3B2A0260D41C}" destId="{8A3262FD-A1FE-448D-A674-C16FB8E56383}" srcOrd="3" destOrd="0" presId="urn:microsoft.com/office/officeart/2005/8/layout/default"/>
    <dgm:cxn modelId="{0B33D5E5-BB56-44FC-93B0-FE2B6F9EFC9E}" type="presParOf" srcId="{1FC5CA4A-630A-4909-A141-3B2A0260D41C}" destId="{2BFDB76E-2327-4EBB-8BAD-A5830F8DDC76}" srcOrd="4" destOrd="0" presId="urn:microsoft.com/office/officeart/2005/8/layout/default"/>
    <dgm:cxn modelId="{EB2A382D-E165-448A-9A12-32D4A14C776F}" type="presParOf" srcId="{1FC5CA4A-630A-4909-A141-3B2A0260D41C}" destId="{1260B58F-F526-426B-9060-4F81D0E146C2}" srcOrd="5" destOrd="0" presId="urn:microsoft.com/office/officeart/2005/8/layout/default"/>
    <dgm:cxn modelId="{C066DEBB-2A11-4DEF-98F2-6A6167EE7FD5}" type="presParOf" srcId="{1FC5CA4A-630A-4909-A141-3B2A0260D41C}" destId="{3AD2C23F-E60F-4DF1-B63A-FD8B47C0FC3B}" srcOrd="6" destOrd="0" presId="urn:microsoft.com/office/officeart/2005/8/layout/default"/>
    <dgm:cxn modelId="{171BFA4F-DCED-4ED2-8CE3-DC4B0B7A34D6}" type="presParOf" srcId="{1FC5CA4A-630A-4909-A141-3B2A0260D41C}" destId="{A99B88B9-F79C-4A92-A750-7438E9ED550F}" srcOrd="7" destOrd="0" presId="urn:microsoft.com/office/officeart/2005/8/layout/default"/>
    <dgm:cxn modelId="{1FB551C9-CA43-4F2F-A9E9-23966344DA58}" type="presParOf" srcId="{1FC5CA4A-630A-4909-A141-3B2A0260D41C}" destId="{60C6D42F-9BDC-4ABA-887E-B6BE5122857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C07DC9F-25B9-432B-8F3C-730E55751191}"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C9412AC5-43CF-4655-AE7B-0B5A6EA8FE1F}">
      <dgm:prSet phldrT="[Tex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A storm, earthquake, flood, drought, disease and similar natural events even today can disrupt the social system.</a:t>
          </a:r>
          <a:endParaRPr lang="en-US" sz="2000" dirty="0">
            <a:solidFill>
              <a:srgbClr val="006600"/>
            </a:solidFill>
          </a:endParaRPr>
        </a:p>
      </dgm:t>
    </dgm:pt>
    <dgm:pt modelId="{5A74EF19-BEF4-4B3D-BCB7-FDA8EB83BF10}" type="parTrans" cxnId="{782167D6-6301-4D93-966E-BE5251B5488E}">
      <dgm:prSet/>
      <dgm:spPr/>
      <dgm:t>
        <a:bodyPr/>
        <a:lstStyle/>
        <a:p>
          <a:endParaRPr lang="en-US"/>
        </a:p>
      </dgm:t>
    </dgm:pt>
    <dgm:pt modelId="{872C7D38-00AA-464B-B569-EC4844261537}" type="sibTrans" cxnId="{782167D6-6301-4D93-966E-BE5251B5488E}">
      <dgm:prSet/>
      <dgm:spPr/>
      <dgm:t>
        <a:bodyPr/>
        <a:lstStyle/>
        <a:p>
          <a:endParaRPr lang="en-US"/>
        </a:p>
      </dgm:t>
    </dgm:pt>
    <dgm:pt modelId="{8DF91798-C6BA-4E53-8CEA-CB99851CA45E}">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Natural calamities like floods, earthquakes, draughts, famines and other natural disasters always force changes in the social conditions and life of the affected people. </a:t>
          </a:r>
        </a:p>
      </dgm:t>
    </dgm:pt>
    <dgm:pt modelId="{4A4799AC-F4D6-4E22-BDE3-BE16A8FFF5DB}" type="parTrans" cxnId="{CF57727B-5594-44C8-B711-ACFBBD747755}">
      <dgm:prSet/>
      <dgm:spPr/>
      <dgm:t>
        <a:bodyPr/>
        <a:lstStyle/>
        <a:p>
          <a:endParaRPr lang="en-US"/>
        </a:p>
      </dgm:t>
    </dgm:pt>
    <dgm:pt modelId="{571C626F-38A2-4434-B4FD-A564CD520A9A}" type="sibTrans" cxnId="{CF57727B-5594-44C8-B711-ACFBBD747755}">
      <dgm:prSet/>
      <dgm:spPr/>
      <dgm:t>
        <a:bodyPr/>
        <a:lstStyle/>
        <a:p>
          <a:endParaRPr lang="en-US"/>
        </a:p>
      </dgm:t>
    </dgm:pt>
    <dgm:pt modelId="{FFD39CFB-3AD1-46E2-B621-B38B96F7F69C}" type="pres">
      <dgm:prSet presAssocID="{EC07DC9F-25B9-432B-8F3C-730E55751191}" presName="vert0" presStyleCnt="0">
        <dgm:presLayoutVars>
          <dgm:dir/>
          <dgm:animOne val="branch"/>
          <dgm:animLvl val="lvl"/>
        </dgm:presLayoutVars>
      </dgm:prSet>
      <dgm:spPr/>
      <dgm:t>
        <a:bodyPr/>
        <a:lstStyle/>
        <a:p>
          <a:endParaRPr lang="en-US"/>
        </a:p>
      </dgm:t>
    </dgm:pt>
    <dgm:pt modelId="{C537288D-152D-48D4-A013-457C05E20693}" type="pres">
      <dgm:prSet presAssocID="{C9412AC5-43CF-4655-AE7B-0B5A6EA8FE1F}" presName="thickLine" presStyleLbl="alignNode1" presStyleIdx="0" presStyleCnt="2"/>
      <dgm:spPr/>
    </dgm:pt>
    <dgm:pt modelId="{284713A2-BC1A-4490-AED6-9D8CA4FAFA2F}" type="pres">
      <dgm:prSet presAssocID="{C9412AC5-43CF-4655-AE7B-0B5A6EA8FE1F}" presName="horz1" presStyleCnt="0"/>
      <dgm:spPr/>
    </dgm:pt>
    <dgm:pt modelId="{0449AC8E-5029-4679-929A-2BABA96C4C4F}" type="pres">
      <dgm:prSet presAssocID="{C9412AC5-43CF-4655-AE7B-0B5A6EA8FE1F}" presName="tx1" presStyleLbl="revTx" presStyleIdx="0" presStyleCnt="2"/>
      <dgm:spPr/>
      <dgm:t>
        <a:bodyPr/>
        <a:lstStyle/>
        <a:p>
          <a:endParaRPr lang="en-US"/>
        </a:p>
      </dgm:t>
    </dgm:pt>
    <dgm:pt modelId="{DA4D2003-1C9E-4F95-AD31-3470F3B4D34A}" type="pres">
      <dgm:prSet presAssocID="{C9412AC5-43CF-4655-AE7B-0B5A6EA8FE1F}" presName="vert1" presStyleCnt="0"/>
      <dgm:spPr/>
    </dgm:pt>
    <dgm:pt modelId="{57149713-1317-499C-946A-05D08301DDC9}" type="pres">
      <dgm:prSet presAssocID="{8DF91798-C6BA-4E53-8CEA-CB99851CA45E}" presName="thickLine" presStyleLbl="alignNode1" presStyleIdx="1" presStyleCnt="2"/>
      <dgm:spPr/>
    </dgm:pt>
    <dgm:pt modelId="{A623D318-726D-4005-A24A-C3EFEBCF0EA8}" type="pres">
      <dgm:prSet presAssocID="{8DF91798-C6BA-4E53-8CEA-CB99851CA45E}" presName="horz1" presStyleCnt="0"/>
      <dgm:spPr/>
    </dgm:pt>
    <dgm:pt modelId="{16F0EF4A-323A-465C-9D52-74AE405D0DEF}" type="pres">
      <dgm:prSet presAssocID="{8DF91798-C6BA-4E53-8CEA-CB99851CA45E}" presName="tx1" presStyleLbl="revTx" presStyleIdx="1" presStyleCnt="2"/>
      <dgm:spPr/>
      <dgm:t>
        <a:bodyPr/>
        <a:lstStyle/>
        <a:p>
          <a:endParaRPr lang="en-US"/>
        </a:p>
      </dgm:t>
    </dgm:pt>
    <dgm:pt modelId="{47AF4406-59E7-4B76-92C5-1739870CAE9F}" type="pres">
      <dgm:prSet presAssocID="{8DF91798-C6BA-4E53-8CEA-CB99851CA45E}" presName="vert1" presStyleCnt="0"/>
      <dgm:spPr/>
    </dgm:pt>
  </dgm:ptLst>
  <dgm:cxnLst>
    <dgm:cxn modelId="{189FBB8D-9D83-49C0-B88F-53FE083DCE4D}" type="presOf" srcId="{8DF91798-C6BA-4E53-8CEA-CB99851CA45E}" destId="{16F0EF4A-323A-465C-9D52-74AE405D0DEF}" srcOrd="0" destOrd="0" presId="urn:microsoft.com/office/officeart/2008/layout/LinedList"/>
    <dgm:cxn modelId="{B4680DFD-565B-40B9-A31E-04FBEAE8B8F8}" type="presOf" srcId="{EC07DC9F-25B9-432B-8F3C-730E55751191}" destId="{FFD39CFB-3AD1-46E2-B621-B38B96F7F69C}" srcOrd="0" destOrd="0" presId="urn:microsoft.com/office/officeart/2008/layout/LinedList"/>
    <dgm:cxn modelId="{CF57727B-5594-44C8-B711-ACFBBD747755}" srcId="{EC07DC9F-25B9-432B-8F3C-730E55751191}" destId="{8DF91798-C6BA-4E53-8CEA-CB99851CA45E}" srcOrd="1" destOrd="0" parTransId="{4A4799AC-F4D6-4E22-BDE3-BE16A8FFF5DB}" sibTransId="{571C626F-38A2-4434-B4FD-A564CD520A9A}"/>
    <dgm:cxn modelId="{782167D6-6301-4D93-966E-BE5251B5488E}" srcId="{EC07DC9F-25B9-432B-8F3C-730E55751191}" destId="{C9412AC5-43CF-4655-AE7B-0B5A6EA8FE1F}" srcOrd="0" destOrd="0" parTransId="{5A74EF19-BEF4-4B3D-BCB7-FDA8EB83BF10}" sibTransId="{872C7D38-00AA-464B-B569-EC4844261537}"/>
    <dgm:cxn modelId="{946E0E45-C203-4DD2-ACEB-7903A4C7D65E}" type="presOf" srcId="{C9412AC5-43CF-4655-AE7B-0B5A6EA8FE1F}" destId="{0449AC8E-5029-4679-929A-2BABA96C4C4F}" srcOrd="0" destOrd="0" presId="urn:microsoft.com/office/officeart/2008/layout/LinedList"/>
    <dgm:cxn modelId="{B666B897-5953-411A-9ABA-D5EC8A6A1AD0}" type="presParOf" srcId="{FFD39CFB-3AD1-46E2-B621-B38B96F7F69C}" destId="{C537288D-152D-48D4-A013-457C05E20693}" srcOrd="0" destOrd="0" presId="urn:microsoft.com/office/officeart/2008/layout/LinedList"/>
    <dgm:cxn modelId="{155C051E-63DF-4364-82D4-07F0484EEFB3}" type="presParOf" srcId="{FFD39CFB-3AD1-46E2-B621-B38B96F7F69C}" destId="{284713A2-BC1A-4490-AED6-9D8CA4FAFA2F}" srcOrd="1" destOrd="0" presId="urn:microsoft.com/office/officeart/2008/layout/LinedList"/>
    <dgm:cxn modelId="{1BF679A4-B34D-4CD0-99C5-4D7018327831}" type="presParOf" srcId="{284713A2-BC1A-4490-AED6-9D8CA4FAFA2F}" destId="{0449AC8E-5029-4679-929A-2BABA96C4C4F}" srcOrd="0" destOrd="0" presId="urn:microsoft.com/office/officeart/2008/layout/LinedList"/>
    <dgm:cxn modelId="{01F8E198-6D54-432A-AADA-D3DE7632D72E}" type="presParOf" srcId="{284713A2-BC1A-4490-AED6-9D8CA4FAFA2F}" destId="{DA4D2003-1C9E-4F95-AD31-3470F3B4D34A}" srcOrd="1" destOrd="0" presId="urn:microsoft.com/office/officeart/2008/layout/LinedList"/>
    <dgm:cxn modelId="{C6B2C645-1E9C-47F8-B654-A994DC59950B}" type="presParOf" srcId="{FFD39CFB-3AD1-46E2-B621-B38B96F7F69C}" destId="{57149713-1317-499C-946A-05D08301DDC9}" srcOrd="2" destOrd="0" presId="urn:microsoft.com/office/officeart/2008/layout/LinedList"/>
    <dgm:cxn modelId="{D152FA25-9D62-4B8A-830E-B174D9DE0578}" type="presParOf" srcId="{FFD39CFB-3AD1-46E2-B621-B38B96F7F69C}" destId="{A623D318-726D-4005-A24A-C3EFEBCF0EA8}" srcOrd="3" destOrd="0" presId="urn:microsoft.com/office/officeart/2008/layout/LinedList"/>
    <dgm:cxn modelId="{A162CD6B-89F9-4F28-AEFA-898A3532597C}" type="presParOf" srcId="{A623D318-726D-4005-A24A-C3EFEBCF0EA8}" destId="{16F0EF4A-323A-465C-9D52-74AE405D0DEF}" srcOrd="0" destOrd="0" presId="urn:microsoft.com/office/officeart/2008/layout/LinedList"/>
    <dgm:cxn modelId="{27FB7881-E746-4017-AAAC-66DEAD31FA4E}" type="presParOf" srcId="{A623D318-726D-4005-A24A-C3EFEBCF0EA8}" destId="{47AF4406-59E7-4B76-92C5-1739870CAE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FE088C8-4E2B-4ECE-AE3E-1149B6E00E7E}"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50B4A407-DD06-45CC-AACF-A35DA6366F5A}">
      <dgm:prSet phldrT="[Tex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The cultural factors also play a role in bringing about social change. Our social life depends upon our beliefs, ideas, values, customs, conventions, institutions and the like. When there is a change in these, it influences the social life. </a:t>
          </a:r>
          <a:endParaRPr lang="en-US" sz="2000" dirty="0">
            <a:solidFill>
              <a:srgbClr val="006600"/>
            </a:solidFill>
          </a:endParaRPr>
        </a:p>
      </dgm:t>
    </dgm:pt>
    <dgm:pt modelId="{F4266BA6-1993-4A02-AAD5-1276E1601598}" type="parTrans" cxnId="{129BBF8D-785E-4784-B666-F41E29CC95D6}">
      <dgm:prSet/>
      <dgm:spPr/>
      <dgm:t>
        <a:bodyPr/>
        <a:lstStyle/>
        <a:p>
          <a:endParaRPr lang="en-US"/>
        </a:p>
      </dgm:t>
    </dgm:pt>
    <dgm:pt modelId="{C67736C9-823F-4C39-89DC-78C5647FA6C4}" type="sibTrans" cxnId="{129BBF8D-785E-4784-B666-F41E29CC95D6}">
      <dgm:prSet/>
      <dgm:spPr/>
      <dgm:t>
        <a:bodyPr/>
        <a:lstStyle/>
        <a:p>
          <a:endParaRPr lang="en-US"/>
        </a:p>
      </dgm:t>
    </dgm:pt>
    <dgm:pt modelId="{998CCFD5-ED13-417B-BB0B-FB092C1A0FEF}">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For example, the system of marriage. The relations between the parents and children have undergone a big change. The new love and need for working couples has acted as a source of big change in family relations and culture. Thus, socio-economic and cultural factors always act as big and formidable factors of social change</a:t>
          </a:r>
          <a:endParaRPr lang="en-US" sz="2000" dirty="0">
            <a:solidFill>
              <a:srgbClr val="006600"/>
            </a:solidFill>
            <a:latin typeface="Cambria" panose="02040503050406030204" pitchFamily="18" charset="0"/>
            <a:ea typeface="Cambria" panose="02040503050406030204" pitchFamily="18" charset="0"/>
          </a:endParaRPr>
        </a:p>
      </dgm:t>
    </dgm:pt>
    <dgm:pt modelId="{C438F0F7-4E12-4918-9BBA-927270640DDC}" type="parTrans" cxnId="{D048ADC2-E842-4CC7-A712-42FB73B79843}">
      <dgm:prSet/>
      <dgm:spPr/>
      <dgm:t>
        <a:bodyPr/>
        <a:lstStyle/>
        <a:p>
          <a:endParaRPr lang="en-US"/>
        </a:p>
      </dgm:t>
    </dgm:pt>
    <dgm:pt modelId="{9CFA34DE-4242-4FCF-BA07-EFF5ACB7D83B}" type="sibTrans" cxnId="{D048ADC2-E842-4CC7-A712-42FB73B79843}">
      <dgm:prSet/>
      <dgm:spPr/>
      <dgm:t>
        <a:bodyPr/>
        <a:lstStyle/>
        <a:p>
          <a:endParaRPr lang="en-US"/>
        </a:p>
      </dgm:t>
    </dgm:pt>
    <dgm:pt modelId="{4923B6AE-4156-4185-B41D-6BF2ABA5A800}" type="pres">
      <dgm:prSet presAssocID="{AFE088C8-4E2B-4ECE-AE3E-1149B6E00E7E}" presName="vert0" presStyleCnt="0">
        <dgm:presLayoutVars>
          <dgm:dir/>
          <dgm:animOne val="branch"/>
          <dgm:animLvl val="lvl"/>
        </dgm:presLayoutVars>
      </dgm:prSet>
      <dgm:spPr/>
      <dgm:t>
        <a:bodyPr/>
        <a:lstStyle/>
        <a:p>
          <a:endParaRPr lang="en-US"/>
        </a:p>
      </dgm:t>
    </dgm:pt>
    <dgm:pt modelId="{655F3E74-8428-44C9-BA10-A888E12DA113}" type="pres">
      <dgm:prSet presAssocID="{50B4A407-DD06-45CC-AACF-A35DA6366F5A}" presName="thickLine" presStyleLbl="alignNode1" presStyleIdx="0" presStyleCnt="2"/>
      <dgm:spPr/>
    </dgm:pt>
    <dgm:pt modelId="{D227007B-4D19-4C9E-9FA6-A44DD675FA56}" type="pres">
      <dgm:prSet presAssocID="{50B4A407-DD06-45CC-AACF-A35DA6366F5A}" presName="horz1" presStyleCnt="0"/>
      <dgm:spPr/>
    </dgm:pt>
    <dgm:pt modelId="{BEE7F2CD-4E07-48A7-9870-E2F411AA74D5}" type="pres">
      <dgm:prSet presAssocID="{50B4A407-DD06-45CC-AACF-A35DA6366F5A}" presName="tx1" presStyleLbl="revTx" presStyleIdx="0" presStyleCnt="2"/>
      <dgm:spPr/>
      <dgm:t>
        <a:bodyPr/>
        <a:lstStyle/>
        <a:p>
          <a:endParaRPr lang="en-US"/>
        </a:p>
      </dgm:t>
    </dgm:pt>
    <dgm:pt modelId="{EA58DA8F-EE8F-4D04-9FA3-6E53C802374A}" type="pres">
      <dgm:prSet presAssocID="{50B4A407-DD06-45CC-AACF-A35DA6366F5A}" presName="vert1" presStyleCnt="0"/>
      <dgm:spPr/>
    </dgm:pt>
    <dgm:pt modelId="{A86A1EC6-B7E3-4608-BA8B-7DC47EC11CB4}" type="pres">
      <dgm:prSet presAssocID="{998CCFD5-ED13-417B-BB0B-FB092C1A0FEF}" presName="thickLine" presStyleLbl="alignNode1" presStyleIdx="1" presStyleCnt="2"/>
      <dgm:spPr/>
    </dgm:pt>
    <dgm:pt modelId="{F0433E93-4E6B-4506-A22C-E567D286BEB8}" type="pres">
      <dgm:prSet presAssocID="{998CCFD5-ED13-417B-BB0B-FB092C1A0FEF}" presName="horz1" presStyleCnt="0"/>
      <dgm:spPr/>
    </dgm:pt>
    <dgm:pt modelId="{985A29BE-0D61-4A27-BED9-1A368C3596E1}" type="pres">
      <dgm:prSet presAssocID="{998CCFD5-ED13-417B-BB0B-FB092C1A0FEF}" presName="tx1" presStyleLbl="revTx" presStyleIdx="1" presStyleCnt="2"/>
      <dgm:spPr/>
      <dgm:t>
        <a:bodyPr/>
        <a:lstStyle/>
        <a:p>
          <a:endParaRPr lang="en-US"/>
        </a:p>
      </dgm:t>
    </dgm:pt>
    <dgm:pt modelId="{2ECB8C65-714D-448F-81ED-A8A5B3367417}" type="pres">
      <dgm:prSet presAssocID="{998CCFD5-ED13-417B-BB0B-FB092C1A0FEF}" presName="vert1" presStyleCnt="0"/>
      <dgm:spPr/>
    </dgm:pt>
  </dgm:ptLst>
  <dgm:cxnLst>
    <dgm:cxn modelId="{1A442D99-AF3D-468B-8602-0B15D6AD97D2}" type="presOf" srcId="{50B4A407-DD06-45CC-AACF-A35DA6366F5A}" destId="{BEE7F2CD-4E07-48A7-9870-E2F411AA74D5}" srcOrd="0" destOrd="0" presId="urn:microsoft.com/office/officeart/2008/layout/LinedList"/>
    <dgm:cxn modelId="{0B708455-7718-45AE-AC09-6146CB99D50E}" type="presOf" srcId="{AFE088C8-4E2B-4ECE-AE3E-1149B6E00E7E}" destId="{4923B6AE-4156-4185-B41D-6BF2ABA5A800}" srcOrd="0" destOrd="0" presId="urn:microsoft.com/office/officeart/2008/layout/LinedList"/>
    <dgm:cxn modelId="{D048ADC2-E842-4CC7-A712-42FB73B79843}" srcId="{AFE088C8-4E2B-4ECE-AE3E-1149B6E00E7E}" destId="{998CCFD5-ED13-417B-BB0B-FB092C1A0FEF}" srcOrd="1" destOrd="0" parTransId="{C438F0F7-4E12-4918-9BBA-927270640DDC}" sibTransId="{9CFA34DE-4242-4FCF-BA07-EFF5ACB7D83B}"/>
    <dgm:cxn modelId="{3F04CDAE-871C-4B9D-A02D-E1AC0318D18A}" type="presOf" srcId="{998CCFD5-ED13-417B-BB0B-FB092C1A0FEF}" destId="{985A29BE-0D61-4A27-BED9-1A368C3596E1}" srcOrd="0" destOrd="0" presId="urn:microsoft.com/office/officeart/2008/layout/LinedList"/>
    <dgm:cxn modelId="{129BBF8D-785E-4784-B666-F41E29CC95D6}" srcId="{AFE088C8-4E2B-4ECE-AE3E-1149B6E00E7E}" destId="{50B4A407-DD06-45CC-AACF-A35DA6366F5A}" srcOrd="0" destOrd="0" parTransId="{F4266BA6-1993-4A02-AAD5-1276E1601598}" sibTransId="{C67736C9-823F-4C39-89DC-78C5647FA6C4}"/>
    <dgm:cxn modelId="{0F8B93FA-D5FE-4EE9-94C3-FE5F36DBE049}" type="presParOf" srcId="{4923B6AE-4156-4185-B41D-6BF2ABA5A800}" destId="{655F3E74-8428-44C9-BA10-A888E12DA113}" srcOrd="0" destOrd="0" presId="urn:microsoft.com/office/officeart/2008/layout/LinedList"/>
    <dgm:cxn modelId="{D6F3FB5B-0329-4BB7-81B4-4C60C9F0C2C3}" type="presParOf" srcId="{4923B6AE-4156-4185-B41D-6BF2ABA5A800}" destId="{D227007B-4D19-4C9E-9FA6-A44DD675FA56}" srcOrd="1" destOrd="0" presId="urn:microsoft.com/office/officeart/2008/layout/LinedList"/>
    <dgm:cxn modelId="{715BEF8A-ECDD-4B17-BD85-B2A881460BF0}" type="presParOf" srcId="{D227007B-4D19-4C9E-9FA6-A44DD675FA56}" destId="{BEE7F2CD-4E07-48A7-9870-E2F411AA74D5}" srcOrd="0" destOrd="0" presId="urn:microsoft.com/office/officeart/2008/layout/LinedList"/>
    <dgm:cxn modelId="{3D8C652C-A6B3-43FC-8FAF-7E858A0705D2}" type="presParOf" srcId="{D227007B-4D19-4C9E-9FA6-A44DD675FA56}" destId="{EA58DA8F-EE8F-4D04-9FA3-6E53C802374A}" srcOrd="1" destOrd="0" presId="urn:microsoft.com/office/officeart/2008/layout/LinedList"/>
    <dgm:cxn modelId="{E7410A12-916B-4C23-A74E-8D03E4601618}" type="presParOf" srcId="{4923B6AE-4156-4185-B41D-6BF2ABA5A800}" destId="{A86A1EC6-B7E3-4608-BA8B-7DC47EC11CB4}" srcOrd="2" destOrd="0" presId="urn:microsoft.com/office/officeart/2008/layout/LinedList"/>
    <dgm:cxn modelId="{55B053DE-CE02-40AF-85C8-804B22F35107}" type="presParOf" srcId="{4923B6AE-4156-4185-B41D-6BF2ABA5A800}" destId="{F0433E93-4E6B-4506-A22C-E567D286BEB8}" srcOrd="3" destOrd="0" presId="urn:microsoft.com/office/officeart/2008/layout/LinedList"/>
    <dgm:cxn modelId="{FBCD3E14-E1EF-4081-85D2-2DCCAFF54B1B}" type="presParOf" srcId="{F0433E93-4E6B-4506-A22C-E567D286BEB8}" destId="{985A29BE-0D61-4A27-BED9-1A368C3596E1}" srcOrd="0" destOrd="0" presId="urn:microsoft.com/office/officeart/2008/layout/LinedList"/>
    <dgm:cxn modelId="{D405938B-EB30-492F-8493-592715F75106}" type="presParOf" srcId="{F0433E93-4E6B-4506-A22C-E567D286BEB8}" destId="{2ECB8C65-714D-448F-81ED-A8A5B33674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4B3C2DB-7FB4-43FE-B047-CC7267915A85}"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10542EAE-2584-4CF2-90DA-41EF4CB75CD1}">
      <dgm:prSet phldrT="[Tex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In contemporary times science and technology happens to be the most important factor of social change. New scientific inventions and technologies always greatly influence the social life. </a:t>
          </a:r>
          <a:endParaRPr lang="en-US" sz="2000" dirty="0">
            <a:solidFill>
              <a:srgbClr val="006600"/>
            </a:solidFill>
          </a:endParaRPr>
        </a:p>
      </dgm:t>
    </dgm:pt>
    <dgm:pt modelId="{B398A740-1E24-44DC-AA31-9E6D9D487B62}" type="parTrans" cxnId="{DB0D6338-6E0A-413E-93A8-ECA3A01C3374}">
      <dgm:prSet/>
      <dgm:spPr/>
      <dgm:t>
        <a:bodyPr/>
        <a:lstStyle/>
        <a:p>
          <a:endParaRPr lang="en-US"/>
        </a:p>
      </dgm:t>
    </dgm:pt>
    <dgm:pt modelId="{687702C3-9EB8-4ADD-ADD0-4B6D8E3017AD}" type="sibTrans" cxnId="{DB0D6338-6E0A-413E-93A8-ECA3A01C3374}">
      <dgm:prSet/>
      <dgm:spPr/>
      <dgm:t>
        <a:bodyPr/>
        <a:lstStyle/>
        <a:p>
          <a:endParaRPr lang="en-US"/>
        </a:p>
      </dgm:t>
    </dgm:pt>
    <dgm:pt modelId="{6A8DF4FA-F802-4BAE-9DB2-56F0C20B023F}">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Technology brings about changes in the physical environment and the material culture of each society which in turn gives birth to social change.</a:t>
          </a:r>
        </a:p>
      </dgm:t>
    </dgm:pt>
    <dgm:pt modelId="{EBEF22F5-E323-4D75-85F3-8948FA283CF5}" type="parTrans" cxnId="{1B18FE5B-3E20-4D4D-9A22-497B22947346}">
      <dgm:prSet/>
      <dgm:spPr/>
      <dgm:t>
        <a:bodyPr/>
        <a:lstStyle/>
        <a:p>
          <a:endParaRPr lang="en-US"/>
        </a:p>
      </dgm:t>
    </dgm:pt>
    <dgm:pt modelId="{73CD647A-1C40-43D8-9EFA-9C73DA39A86E}" type="sibTrans" cxnId="{1B18FE5B-3E20-4D4D-9A22-497B22947346}">
      <dgm:prSet/>
      <dgm:spPr/>
      <dgm:t>
        <a:bodyPr/>
        <a:lstStyle/>
        <a:p>
          <a:endParaRPr lang="en-US"/>
        </a:p>
      </dgm:t>
    </dgm:pt>
    <dgm:pt modelId="{10BC985C-D7B6-4816-9073-68A46C9D1E6D}" type="pres">
      <dgm:prSet presAssocID="{84B3C2DB-7FB4-43FE-B047-CC7267915A85}" presName="vert0" presStyleCnt="0">
        <dgm:presLayoutVars>
          <dgm:dir/>
          <dgm:animOne val="branch"/>
          <dgm:animLvl val="lvl"/>
        </dgm:presLayoutVars>
      </dgm:prSet>
      <dgm:spPr/>
      <dgm:t>
        <a:bodyPr/>
        <a:lstStyle/>
        <a:p>
          <a:endParaRPr lang="en-US"/>
        </a:p>
      </dgm:t>
    </dgm:pt>
    <dgm:pt modelId="{537A63A4-7570-4C70-B051-DAF8E9DFC798}" type="pres">
      <dgm:prSet presAssocID="{10542EAE-2584-4CF2-90DA-41EF4CB75CD1}" presName="thickLine" presStyleLbl="alignNode1" presStyleIdx="0" presStyleCnt="2"/>
      <dgm:spPr/>
    </dgm:pt>
    <dgm:pt modelId="{17724169-F3C4-48E6-95A2-03F9CD7996FA}" type="pres">
      <dgm:prSet presAssocID="{10542EAE-2584-4CF2-90DA-41EF4CB75CD1}" presName="horz1" presStyleCnt="0"/>
      <dgm:spPr/>
    </dgm:pt>
    <dgm:pt modelId="{7B352B58-F765-4867-B7C2-86ABE53EC281}" type="pres">
      <dgm:prSet presAssocID="{10542EAE-2584-4CF2-90DA-41EF4CB75CD1}" presName="tx1" presStyleLbl="revTx" presStyleIdx="0" presStyleCnt="2"/>
      <dgm:spPr/>
      <dgm:t>
        <a:bodyPr/>
        <a:lstStyle/>
        <a:p>
          <a:endParaRPr lang="en-US"/>
        </a:p>
      </dgm:t>
    </dgm:pt>
    <dgm:pt modelId="{51EF211E-3303-4BC1-B4EF-1E4247452E4F}" type="pres">
      <dgm:prSet presAssocID="{10542EAE-2584-4CF2-90DA-41EF4CB75CD1}" presName="vert1" presStyleCnt="0"/>
      <dgm:spPr/>
    </dgm:pt>
    <dgm:pt modelId="{FE2D3F2C-B623-4DBF-B007-B966A8367BBA}" type="pres">
      <dgm:prSet presAssocID="{6A8DF4FA-F802-4BAE-9DB2-56F0C20B023F}" presName="thickLine" presStyleLbl="alignNode1" presStyleIdx="1" presStyleCnt="2"/>
      <dgm:spPr/>
    </dgm:pt>
    <dgm:pt modelId="{7B366B9D-8C6B-4B08-9810-F8ECCD84B2C8}" type="pres">
      <dgm:prSet presAssocID="{6A8DF4FA-F802-4BAE-9DB2-56F0C20B023F}" presName="horz1" presStyleCnt="0"/>
      <dgm:spPr/>
    </dgm:pt>
    <dgm:pt modelId="{020041C7-EBA9-492D-8AAA-2EE05A93FD0C}" type="pres">
      <dgm:prSet presAssocID="{6A8DF4FA-F802-4BAE-9DB2-56F0C20B023F}" presName="tx1" presStyleLbl="revTx" presStyleIdx="1" presStyleCnt="2"/>
      <dgm:spPr/>
      <dgm:t>
        <a:bodyPr/>
        <a:lstStyle/>
        <a:p>
          <a:endParaRPr lang="en-US"/>
        </a:p>
      </dgm:t>
    </dgm:pt>
    <dgm:pt modelId="{EA5FDD26-5C33-4B3A-A8E8-BA8D55BAB9FB}" type="pres">
      <dgm:prSet presAssocID="{6A8DF4FA-F802-4BAE-9DB2-56F0C20B023F}" presName="vert1" presStyleCnt="0"/>
      <dgm:spPr/>
    </dgm:pt>
  </dgm:ptLst>
  <dgm:cxnLst>
    <dgm:cxn modelId="{8A483CED-96B6-4A6B-A430-C113F1D352D2}" type="presOf" srcId="{6A8DF4FA-F802-4BAE-9DB2-56F0C20B023F}" destId="{020041C7-EBA9-492D-8AAA-2EE05A93FD0C}" srcOrd="0" destOrd="0" presId="urn:microsoft.com/office/officeart/2008/layout/LinedList"/>
    <dgm:cxn modelId="{DB0D6338-6E0A-413E-93A8-ECA3A01C3374}" srcId="{84B3C2DB-7FB4-43FE-B047-CC7267915A85}" destId="{10542EAE-2584-4CF2-90DA-41EF4CB75CD1}" srcOrd="0" destOrd="0" parTransId="{B398A740-1E24-44DC-AA31-9E6D9D487B62}" sibTransId="{687702C3-9EB8-4ADD-ADD0-4B6D8E3017AD}"/>
    <dgm:cxn modelId="{4823FE95-B6BA-4610-9543-A33460243B7F}" type="presOf" srcId="{84B3C2DB-7FB4-43FE-B047-CC7267915A85}" destId="{10BC985C-D7B6-4816-9073-68A46C9D1E6D}" srcOrd="0" destOrd="0" presId="urn:microsoft.com/office/officeart/2008/layout/LinedList"/>
    <dgm:cxn modelId="{1B18FE5B-3E20-4D4D-9A22-497B22947346}" srcId="{84B3C2DB-7FB4-43FE-B047-CC7267915A85}" destId="{6A8DF4FA-F802-4BAE-9DB2-56F0C20B023F}" srcOrd="1" destOrd="0" parTransId="{EBEF22F5-E323-4D75-85F3-8948FA283CF5}" sibTransId="{73CD647A-1C40-43D8-9EFA-9C73DA39A86E}"/>
    <dgm:cxn modelId="{E14906E3-31E0-4DA9-BFE8-BC8EC3E3C613}" type="presOf" srcId="{10542EAE-2584-4CF2-90DA-41EF4CB75CD1}" destId="{7B352B58-F765-4867-B7C2-86ABE53EC281}" srcOrd="0" destOrd="0" presId="urn:microsoft.com/office/officeart/2008/layout/LinedList"/>
    <dgm:cxn modelId="{F9675C21-2995-44EB-BC7E-5116BE9E6A87}" type="presParOf" srcId="{10BC985C-D7B6-4816-9073-68A46C9D1E6D}" destId="{537A63A4-7570-4C70-B051-DAF8E9DFC798}" srcOrd="0" destOrd="0" presId="urn:microsoft.com/office/officeart/2008/layout/LinedList"/>
    <dgm:cxn modelId="{711B65A3-74AD-4A1C-B37D-1BE25CD5F8F2}" type="presParOf" srcId="{10BC985C-D7B6-4816-9073-68A46C9D1E6D}" destId="{17724169-F3C4-48E6-95A2-03F9CD7996FA}" srcOrd="1" destOrd="0" presId="urn:microsoft.com/office/officeart/2008/layout/LinedList"/>
    <dgm:cxn modelId="{EBE414EC-3143-4A6D-A0FB-EF276AB327E9}" type="presParOf" srcId="{17724169-F3C4-48E6-95A2-03F9CD7996FA}" destId="{7B352B58-F765-4867-B7C2-86ABE53EC281}" srcOrd="0" destOrd="0" presId="urn:microsoft.com/office/officeart/2008/layout/LinedList"/>
    <dgm:cxn modelId="{3C3DD3A2-5C0B-4FAF-9905-373B1489BB71}" type="presParOf" srcId="{17724169-F3C4-48E6-95A2-03F9CD7996FA}" destId="{51EF211E-3303-4BC1-B4EF-1E4247452E4F}" srcOrd="1" destOrd="0" presId="urn:microsoft.com/office/officeart/2008/layout/LinedList"/>
    <dgm:cxn modelId="{B454580F-25D1-4611-A7EF-51832F0E93A1}" type="presParOf" srcId="{10BC985C-D7B6-4816-9073-68A46C9D1E6D}" destId="{FE2D3F2C-B623-4DBF-B007-B966A8367BBA}" srcOrd="2" destOrd="0" presId="urn:microsoft.com/office/officeart/2008/layout/LinedList"/>
    <dgm:cxn modelId="{5B02F9E0-DD4A-4FA0-AAB0-0E60D6ED627C}" type="presParOf" srcId="{10BC985C-D7B6-4816-9073-68A46C9D1E6D}" destId="{7B366B9D-8C6B-4B08-9810-F8ECCD84B2C8}" srcOrd="3" destOrd="0" presId="urn:microsoft.com/office/officeart/2008/layout/LinedList"/>
    <dgm:cxn modelId="{424BA4A6-AF24-485A-9394-DDBE7A54E3A3}" type="presParOf" srcId="{7B366B9D-8C6B-4B08-9810-F8ECCD84B2C8}" destId="{020041C7-EBA9-492D-8AAA-2EE05A93FD0C}" srcOrd="0" destOrd="0" presId="urn:microsoft.com/office/officeart/2008/layout/LinedList"/>
    <dgm:cxn modelId="{474A65BB-B157-4906-9F97-B55F02E1BF9E}" type="presParOf" srcId="{7B366B9D-8C6B-4B08-9810-F8ECCD84B2C8}" destId="{EA5FDD26-5C33-4B3A-A8E8-BA8D55BAB9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472FD74-D790-4192-AC32-5A8CA1628BB5}"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4105BAF6-652C-456B-9FF9-E819CCA7AFD4}">
      <dgm:prSet phldrT="[Tex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Biological factors also affect social change.  Biological factors are those factors which determine the structure, selection and hereditary qualities of generations. </a:t>
          </a:r>
          <a:endParaRPr lang="en-US" sz="2000" dirty="0">
            <a:solidFill>
              <a:srgbClr val="006600"/>
            </a:solidFill>
          </a:endParaRPr>
        </a:p>
      </dgm:t>
    </dgm:pt>
    <dgm:pt modelId="{B8C8D0CA-2702-4209-ACF0-13CFC45D339B}" type="parTrans" cxnId="{E85E5B9F-E4E3-479B-AC43-45D72480FF80}">
      <dgm:prSet/>
      <dgm:spPr/>
      <dgm:t>
        <a:bodyPr/>
        <a:lstStyle/>
        <a:p>
          <a:endParaRPr lang="en-US">
            <a:solidFill>
              <a:srgbClr val="006600"/>
            </a:solidFill>
          </a:endParaRPr>
        </a:p>
      </dgm:t>
    </dgm:pt>
    <dgm:pt modelId="{44C3B7F1-87BE-4701-BFFA-59B3F28974C5}" type="sibTrans" cxnId="{E85E5B9F-E4E3-479B-AC43-45D72480FF80}">
      <dgm:prSet/>
      <dgm:spPr/>
      <dgm:t>
        <a:bodyPr/>
        <a:lstStyle/>
        <a:p>
          <a:endParaRPr lang="en-US">
            <a:solidFill>
              <a:srgbClr val="006600"/>
            </a:solidFill>
          </a:endParaRPr>
        </a:p>
      </dgm:t>
    </dgm:pt>
    <dgm:pt modelId="{29DB087A-0373-41E9-8139-8F418D9ECEA4}">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The human element is ever changing. Each new generation is different from previous generation.</a:t>
          </a:r>
        </a:p>
      </dgm:t>
    </dgm:pt>
    <dgm:pt modelId="{599B7CC7-059E-4E7B-BB77-09CCA201AC6E}" type="parTrans" cxnId="{EB32549A-7A2D-4692-A686-BE79AEA61CEF}">
      <dgm:prSet/>
      <dgm:spPr/>
      <dgm:t>
        <a:bodyPr/>
        <a:lstStyle/>
        <a:p>
          <a:endParaRPr lang="en-US">
            <a:solidFill>
              <a:srgbClr val="006600"/>
            </a:solidFill>
          </a:endParaRPr>
        </a:p>
      </dgm:t>
    </dgm:pt>
    <dgm:pt modelId="{13DDCF7C-8966-4508-8BA2-0A47E88528F7}" type="sibTrans" cxnId="{EB32549A-7A2D-4692-A686-BE79AEA61CEF}">
      <dgm:prSet/>
      <dgm:spPr/>
      <dgm:t>
        <a:bodyPr/>
        <a:lstStyle/>
        <a:p>
          <a:endParaRPr lang="en-US">
            <a:solidFill>
              <a:srgbClr val="006600"/>
            </a:solidFill>
          </a:endParaRPr>
        </a:p>
      </dgm:t>
    </dgm:pt>
    <dgm:pt modelId="{6DB91EFA-70F5-4CBC-B7D5-21148CF85D7B}">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It is different in form, ideas and in many other ways from the one gone before. </a:t>
          </a:r>
        </a:p>
      </dgm:t>
    </dgm:pt>
    <dgm:pt modelId="{9A4E55F0-9E8F-424F-AB17-2B01E508F038}" type="parTrans" cxnId="{5B62B5AC-D8C9-4936-AFAF-A8BF7E191FEE}">
      <dgm:prSet/>
      <dgm:spPr/>
      <dgm:t>
        <a:bodyPr/>
        <a:lstStyle/>
        <a:p>
          <a:endParaRPr lang="en-US">
            <a:solidFill>
              <a:srgbClr val="006600"/>
            </a:solidFill>
          </a:endParaRPr>
        </a:p>
      </dgm:t>
    </dgm:pt>
    <dgm:pt modelId="{AB6B1850-B6CB-4DA4-8003-3055ABEA1D47}" type="sibTrans" cxnId="{5B62B5AC-D8C9-4936-AFAF-A8BF7E191FEE}">
      <dgm:prSet/>
      <dgm:spPr/>
      <dgm:t>
        <a:bodyPr/>
        <a:lstStyle/>
        <a:p>
          <a:endParaRPr lang="en-US">
            <a:solidFill>
              <a:srgbClr val="006600"/>
            </a:solidFill>
          </a:endParaRPr>
        </a:p>
      </dgm:t>
    </dgm:pt>
    <dgm:pt modelId="{9FE2E647-B109-4C99-98C4-7A1A1801D250}" type="pres">
      <dgm:prSet presAssocID="{D472FD74-D790-4192-AC32-5A8CA1628BB5}" presName="vert0" presStyleCnt="0">
        <dgm:presLayoutVars>
          <dgm:dir/>
          <dgm:animOne val="branch"/>
          <dgm:animLvl val="lvl"/>
        </dgm:presLayoutVars>
      </dgm:prSet>
      <dgm:spPr/>
      <dgm:t>
        <a:bodyPr/>
        <a:lstStyle/>
        <a:p>
          <a:endParaRPr lang="en-US"/>
        </a:p>
      </dgm:t>
    </dgm:pt>
    <dgm:pt modelId="{3A10ABDB-4942-4D2A-A437-05A772D75715}" type="pres">
      <dgm:prSet presAssocID="{4105BAF6-652C-456B-9FF9-E819CCA7AFD4}" presName="thickLine" presStyleLbl="alignNode1" presStyleIdx="0" presStyleCnt="3"/>
      <dgm:spPr/>
    </dgm:pt>
    <dgm:pt modelId="{AB5CDCE0-3EC8-4E1F-9787-6887436E7AA2}" type="pres">
      <dgm:prSet presAssocID="{4105BAF6-652C-456B-9FF9-E819CCA7AFD4}" presName="horz1" presStyleCnt="0"/>
      <dgm:spPr/>
    </dgm:pt>
    <dgm:pt modelId="{80B71AF1-564E-4A46-9F28-FE0C8BC48E12}" type="pres">
      <dgm:prSet presAssocID="{4105BAF6-652C-456B-9FF9-E819CCA7AFD4}" presName="tx1" presStyleLbl="revTx" presStyleIdx="0" presStyleCnt="3"/>
      <dgm:spPr/>
      <dgm:t>
        <a:bodyPr/>
        <a:lstStyle/>
        <a:p>
          <a:endParaRPr lang="en-US"/>
        </a:p>
      </dgm:t>
    </dgm:pt>
    <dgm:pt modelId="{D31986A4-B59E-4CAE-881A-230666801129}" type="pres">
      <dgm:prSet presAssocID="{4105BAF6-652C-456B-9FF9-E819CCA7AFD4}" presName="vert1" presStyleCnt="0"/>
      <dgm:spPr/>
    </dgm:pt>
    <dgm:pt modelId="{EB629BB6-96B8-4B18-B153-BB54AFB9EAB3}" type="pres">
      <dgm:prSet presAssocID="{29DB087A-0373-41E9-8139-8F418D9ECEA4}" presName="thickLine" presStyleLbl="alignNode1" presStyleIdx="1" presStyleCnt="3"/>
      <dgm:spPr/>
    </dgm:pt>
    <dgm:pt modelId="{48E0D757-F4B4-4D55-B304-F903373D3D9A}" type="pres">
      <dgm:prSet presAssocID="{29DB087A-0373-41E9-8139-8F418D9ECEA4}" presName="horz1" presStyleCnt="0"/>
      <dgm:spPr/>
    </dgm:pt>
    <dgm:pt modelId="{72687E6D-9845-421F-9B97-C077F05BA782}" type="pres">
      <dgm:prSet presAssocID="{29DB087A-0373-41E9-8139-8F418D9ECEA4}" presName="tx1" presStyleLbl="revTx" presStyleIdx="1" presStyleCnt="3"/>
      <dgm:spPr/>
      <dgm:t>
        <a:bodyPr/>
        <a:lstStyle/>
        <a:p>
          <a:endParaRPr lang="en-US"/>
        </a:p>
      </dgm:t>
    </dgm:pt>
    <dgm:pt modelId="{DFA17172-21BD-4DA6-BA68-F05C921FA8A3}" type="pres">
      <dgm:prSet presAssocID="{29DB087A-0373-41E9-8139-8F418D9ECEA4}" presName="vert1" presStyleCnt="0"/>
      <dgm:spPr/>
    </dgm:pt>
    <dgm:pt modelId="{A5D231DC-ABC4-4605-8E9D-2944416CED4F}" type="pres">
      <dgm:prSet presAssocID="{6DB91EFA-70F5-4CBC-B7D5-21148CF85D7B}" presName="thickLine" presStyleLbl="alignNode1" presStyleIdx="2" presStyleCnt="3"/>
      <dgm:spPr/>
    </dgm:pt>
    <dgm:pt modelId="{F050232E-1CE0-4B27-812C-DD261D515BC1}" type="pres">
      <dgm:prSet presAssocID="{6DB91EFA-70F5-4CBC-B7D5-21148CF85D7B}" presName="horz1" presStyleCnt="0"/>
      <dgm:spPr/>
    </dgm:pt>
    <dgm:pt modelId="{D8B18629-35C8-4961-B10B-C0BF80812C7D}" type="pres">
      <dgm:prSet presAssocID="{6DB91EFA-70F5-4CBC-B7D5-21148CF85D7B}" presName="tx1" presStyleLbl="revTx" presStyleIdx="2" presStyleCnt="3"/>
      <dgm:spPr/>
      <dgm:t>
        <a:bodyPr/>
        <a:lstStyle/>
        <a:p>
          <a:endParaRPr lang="en-US"/>
        </a:p>
      </dgm:t>
    </dgm:pt>
    <dgm:pt modelId="{8813EB8D-B1BA-4848-A464-096A2CAE8051}" type="pres">
      <dgm:prSet presAssocID="{6DB91EFA-70F5-4CBC-B7D5-21148CF85D7B}" presName="vert1" presStyleCnt="0"/>
      <dgm:spPr/>
    </dgm:pt>
  </dgm:ptLst>
  <dgm:cxnLst>
    <dgm:cxn modelId="{136153AF-83F9-4E83-832C-D1CC34928F1A}" type="presOf" srcId="{29DB087A-0373-41E9-8139-8F418D9ECEA4}" destId="{72687E6D-9845-421F-9B97-C077F05BA782}" srcOrd="0" destOrd="0" presId="urn:microsoft.com/office/officeart/2008/layout/LinedList"/>
    <dgm:cxn modelId="{E85E5B9F-E4E3-479B-AC43-45D72480FF80}" srcId="{D472FD74-D790-4192-AC32-5A8CA1628BB5}" destId="{4105BAF6-652C-456B-9FF9-E819CCA7AFD4}" srcOrd="0" destOrd="0" parTransId="{B8C8D0CA-2702-4209-ACF0-13CFC45D339B}" sibTransId="{44C3B7F1-87BE-4701-BFFA-59B3F28974C5}"/>
    <dgm:cxn modelId="{A9E05677-153D-463D-86D5-B551BD2085BA}" type="presOf" srcId="{4105BAF6-652C-456B-9FF9-E819CCA7AFD4}" destId="{80B71AF1-564E-4A46-9F28-FE0C8BC48E12}" srcOrd="0" destOrd="0" presId="urn:microsoft.com/office/officeart/2008/layout/LinedList"/>
    <dgm:cxn modelId="{5B62B5AC-D8C9-4936-AFAF-A8BF7E191FEE}" srcId="{D472FD74-D790-4192-AC32-5A8CA1628BB5}" destId="{6DB91EFA-70F5-4CBC-B7D5-21148CF85D7B}" srcOrd="2" destOrd="0" parTransId="{9A4E55F0-9E8F-424F-AB17-2B01E508F038}" sibTransId="{AB6B1850-B6CB-4DA4-8003-3055ABEA1D47}"/>
    <dgm:cxn modelId="{35F4DEB7-8CC0-4186-AD51-6351ABC025FB}" type="presOf" srcId="{D472FD74-D790-4192-AC32-5A8CA1628BB5}" destId="{9FE2E647-B109-4C99-98C4-7A1A1801D250}" srcOrd="0" destOrd="0" presId="urn:microsoft.com/office/officeart/2008/layout/LinedList"/>
    <dgm:cxn modelId="{EB32549A-7A2D-4692-A686-BE79AEA61CEF}" srcId="{D472FD74-D790-4192-AC32-5A8CA1628BB5}" destId="{29DB087A-0373-41E9-8139-8F418D9ECEA4}" srcOrd="1" destOrd="0" parTransId="{599B7CC7-059E-4E7B-BB77-09CCA201AC6E}" sibTransId="{13DDCF7C-8966-4508-8BA2-0A47E88528F7}"/>
    <dgm:cxn modelId="{DC98B57E-F2B6-45E2-87B9-C5079B6CB73A}" type="presOf" srcId="{6DB91EFA-70F5-4CBC-B7D5-21148CF85D7B}" destId="{D8B18629-35C8-4961-B10B-C0BF80812C7D}" srcOrd="0" destOrd="0" presId="urn:microsoft.com/office/officeart/2008/layout/LinedList"/>
    <dgm:cxn modelId="{73A381F3-FE3D-417C-B9F1-465B1D064CBE}" type="presParOf" srcId="{9FE2E647-B109-4C99-98C4-7A1A1801D250}" destId="{3A10ABDB-4942-4D2A-A437-05A772D75715}" srcOrd="0" destOrd="0" presId="urn:microsoft.com/office/officeart/2008/layout/LinedList"/>
    <dgm:cxn modelId="{8C779E46-6860-4DB5-BDEA-771A2DE32269}" type="presParOf" srcId="{9FE2E647-B109-4C99-98C4-7A1A1801D250}" destId="{AB5CDCE0-3EC8-4E1F-9787-6887436E7AA2}" srcOrd="1" destOrd="0" presId="urn:microsoft.com/office/officeart/2008/layout/LinedList"/>
    <dgm:cxn modelId="{2437E010-6A9F-4871-8F4C-CA0DB3B6F88B}" type="presParOf" srcId="{AB5CDCE0-3EC8-4E1F-9787-6887436E7AA2}" destId="{80B71AF1-564E-4A46-9F28-FE0C8BC48E12}" srcOrd="0" destOrd="0" presId="urn:microsoft.com/office/officeart/2008/layout/LinedList"/>
    <dgm:cxn modelId="{591CB9B8-AC5A-49A1-BE47-1A07A4A1B0D7}" type="presParOf" srcId="{AB5CDCE0-3EC8-4E1F-9787-6887436E7AA2}" destId="{D31986A4-B59E-4CAE-881A-230666801129}" srcOrd="1" destOrd="0" presId="urn:microsoft.com/office/officeart/2008/layout/LinedList"/>
    <dgm:cxn modelId="{D0303864-A4FB-4CF3-92AF-E0F2530FB189}" type="presParOf" srcId="{9FE2E647-B109-4C99-98C4-7A1A1801D250}" destId="{EB629BB6-96B8-4B18-B153-BB54AFB9EAB3}" srcOrd="2" destOrd="0" presId="urn:microsoft.com/office/officeart/2008/layout/LinedList"/>
    <dgm:cxn modelId="{251A0459-E147-42D7-905F-975FB94797CB}" type="presParOf" srcId="{9FE2E647-B109-4C99-98C4-7A1A1801D250}" destId="{48E0D757-F4B4-4D55-B304-F903373D3D9A}" srcOrd="3" destOrd="0" presId="urn:microsoft.com/office/officeart/2008/layout/LinedList"/>
    <dgm:cxn modelId="{75FF264A-4657-429A-8E9D-C225120E28A2}" type="presParOf" srcId="{48E0D757-F4B4-4D55-B304-F903373D3D9A}" destId="{72687E6D-9845-421F-9B97-C077F05BA782}" srcOrd="0" destOrd="0" presId="urn:microsoft.com/office/officeart/2008/layout/LinedList"/>
    <dgm:cxn modelId="{8E15612E-52DD-411A-8189-A8B5D6FC2D83}" type="presParOf" srcId="{48E0D757-F4B4-4D55-B304-F903373D3D9A}" destId="{DFA17172-21BD-4DA6-BA68-F05C921FA8A3}" srcOrd="1" destOrd="0" presId="urn:microsoft.com/office/officeart/2008/layout/LinedList"/>
    <dgm:cxn modelId="{2652D62A-FF5B-423E-96D7-2EDAD8B5FD0B}" type="presParOf" srcId="{9FE2E647-B109-4C99-98C4-7A1A1801D250}" destId="{A5D231DC-ABC4-4605-8E9D-2944416CED4F}" srcOrd="4" destOrd="0" presId="urn:microsoft.com/office/officeart/2008/layout/LinedList"/>
    <dgm:cxn modelId="{C5EBE920-BAB1-40D9-B6BA-A04714119798}" type="presParOf" srcId="{9FE2E647-B109-4C99-98C4-7A1A1801D250}" destId="{F050232E-1CE0-4B27-812C-DD261D515BC1}" srcOrd="5" destOrd="0" presId="urn:microsoft.com/office/officeart/2008/layout/LinedList"/>
    <dgm:cxn modelId="{1EFA69EA-6832-432B-B61B-BA27C3CE9731}" type="presParOf" srcId="{F050232E-1CE0-4B27-812C-DD261D515BC1}" destId="{D8B18629-35C8-4961-B10B-C0BF80812C7D}" srcOrd="0" destOrd="0" presId="urn:microsoft.com/office/officeart/2008/layout/LinedList"/>
    <dgm:cxn modelId="{B4B6B9AF-5047-4ACC-A772-ED0558600F83}" type="presParOf" srcId="{F050232E-1CE0-4B27-812C-DD261D515BC1}" destId="{8813EB8D-B1BA-4848-A464-096A2CAE80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41E16F0-AD43-41A7-A145-7EBE0918A77C}"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2D3A9BF8-2837-4B9C-864A-71A57DF4D3BE}">
      <dgm:prSet phldrT="[Tex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The Demographic factors always influence the process and nature of Social Change. The population increase or decrease always brings social problems. When the birth-rate in a society exceeds death-rate, population begins to rise. </a:t>
          </a:r>
          <a:endParaRPr lang="en-US" sz="2000" dirty="0">
            <a:solidFill>
              <a:srgbClr val="006600"/>
            </a:solidFill>
          </a:endParaRPr>
        </a:p>
      </dgm:t>
    </dgm:pt>
    <dgm:pt modelId="{DBD3BA5A-A355-45F6-AB7B-4B9DE2DC79FD}" type="parTrans" cxnId="{92992A8E-8E08-40A4-8EF9-E85BC94F245C}">
      <dgm:prSet/>
      <dgm:spPr/>
      <dgm:t>
        <a:bodyPr/>
        <a:lstStyle/>
        <a:p>
          <a:endParaRPr lang="en-US"/>
        </a:p>
      </dgm:t>
    </dgm:pt>
    <dgm:pt modelId="{3C9A2696-C81A-4C64-9504-431E0A91F144}" type="sibTrans" cxnId="{92992A8E-8E08-40A4-8EF9-E85BC94F245C}">
      <dgm:prSet/>
      <dgm:spPr/>
      <dgm:t>
        <a:bodyPr/>
        <a:lstStyle/>
        <a:p>
          <a:endParaRPr lang="en-US"/>
        </a:p>
      </dgm:t>
    </dgm:pt>
    <dgm:pt modelId="{E7D5A302-5F00-49C7-BF72-1204D3993754}">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A constantly rising population gives birth to poverty, unemployment, disease and several other related problems.</a:t>
          </a:r>
        </a:p>
      </dgm:t>
    </dgm:pt>
    <dgm:pt modelId="{2632402F-CAF9-4A64-88C5-20FF5CAC40B6}" type="parTrans" cxnId="{282C33DC-DAEE-4FA1-83E4-94A071AB6545}">
      <dgm:prSet/>
      <dgm:spPr/>
      <dgm:t>
        <a:bodyPr/>
        <a:lstStyle/>
        <a:p>
          <a:endParaRPr lang="en-US"/>
        </a:p>
      </dgm:t>
    </dgm:pt>
    <dgm:pt modelId="{0FEB5005-6707-4716-B6BE-33475AE61372}" type="sibTrans" cxnId="{282C33DC-DAEE-4FA1-83E4-94A071AB6545}">
      <dgm:prSet/>
      <dgm:spPr/>
      <dgm:t>
        <a:bodyPr/>
        <a:lstStyle/>
        <a:p>
          <a:endParaRPr lang="en-US"/>
        </a:p>
      </dgm:t>
    </dgm:pt>
    <dgm:pt modelId="{9297BA9D-FC45-42CA-B68A-04FDCA5E855A}">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On the other hand, a low birth-rate means leads to decrease in the size of the population. When population is low, there are fewer skilled hands available and the country cannot make full use of the natural resources. </a:t>
          </a:r>
        </a:p>
      </dgm:t>
    </dgm:pt>
    <dgm:pt modelId="{54FE8F23-A274-4441-896A-2D6A049DFA2F}" type="parTrans" cxnId="{0C60202E-162D-42A6-90BA-32C8B51BD5C7}">
      <dgm:prSet/>
      <dgm:spPr/>
      <dgm:t>
        <a:bodyPr/>
        <a:lstStyle/>
        <a:p>
          <a:endParaRPr lang="en-US"/>
        </a:p>
      </dgm:t>
    </dgm:pt>
    <dgm:pt modelId="{0E3CFA19-861D-490A-82EF-091DB68CD3A0}" type="sibTrans" cxnId="{0C60202E-162D-42A6-90BA-32C8B51BD5C7}">
      <dgm:prSet/>
      <dgm:spPr/>
      <dgm:t>
        <a:bodyPr/>
        <a:lstStyle/>
        <a:p>
          <a:endParaRPr lang="en-US"/>
        </a:p>
      </dgm:t>
    </dgm:pt>
    <dgm:pt modelId="{0295828C-096F-4E15-8602-E3C49E0B646F}">
      <dgm:prSet custT="1"/>
      <dgm:spPr/>
      <dgm:t>
        <a:bodyPr/>
        <a:lstStyle/>
        <a:p>
          <a:pPr algn="just"/>
          <a:r>
            <a:rPr lang="en-US" sz="2000" dirty="0" smtClean="0">
              <a:solidFill>
                <a:srgbClr val="006600"/>
              </a:solidFill>
              <a:latin typeface="Cambria" panose="02040503050406030204" pitchFamily="18" charset="0"/>
              <a:ea typeface="Cambria" panose="02040503050406030204" pitchFamily="18" charset="0"/>
            </a:rPr>
            <a:t>The social conditions deteriorate the size of families shrink and it affects the social relations.</a:t>
          </a:r>
          <a:endParaRPr lang="en-US" sz="2000" dirty="0">
            <a:solidFill>
              <a:srgbClr val="006600"/>
            </a:solidFill>
            <a:latin typeface="Cambria" panose="02040503050406030204" pitchFamily="18" charset="0"/>
            <a:ea typeface="Cambria" panose="02040503050406030204" pitchFamily="18" charset="0"/>
          </a:endParaRPr>
        </a:p>
      </dgm:t>
    </dgm:pt>
    <dgm:pt modelId="{3EBB7DE1-BD8A-4F84-A7E2-583332398035}" type="parTrans" cxnId="{D1BC9ECD-EEEF-498F-A359-0289FAA9EACD}">
      <dgm:prSet/>
      <dgm:spPr/>
      <dgm:t>
        <a:bodyPr/>
        <a:lstStyle/>
        <a:p>
          <a:endParaRPr lang="en-US"/>
        </a:p>
      </dgm:t>
    </dgm:pt>
    <dgm:pt modelId="{F74CADC9-D15B-4ACB-BBAC-791FAA19B1EA}" type="sibTrans" cxnId="{D1BC9ECD-EEEF-498F-A359-0289FAA9EACD}">
      <dgm:prSet/>
      <dgm:spPr/>
      <dgm:t>
        <a:bodyPr/>
        <a:lstStyle/>
        <a:p>
          <a:endParaRPr lang="en-US"/>
        </a:p>
      </dgm:t>
    </dgm:pt>
    <dgm:pt modelId="{9FDDF3E8-FA64-48F7-8F75-605A9813D93A}" type="pres">
      <dgm:prSet presAssocID="{E41E16F0-AD43-41A7-A145-7EBE0918A77C}" presName="vert0" presStyleCnt="0">
        <dgm:presLayoutVars>
          <dgm:dir/>
          <dgm:animOne val="branch"/>
          <dgm:animLvl val="lvl"/>
        </dgm:presLayoutVars>
      </dgm:prSet>
      <dgm:spPr/>
      <dgm:t>
        <a:bodyPr/>
        <a:lstStyle/>
        <a:p>
          <a:endParaRPr lang="en-US"/>
        </a:p>
      </dgm:t>
    </dgm:pt>
    <dgm:pt modelId="{641A1DB0-2C37-4DFD-AF08-47FDC8B2882A}" type="pres">
      <dgm:prSet presAssocID="{2D3A9BF8-2837-4B9C-864A-71A57DF4D3BE}" presName="thickLine" presStyleLbl="alignNode1" presStyleIdx="0" presStyleCnt="4"/>
      <dgm:spPr/>
    </dgm:pt>
    <dgm:pt modelId="{32D7FF88-D8F6-4BEB-AEE2-E8D494D445C7}" type="pres">
      <dgm:prSet presAssocID="{2D3A9BF8-2837-4B9C-864A-71A57DF4D3BE}" presName="horz1" presStyleCnt="0"/>
      <dgm:spPr/>
    </dgm:pt>
    <dgm:pt modelId="{14BE70D5-DEBA-426C-A8BA-A03B9B7171E7}" type="pres">
      <dgm:prSet presAssocID="{2D3A9BF8-2837-4B9C-864A-71A57DF4D3BE}" presName="tx1" presStyleLbl="revTx" presStyleIdx="0" presStyleCnt="4" custScaleY="123717"/>
      <dgm:spPr/>
      <dgm:t>
        <a:bodyPr/>
        <a:lstStyle/>
        <a:p>
          <a:endParaRPr lang="en-US"/>
        </a:p>
      </dgm:t>
    </dgm:pt>
    <dgm:pt modelId="{FD567297-A21E-4CE2-938B-3FF571158391}" type="pres">
      <dgm:prSet presAssocID="{2D3A9BF8-2837-4B9C-864A-71A57DF4D3BE}" presName="vert1" presStyleCnt="0"/>
      <dgm:spPr/>
    </dgm:pt>
    <dgm:pt modelId="{2200A693-16E8-4CDC-8185-082B846B1714}" type="pres">
      <dgm:prSet presAssocID="{E7D5A302-5F00-49C7-BF72-1204D3993754}" presName="thickLine" presStyleLbl="alignNode1" presStyleIdx="1" presStyleCnt="4"/>
      <dgm:spPr/>
    </dgm:pt>
    <dgm:pt modelId="{C687E731-9288-4FDE-A899-BF7EB3CB941B}" type="pres">
      <dgm:prSet presAssocID="{E7D5A302-5F00-49C7-BF72-1204D3993754}" presName="horz1" presStyleCnt="0"/>
      <dgm:spPr/>
    </dgm:pt>
    <dgm:pt modelId="{6212C846-8583-4793-BDB7-726D0987C0BF}" type="pres">
      <dgm:prSet presAssocID="{E7D5A302-5F00-49C7-BF72-1204D3993754}" presName="tx1" presStyleLbl="revTx" presStyleIdx="1" presStyleCnt="4"/>
      <dgm:spPr/>
      <dgm:t>
        <a:bodyPr/>
        <a:lstStyle/>
        <a:p>
          <a:endParaRPr lang="en-US"/>
        </a:p>
      </dgm:t>
    </dgm:pt>
    <dgm:pt modelId="{D5B2A754-F06F-4D03-B0C6-39A79E27BD93}" type="pres">
      <dgm:prSet presAssocID="{E7D5A302-5F00-49C7-BF72-1204D3993754}" presName="vert1" presStyleCnt="0"/>
      <dgm:spPr/>
    </dgm:pt>
    <dgm:pt modelId="{DD968223-DE7F-45C2-B027-B52864D1F86B}" type="pres">
      <dgm:prSet presAssocID="{9297BA9D-FC45-42CA-B68A-04FDCA5E855A}" presName="thickLine" presStyleLbl="alignNode1" presStyleIdx="2" presStyleCnt="4"/>
      <dgm:spPr/>
    </dgm:pt>
    <dgm:pt modelId="{3E3DB1E2-3EDE-4837-86B0-5686B2211B93}" type="pres">
      <dgm:prSet presAssocID="{9297BA9D-FC45-42CA-B68A-04FDCA5E855A}" presName="horz1" presStyleCnt="0"/>
      <dgm:spPr/>
    </dgm:pt>
    <dgm:pt modelId="{71E895E8-2264-4967-8E52-F871DEB088F0}" type="pres">
      <dgm:prSet presAssocID="{9297BA9D-FC45-42CA-B68A-04FDCA5E855A}" presName="tx1" presStyleLbl="revTx" presStyleIdx="2" presStyleCnt="4" custScaleY="135617"/>
      <dgm:spPr/>
      <dgm:t>
        <a:bodyPr/>
        <a:lstStyle/>
        <a:p>
          <a:endParaRPr lang="en-US"/>
        </a:p>
      </dgm:t>
    </dgm:pt>
    <dgm:pt modelId="{3C3EC9C4-3FD1-4C2E-8CD2-9CCD88A3570B}" type="pres">
      <dgm:prSet presAssocID="{9297BA9D-FC45-42CA-B68A-04FDCA5E855A}" presName="vert1" presStyleCnt="0"/>
      <dgm:spPr/>
    </dgm:pt>
    <dgm:pt modelId="{A964830C-1B48-4405-A071-2F22D3FDC461}" type="pres">
      <dgm:prSet presAssocID="{0295828C-096F-4E15-8602-E3C49E0B646F}" presName="thickLine" presStyleLbl="alignNode1" presStyleIdx="3" presStyleCnt="4"/>
      <dgm:spPr/>
    </dgm:pt>
    <dgm:pt modelId="{5DCD9C11-1984-4027-87D8-AC3641F48B6A}" type="pres">
      <dgm:prSet presAssocID="{0295828C-096F-4E15-8602-E3C49E0B646F}" presName="horz1" presStyleCnt="0"/>
      <dgm:spPr/>
    </dgm:pt>
    <dgm:pt modelId="{B070C87C-7353-47DD-8E6F-CE630801AAE9}" type="pres">
      <dgm:prSet presAssocID="{0295828C-096F-4E15-8602-E3C49E0B646F}" presName="tx1" presStyleLbl="revTx" presStyleIdx="3" presStyleCnt="4"/>
      <dgm:spPr/>
      <dgm:t>
        <a:bodyPr/>
        <a:lstStyle/>
        <a:p>
          <a:endParaRPr lang="en-US"/>
        </a:p>
      </dgm:t>
    </dgm:pt>
    <dgm:pt modelId="{D085E7CC-15B1-4889-BD31-8AEF1A4A9BD1}" type="pres">
      <dgm:prSet presAssocID="{0295828C-096F-4E15-8602-E3C49E0B646F}" presName="vert1" presStyleCnt="0"/>
      <dgm:spPr/>
    </dgm:pt>
  </dgm:ptLst>
  <dgm:cxnLst>
    <dgm:cxn modelId="{D1BC9ECD-EEEF-498F-A359-0289FAA9EACD}" srcId="{E41E16F0-AD43-41A7-A145-7EBE0918A77C}" destId="{0295828C-096F-4E15-8602-E3C49E0B646F}" srcOrd="3" destOrd="0" parTransId="{3EBB7DE1-BD8A-4F84-A7E2-583332398035}" sibTransId="{F74CADC9-D15B-4ACB-BBAC-791FAA19B1EA}"/>
    <dgm:cxn modelId="{0C60202E-162D-42A6-90BA-32C8B51BD5C7}" srcId="{E41E16F0-AD43-41A7-A145-7EBE0918A77C}" destId="{9297BA9D-FC45-42CA-B68A-04FDCA5E855A}" srcOrd="2" destOrd="0" parTransId="{54FE8F23-A274-4441-896A-2D6A049DFA2F}" sibTransId="{0E3CFA19-861D-490A-82EF-091DB68CD3A0}"/>
    <dgm:cxn modelId="{837E7A1B-C329-4223-87F7-6B27EF44EF2B}" type="presOf" srcId="{E41E16F0-AD43-41A7-A145-7EBE0918A77C}" destId="{9FDDF3E8-FA64-48F7-8F75-605A9813D93A}" srcOrd="0" destOrd="0" presId="urn:microsoft.com/office/officeart/2008/layout/LinedList"/>
    <dgm:cxn modelId="{F85EC95A-E5BC-4B1E-AA2B-29AFF007B49F}" type="presOf" srcId="{0295828C-096F-4E15-8602-E3C49E0B646F}" destId="{B070C87C-7353-47DD-8E6F-CE630801AAE9}" srcOrd="0" destOrd="0" presId="urn:microsoft.com/office/officeart/2008/layout/LinedList"/>
    <dgm:cxn modelId="{74081588-C2F1-451F-8804-4019DC6467FD}" type="presOf" srcId="{9297BA9D-FC45-42CA-B68A-04FDCA5E855A}" destId="{71E895E8-2264-4967-8E52-F871DEB088F0}" srcOrd="0" destOrd="0" presId="urn:microsoft.com/office/officeart/2008/layout/LinedList"/>
    <dgm:cxn modelId="{282C33DC-DAEE-4FA1-83E4-94A071AB6545}" srcId="{E41E16F0-AD43-41A7-A145-7EBE0918A77C}" destId="{E7D5A302-5F00-49C7-BF72-1204D3993754}" srcOrd="1" destOrd="0" parTransId="{2632402F-CAF9-4A64-88C5-20FF5CAC40B6}" sibTransId="{0FEB5005-6707-4716-B6BE-33475AE61372}"/>
    <dgm:cxn modelId="{664BD2B3-8E2C-4752-81FB-586B9192AEEE}" type="presOf" srcId="{2D3A9BF8-2837-4B9C-864A-71A57DF4D3BE}" destId="{14BE70D5-DEBA-426C-A8BA-A03B9B7171E7}" srcOrd="0" destOrd="0" presId="urn:microsoft.com/office/officeart/2008/layout/LinedList"/>
    <dgm:cxn modelId="{92992A8E-8E08-40A4-8EF9-E85BC94F245C}" srcId="{E41E16F0-AD43-41A7-A145-7EBE0918A77C}" destId="{2D3A9BF8-2837-4B9C-864A-71A57DF4D3BE}" srcOrd="0" destOrd="0" parTransId="{DBD3BA5A-A355-45F6-AB7B-4B9DE2DC79FD}" sibTransId="{3C9A2696-C81A-4C64-9504-431E0A91F144}"/>
    <dgm:cxn modelId="{414FC15C-93B7-4F2C-9B3D-AE41736D4C28}" type="presOf" srcId="{E7D5A302-5F00-49C7-BF72-1204D3993754}" destId="{6212C846-8583-4793-BDB7-726D0987C0BF}" srcOrd="0" destOrd="0" presId="urn:microsoft.com/office/officeart/2008/layout/LinedList"/>
    <dgm:cxn modelId="{F2FC1927-BE5D-4793-A6A5-30027E5CA9D9}" type="presParOf" srcId="{9FDDF3E8-FA64-48F7-8F75-605A9813D93A}" destId="{641A1DB0-2C37-4DFD-AF08-47FDC8B2882A}" srcOrd="0" destOrd="0" presId="urn:microsoft.com/office/officeart/2008/layout/LinedList"/>
    <dgm:cxn modelId="{2B78B6E5-7145-4F23-A63B-CC934F2E8379}" type="presParOf" srcId="{9FDDF3E8-FA64-48F7-8F75-605A9813D93A}" destId="{32D7FF88-D8F6-4BEB-AEE2-E8D494D445C7}" srcOrd="1" destOrd="0" presId="urn:microsoft.com/office/officeart/2008/layout/LinedList"/>
    <dgm:cxn modelId="{F397A228-4E67-455F-858C-5701601BFD1A}" type="presParOf" srcId="{32D7FF88-D8F6-4BEB-AEE2-E8D494D445C7}" destId="{14BE70D5-DEBA-426C-A8BA-A03B9B7171E7}" srcOrd="0" destOrd="0" presId="urn:microsoft.com/office/officeart/2008/layout/LinedList"/>
    <dgm:cxn modelId="{7F09201D-DB94-43EA-AE8E-9719F4643828}" type="presParOf" srcId="{32D7FF88-D8F6-4BEB-AEE2-E8D494D445C7}" destId="{FD567297-A21E-4CE2-938B-3FF571158391}" srcOrd="1" destOrd="0" presId="urn:microsoft.com/office/officeart/2008/layout/LinedList"/>
    <dgm:cxn modelId="{FF1C8392-848B-4C0D-9B9B-64E2ED3A0A0C}" type="presParOf" srcId="{9FDDF3E8-FA64-48F7-8F75-605A9813D93A}" destId="{2200A693-16E8-4CDC-8185-082B846B1714}" srcOrd="2" destOrd="0" presId="urn:microsoft.com/office/officeart/2008/layout/LinedList"/>
    <dgm:cxn modelId="{7AA065AE-BC71-4672-A46F-63B6CEBBD93A}" type="presParOf" srcId="{9FDDF3E8-FA64-48F7-8F75-605A9813D93A}" destId="{C687E731-9288-4FDE-A899-BF7EB3CB941B}" srcOrd="3" destOrd="0" presId="urn:microsoft.com/office/officeart/2008/layout/LinedList"/>
    <dgm:cxn modelId="{1CC0BF4D-807C-4BB2-BF0B-4AD23A8878B0}" type="presParOf" srcId="{C687E731-9288-4FDE-A899-BF7EB3CB941B}" destId="{6212C846-8583-4793-BDB7-726D0987C0BF}" srcOrd="0" destOrd="0" presId="urn:microsoft.com/office/officeart/2008/layout/LinedList"/>
    <dgm:cxn modelId="{DA9B0961-115A-4D53-A3FA-85478EEF6E7D}" type="presParOf" srcId="{C687E731-9288-4FDE-A899-BF7EB3CB941B}" destId="{D5B2A754-F06F-4D03-B0C6-39A79E27BD93}" srcOrd="1" destOrd="0" presId="urn:microsoft.com/office/officeart/2008/layout/LinedList"/>
    <dgm:cxn modelId="{23EDA595-85ED-4F71-8E8B-DD9B0E4940C0}" type="presParOf" srcId="{9FDDF3E8-FA64-48F7-8F75-605A9813D93A}" destId="{DD968223-DE7F-45C2-B027-B52864D1F86B}" srcOrd="4" destOrd="0" presId="urn:microsoft.com/office/officeart/2008/layout/LinedList"/>
    <dgm:cxn modelId="{AEE66C9F-8F68-4F20-AECC-6592D2F5AC57}" type="presParOf" srcId="{9FDDF3E8-FA64-48F7-8F75-605A9813D93A}" destId="{3E3DB1E2-3EDE-4837-86B0-5686B2211B93}" srcOrd="5" destOrd="0" presId="urn:microsoft.com/office/officeart/2008/layout/LinedList"/>
    <dgm:cxn modelId="{C7DC843D-3814-4B21-82E1-1A3B3CCE224C}" type="presParOf" srcId="{3E3DB1E2-3EDE-4837-86B0-5686B2211B93}" destId="{71E895E8-2264-4967-8E52-F871DEB088F0}" srcOrd="0" destOrd="0" presId="urn:microsoft.com/office/officeart/2008/layout/LinedList"/>
    <dgm:cxn modelId="{0493245C-8F5F-4805-8BDC-C141A1453789}" type="presParOf" srcId="{3E3DB1E2-3EDE-4837-86B0-5686B2211B93}" destId="{3C3EC9C4-3FD1-4C2E-8CD2-9CCD88A3570B}" srcOrd="1" destOrd="0" presId="urn:microsoft.com/office/officeart/2008/layout/LinedList"/>
    <dgm:cxn modelId="{1F97CA52-10EB-4475-84B9-A7799E11ACBE}" type="presParOf" srcId="{9FDDF3E8-FA64-48F7-8F75-605A9813D93A}" destId="{A964830C-1B48-4405-A071-2F22D3FDC461}" srcOrd="6" destOrd="0" presId="urn:microsoft.com/office/officeart/2008/layout/LinedList"/>
    <dgm:cxn modelId="{755EF188-5AEF-41C4-82A5-5B03A5053B2C}" type="presParOf" srcId="{9FDDF3E8-FA64-48F7-8F75-605A9813D93A}" destId="{5DCD9C11-1984-4027-87D8-AC3641F48B6A}" srcOrd="7" destOrd="0" presId="urn:microsoft.com/office/officeart/2008/layout/LinedList"/>
    <dgm:cxn modelId="{88968C12-5764-4E28-857A-34E1F01FBBB1}" type="presParOf" srcId="{5DCD9C11-1984-4027-87D8-AC3641F48B6A}" destId="{B070C87C-7353-47DD-8E6F-CE630801AAE9}" srcOrd="0" destOrd="0" presId="urn:microsoft.com/office/officeart/2008/layout/LinedList"/>
    <dgm:cxn modelId="{308502DF-543A-4230-8405-1679910664CC}" type="presParOf" srcId="{5DCD9C11-1984-4027-87D8-AC3641F48B6A}" destId="{D085E7CC-15B1-4889-BD31-8AEF1A4A9BD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FFABF-83C5-48F3-B669-369FF8A93D5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023D8ECC-9A7C-4FFC-8577-EFF4FD045CBD}">
      <dgm:prSet phldrT="[Text]"/>
      <dgm:spPr>
        <a:solidFill>
          <a:srgbClr val="660066"/>
        </a:solidFill>
      </dgm:spPr>
      <dgm:t>
        <a:bodyPr/>
        <a:lstStyle/>
        <a:p>
          <a:r>
            <a:rPr lang="en-US" dirty="0" smtClean="0">
              <a:solidFill>
                <a:schemeClr val="bg1"/>
              </a:solidFill>
              <a:latin typeface="Cambria" panose="02040503050406030204" pitchFamily="18" charset="0"/>
              <a:ea typeface="Cambria" panose="02040503050406030204" pitchFamily="18" charset="0"/>
            </a:rPr>
            <a:t>Example:</a:t>
          </a:r>
        </a:p>
        <a:p>
          <a:r>
            <a:rPr lang="en-US" dirty="0" smtClean="0">
              <a:solidFill>
                <a:schemeClr val="bg1"/>
              </a:solidFill>
              <a:latin typeface="Cambria" panose="02040503050406030204" pitchFamily="18" charset="0"/>
              <a:ea typeface="Cambria" panose="02040503050406030204" pitchFamily="18" charset="0"/>
            </a:rPr>
            <a:t>1. A significant social change occurred in the form of drastic shift from an agricultural society to industrialized and post-modern society.</a:t>
          </a:r>
        </a:p>
        <a:p>
          <a:r>
            <a:rPr lang="en-US" dirty="0" smtClean="0">
              <a:solidFill>
                <a:schemeClr val="bg1"/>
              </a:solidFill>
              <a:latin typeface="Cambria" panose="02040503050406030204" pitchFamily="18" charset="0"/>
              <a:ea typeface="Cambria" panose="02040503050406030204" pitchFamily="18" charset="0"/>
            </a:rPr>
            <a:t>2. Change in family system.</a:t>
          </a:r>
        </a:p>
        <a:p>
          <a:r>
            <a:rPr lang="en-US" dirty="0" smtClean="0">
              <a:solidFill>
                <a:schemeClr val="bg1"/>
              </a:solidFill>
              <a:latin typeface="Cambria" panose="02040503050406030204" pitchFamily="18" charset="0"/>
              <a:ea typeface="Cambria" panose="02040503050406030204" pitchFamily="18" charset="0"/>
            </a:rPr>
            <a:t>3. Change in education system.</a:t>
          </a:r>
        </a:p>
        <a:p>
          <a:r>
            <a:rPr lang="en-US" dirty="0" smtClean="0">
              <a:solidFill>
                <a:schemeClr val="bg1"/>
              </a:solidFill>
              <a:latin typeface="Cambria" panose="02040503050406030204" pitchFamily="18" charset="0"/>
              <a:ea typeface="Cambria" panose="02040503050406030204" pitchFamily="18" charset="0"/>
            </a:rPr>
            <a:t>4. Globalization (media exchange, cultural variations)</a:t>
          </a:r>
          <a:endParaRPr lang="en-US" dirty="0">
            <a:solidFill>
              <a:schemeClr val="bg1"/>
            </a:solidFill>
          </a:endParaRPr>
        </a:p>
      </dgm:t>
    </dgm:pt>
    <dgm:pt modelId="{33EF3444-AF3B-40E1-BEC2-F76B7BA410B9}" type="parTrans" cxnId="{0879361C-A609-4C0F-9F57-4CE0369C3ED9}">
      <dgm:prSet/>
      <dgm:spPr/>
      <dgm:t>
        <a:bodyPr/>
        <a:lstStyle/>
        <a:p>
          <a:endParaRPr lang="en-US"/>
        </a:p>
      </dgm:t>
    </dgm:pt>
    <dgm:pt modelId="{3D864450-856E-45B0-9029-FADA67FBC705}" type="sibTrans" cxnId="{0879361C-A609-4C0F-9F57-4CE0369C3ED9}">
      <dgm:prSet/>
      <dgm:spPr/>
      <dgm:t>
        <a:bodyPr/>
        <a:lstStyle/>
        <a:p>
          <a:endParaRPr lang="en-US"/>
        </a:p>
      </dgm:t>
    </dgm:pt>
    <dgm:pt modelId="{AAD28BC1-3638-4B63-8857-6A48079CD160}" type="pres">
      <dgm:prSet presAssocID="{4C2FFABF-83C5-48F3-B669-369FF8A93D59}" presName="Name0" presStyleCnt="0">
        <dgm:presLayoutVars>
          <dgm:chPref val="1"/>
          <dgm:dir/>
          <dgm:animOne val="branch"/>
          <dgm:animLvl val="lvl"/>
          <dgm:resizeHandles/>
        </dgm:presLayoutVars>
      </dgm:prSet>
      <dgm:spPr/>
      <dgm:t>
        <a:bodyPr/>
        <a:lstStyle/>
        <a:p>
          <a:endParaRPr lang="en-US"/>
        </a:p>
      </dgm:t>
    </dgm:pt>
    <dgm:pt modelId="{7CA7A11D-222E-49B4-AEFC-785D8A1AAD71}" type="pres">
      <dgm:prSet presAssocID="{023D8ECC-9A7C-4FFC-8577-EFF4FD045CBD}" presName="vertOne" presStyleCnt="0"/>
      <dgm:spPr/>
    </dgm:pt>
    <dgm:pt modelId="{B446F0F6-CD24-49A3-882E-EC7654B7FCBD}" type="pres">
      <dgm:prSet presAssocID="{023D8ECC-9A7C-4FFC-8577-EFF4FD045CBD}" presName="txOne" presStyleLbl="node0" presStyleIdx="0" presStyleCnt="1">
        <dgm:presLayoutVars>
          <dgm:chPref val="3"/>
        </dgm:presLayoutVars>
      </dgm:prSet>
      <dgm:spPr/>
      <dgm:t>
        <a:bodyPr/>
        <a:lstStyle/>
        <a:p>
          <a:endParaRPr lang="en-US"/>
        </a:p>
      </dgm:t>
    </dgm:pt>
    <dgm:pt modelId="{DFFC834F-CD9D-477A-A06F-A847C8A42B8E}" type="pres">
      <dgm:prSet presAssocID="{023D8ECC-9A7C-4FFC-8577-EFF4FD045CBD}" presName="horzOne" presStyleCnt="0"/>
      <dgm:spPr/>
    </dgm:pt>
  </dgm:ptLst>
  <dgm:cxnLst>
    <dgm:cxn modelId="{724144FA-6742-4910-8CB4-6969FB8A2ECE}" type="presOf" srcId="{4C2FFABF-83C5-48F3-B669-369FF8A93D59}" destId="{AAD28BC1-3638-4B63-8857-6A48079CD160}" srcOrd="0" destOrd="0" presId="urn:microsoft.com/office/officeart/2005/8/layout/hierarchy4"/>
    <dgm:cxn modelId="{9EDBC8D9-D482-4AE9-8960-CF91AE408F56}" type="presOf" srcId="{023D8ECC-9A7C-4FFC-8577-EFF4FD045CBD}" destId="{B446F0F6-CD24-49A3-882E-EC7654B7FCBD}" srcOrd="0" destOrd="0" presId="urn:microsoft.com/office/officeart/2005/8/layout/hierarchy4"/>
    <dgm:cxn modelId="{0879361C-A609-4C0F-9F57-4CE0369C3ED9}" srcId="{4C2FFABF-83C5-48F3-B669-369FF8A93D59}" destId="{023D8ECC-9A7C-4FFC-8577-EFF4FD045CBD}" srcOrd="0" destOrd="0" parTransId="{33EF3444-AF3B-40E1-BEC2-F76B7BA410B9}" sibTransId="{3D864450-856E-45B0-9029-FADA67FBC705}"/>
    <dgm:cxn modelId="{7A9F511E-E7E6-446C-A165-DAA56051157C}" type="presParOf" srcId="{AAD28BC1-3638-4B63-8857-6A48079CD160}" destId="{7CA7A11D-222E-49B4-AEFC-785D8A1AAD71}" srcOrd="0" destOrd="0" presId="urn:microsoft.com/office/officeart/2005/8/layout/hierarchy4"/>
    <dgm:cxn modelId="{C5C02C6D-696E-4165-8C89-E9F71345B5AC}" type="presParOf" srcId="{7CA7A11D-222E-49B4-AEFC-785D8A1AAD71}" destId="{B446F0F6-CD24-49A3-882E-EC7654B7FCBD}" srcOrd="0" destOrd="0" presId="urn:microsoft.com/office/officeart/2005/8/layout/hierarchy4"/>
    <dgm:cxn modelId="{7EEF1EEF-97A1-4CF1-AC90-19C8C66A779B}" type="presParOf" srcId="{7CA7A11D-222E-49B4-AEFC-785D8A1AAD71}" destId="{DFFC834F-CD9D-477A-A06F-A847C8A42B8E}"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8E1211-3D67-4B91-8002-6AB2F1924BC5}" type="doc">
      <dgm:prSet loTypeId="urn:microsoft.com/office/officeart/2008/layout/LinedList" loCatId="list" qsTypeId="urn:microsoft.com/office/officeart/2005/8/quickstyle/simple1" qsCatId="simple" csTypeId="urn:microsoft.com/office/officeart/2005/8/colors/accent6_5" csCatId="accent6" phldr="1"/>
      <dgm:spPr/>
      <dgm:t>
        <a:bodyPr/>
        <a:lstStyle/>
        <a:p>
          <a:endParaRPr lang="en-US"/>
        </a:p>
      </dgm:t>
    </dgm:pt>
    <dgm:pt modelId="{8C82CFCB-6192-4008-937A-8636BF0CF338}">
      <dgm:prSet phldrT="[Text]" custT="1"/>
      <dgm:spPr/>
      <dgm:t>
        <a:bodyPr/>
        <a:lstStyle/>
        <a:p>
          <a:pPr algn="ctr"/>
          <a:r>
            <a:rPr lang="en-US" sz="2000" dirty="0" smtClean="0">
              <a:solidFill>
                <a:srgbClr val="006600"/>
              </a:solidFill>
              <a:latin typeface="Cambria" panose="02040503050406030204" pitchFamily="18" charset="0"/>
              <a:ea typeface="Cambria" panose="02040503050406030204" pitchFamily="18" charset="0"/>
            </a:rPr>
            <a:t>Internet has changed socialization, human interaction, banking, shopping other </a:t>
          </a:r>
          <a:r>
            <a:rPr lang="en-US" sz="2000" dirty="0" smtClean="0">
              <a:solidFill>
                <a:srgbClr val="006600"/>
              </a:solidFill>
              <a:latin typeface="Cambria" panose="02040503050406030204" pitchFamily="18" charset="0"/>
              <a:ea typeface="Cambria" panose="02040503050406030204" pitchFamily="18" charset="0"/>
            </a:rPr>
            <a:t>modes </a:t>
          </a:r>
          <a:r>
            <a:rPr lang="en-US" sz="2000" dirty="0" smtClean="0">
              <a:solidFill>
                <a:srgbClr val="006600"/>
              </a:solidFill>
              <a:latin typeface="Cambria" panose="02040503050406030204" pitchFamily="18" charset="0"/>
              <a:ea typeface="Cambria" panose="02040503050406030204" pitchFamily="18" charset="0"/>
            </a:rPr>
            <a:t>of living etc.</a:t>
          </a:r>
          <a:endParaRPr lang="en-US" sz="2000" dirty="0">
            <a:solidFill>
              <a:srgbClr val="006600"/>
            </a:solidFill>
          </a:endParaRPr>
        </a:p>
      </dgm:t>
    </dgm:pt>
    <dgm:pt modelId="{B5D03355-4899-44A0-AAFE-F12E901E0924}" type="parTrans" cxnId="{084A7D50-552C-4270-975F-06EF3F0C7021}">
      <dgm:prSet/>
      <dgm:spPr/>
      <dgm:t>
        <a:bodyPr/>
        <a:lstStyle/>
        <a:p>
          <a:pPr algn="ctr"/>
          <a:endParaRPr lang="en-US"/>
        </a:p>
      </dgm:t>
    </dgm:pt>
    <dgm:pt modelId="{46448D0F-9E9B-493E-A12F-588DE7B75826}" type="sibTrans" cxnId="{084A7D50-552C-4270-975F-06EF3F0C7021}">
      <dgm:prSet/>
      <dgm:spPr/>
      <dgm:t>
        <a:bodyPr/>
        <a:lstStyle/>
        <a:p>
          <a:pPr algn="ctr"/>
          <a:endParaRPr lang="en-US"/>
        </a:p>
      </dgm:t>
    </dgm:pt>
    <dgm:pt modelId="{D7B4396D-FA43-45FC-82D5-883747E18737}" type="pres">
      <dgm:prSet presAssocID="{868E1211-3D67-4B91-8002-6AB2F1924BC5}" presName="vert0" presStyleCnt="0">
        <dgm:presLayoutVars>
          <dgm:dir/>
          <dgm:animOne val="branch"/>
          <dgm:animLvl val="lvl"/>
        </dgm:presLayoutVars>
      </dgm:prSet>
      <dgm:spPr/>
      <dgm:t>
        <a:bodyPr/>
        <a:lstStyle/>
        <a:p>
          <a:endParaRPr lang="en-US"/>
        </a:p>
      </dgm:t>
    </dgm:pt>
    <dgm:pt modelId="{1B794F50-4E8E-4533-A142-DA798F794A08}" type="pres">
      <dgm:prSet presAssocID="{8C82CFCB-6192-4008-937A-8636BF0CF338}" presName="thickLine" presStyleLbl="alignNode1" presStyleIdx="0" presStyleCnt="1"/>
      <dgm:spPr/>
    </dgm:pt>
    <dgm:pt modelId="{9655A54A-1814-4280-AFDA-2789728A89E0}" type="pres">
      <dgm:prSet presAssocID="{8C82CFCB-6192-4008-937A-8636BF0CF338}" presName="horz1" presStyleCnt="0"/>
      <dgm:spPr/>
    </dgm:pt>
    <dgm:pt modelId="{93887378-4811-48A4-BF53-C49C0166A4E2}" type="pres">
      <dgm:prSet presAssocID="{8C82CFCB-6192-4008-937A-8636BF0CF338}" presName="tx1" presStyleLbl="revTx" presStyleIdx="0" presStyleCnt="1"/>
      <dgm:spPr/>
      <dgm:t>
        <a:bodyPr/>
        <a:lstStyle/>
        <a:p>
          <a:endParaRPr lang="en-US"/>
        </a:p>
      </dgm:t>
    </dgm:pt>
    <dgm:pt modelId="{806EF572-1818-40AB-9880-210B39F9D83B}" type="pres">
      <dgm:prSet presAssocID="{8C82CFCB-6192-4008-937A-8636BF0CF338}" presName="vert1" presStyleCnt="0"/>
      <dgm:spPr/>
    </dgm:pt>
  </dgm:ptLst>
  <dgm:cxnLst>
    <dgm:cxn modelId="{084A7D50-552C-4270-975F-06EF3F0C7021}" srcId="{868E1211-3D67-4B91-8002-6AB2F1924BC5}" destId="{8C82CFCB-6192-4008-937A-8636BF0CF338}" srcOrd="0" destOrd="0" parTransId="{B5D03355-4899-44A0-AAFE-F12E901E0924}" sibTransId="{46448D0F-9E9B-493E-A12F-588DE7B75826}"/>
    <dgm:cxn modelId="{C2AFA524-A3E1-4EA4-BA82-B65A5004AAE6}" type="presOf" srcId="{868E1211-3D67-4B91-8002-6AB2F1924BC5}" destId="{D7B4396D-FA43-45FC-82D5-883747E18737}" srcOrd="0" destOrd="0" presId="urn:microsoft.com/office/officeart/2008/layout/LinedList"/>
    <dgm:cxn modelId="{7F87DA18-07A8-4216-959E-9BB595590381}" type="presOf" srcId="{8C82CFCB-6192-4008-937A-8636BF0CF338}" destId="{93887378-4811-48A4-BF53-C49C0166A4E2}" srcOrd="0" destOrd="0" presId="urn:microsoft.com/office/officeart/2008/layout/LinedList"/>
    <dgm:cxn modelId="{AB770D57-6F24-42C0-AE10-0F0098DD5D6D}" type="presParOf" srcId="{D7B4396D-FA43-45FC-82D5-883747E18737}" destId="{1B794F50-4E8E-4533-A142-DA798F794A08}" srcOrd="0" destOrd="0" presId="urn:microsoft.com/office/officeart/2008/layout/LinedList"/>
    <dgm:cxn modelId="{87057485-5699-4AF4-8D48-7EEDDCE05613}" type="presParOf" srcId="{D7B4396D-FA43-45FC-82D5-883747E18737}" destId="{9655A54A-1814-4280-AFDA-2789728A89E0}" srcOrd="1" destOrd="0" presId="urn:microsoft.com/office/officeart/2008/layout/LinedList"/>
    <dgm:cxn modelId="{F7BD0B73-616C-4D0C-8CBE-153A53B70E70}" type="presParOf" srcId="{9655A54A-1814-4280-AFDA-2789728A89E0}" destId="{93887378-4811-48A4-BF53-C49C0166A4E2}" srcOrd="0" destOrd="0" presId="urn:microsoft.com/office/officeart/2008/layout/LinedList"/>
    <dgm:cxn modelId="{8BE8F054-251A-451B-8BDF-2DF1D2EBF1E5}" type="presParOf" srcId="{9655A54A-1814-4280-AFDA-2789728A89E0}" destId="{806EF572-1818-40AB-9880-210B39F9D8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5B45CC-5597-4814-A82B-30151414D5C1}"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8EDB3CB1-A498-4EEB-B031-C95DB7DDEC49}">
      <dgm:prSet phldrT="[Text]" custT="1"/>
      <dgm:spPr/>
      <dgm:t>
        <a:bodyPr/>
        <a:lstStyle/>
        <a:p>
          <a:pPr algn="ctr"/>
          <a:r>
            <a:rPr lang="en-US" sz="1800" dirty="0" smtClean="0">
              <a:latin typeface="Cambria" panose="02040503050406030204" pitchFamily="18" charset="0"/>
              <a:ea typeface="Cambria" panose="02040503050406030204" pitchFamily="18" charset="0"/>
            </a:rPr>
            <a:t>The process of change has accelerated so greatly that the mapping of the human genome system could be pushing us into yet another new type of society, one based on biotechnology.</a:t>
          </a:r>
          <a:endParaRPr lang="en-US" sz="1800" dirty="0"/>
        </a:p>
      </dgm:t>
    </dgm:pt>
    <dgm:pt modelId="{FA2C497E-0273-4189-807F-3E470AA97F68}" type="parTrans" cxnId="{1EC006C6-66BA-48EE-9AD2-3B1493229528}">
      <dgm:prSet/>
      <dgm:spPr/>
      <dgm:t>
        <a:bodyPr/>
        <a:lstStyle/>
        <a:p>
          <a:endParaRPr lang="en-US"/>
        </a:p>
      </dgm:t>
    </dgm:pt>
    <dgm:pt modelId="{BE015B75-1497-4B30-B871-59E7D6A7789E}" type="sibTrans" cxnId="{1EC006C6-66BA-48EE-9AD2-3B1493229528}">
      <dgm:prSet/>
      <dgm:spPr/>
      <dgm:t>
        <a:bodyPr/>
        <a:lstStyle/>
        <a:p>
          <a:endParaRPr lang="en-US"/>
        </a:p>
      </dgm:t>
    </dgm:pt>
    <dgm:pt modelId="{1D951BB9-951E-4F0C-B283-A65474BC2F3F}" type="pres">
      <dgm:prSet presAssocID="{315B45CC-5597-4814-A82B-30151414D5C1}" presName="linear" presStyleCnt="0">
        <dgm:presLayoutVars>
          <dgm:animLvl val="lvl"/>
          <dgm:resizeHandles val="exact"/>
        </dgm:presLayoutVars>
      </dgm:prSet>
      <dgm:spPr/>
      <dgm:t>
        <a:bodyPr/>
        <a:lstStyle/>
        <a:p>
          <a:endParaRPr lang="en-US"/>
        </a:p>
      </dgm:t>
    </dgm:pt>
    <dgm:pt modelId="{ED29FAEC-0D4D-4F4D-8286-9B2B53BFAA81}" type="pres">
      <dgm:prSet presAssocID="{8EDB3CB1-A498-4EEB-B031-C95DB7DDEC49}" presName="parentText" presStyleLbl="node1" presStyleIdx="0" presStyleCnt="1">
        <dgm:presLayoutVars>
          <dgm:chMax val="0"/>
          <dgm:bulletEnabled val="1"/>
        </dgm:presLayoutVars>
      </dgm:prSet>
      <dgm:spPr/>
      <dgm:t>
        <a:bodyPr/>
        <a:lstStyle/>
        <a:p>
          <a:endParaRPr lang="en-US"/>
        </a:p>
      </dgm:t>
    </dgm:pt>
  </dgm:ptLst>
  <dgm:cxnLst>
    <dgm:cxn modelId="{8BCEF9ED-0EC8-4C75-A085-753975BE8A1E}" type="presOf" srcId="{8EDB3CB1-A498-4EEB-B031-C95DB7DDEC49}" destId="{ED29FAEC-0D4D-4F4D-8286-9B2B53BFAA81}" srcOrd="0" destOrd="0" presId="urn:microsoft.com/office/officeart/2005/8/layout/vList2"/>
    <dgm:cxn modelId="{1EC006C6-66BA-48EE-9AD2-3B1493229528}" srcId="{315B45CC-5597-4814-A82B-30151414D5C1}" destId="{8EDB3CB1-A498-4EEB-B031-C95DB7DDEC49}" srcOrd="0" destOrd="0" parTransId="{FA2C497E-0273-4189-807F-3E470AA97F68}" sibTransId="{BE015B75-1497-4B30-B871-59E7D6A7789E}"/>
    <dgm:cxn modelId="{F1A6A9B9-6B59-41B0-A2AB-C1480D22873F}" type="presOf" srcId="{315B45CC-5597-4814-A82B-30151414D5C1}" destId="{1D951BB9-951E-4F0C-B283-A65474BC2F3F}" srcOrd="0" destOrd="0" presId="urn:microsoft.com/office/officeart/2005/8/layout/vList2"/>
    <dgm:cxn modelId="{1261AC67-C257-4184-AA26-692E07C50D27}" type="presParOf" srcId="{1D951BB9-951E-4F0C-B283-A65474BC2F3F}" destId="{ED29FAEC-0D4D-4F4D-8286-9B2B53BFAA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53CBC4-DCDC-4A27-82D8-31A85C833E3B}" type="doc">
      <dgm:prSet loTypeId="urn:microsoft.com/office/officeart/2009/3/layout/StepUpProcess" loCatId="process" qsTypeId="urn:microsoft.com/office/officeart/2005/8/quickstyle/simple1" qsCatId="simple" csTypeId="urn:microsoft.com/office/officeart/2005/8/colors/accent0_2" csCatId="mainScheme" phldr="1"/>
      <dgm:spPr/>
    </dgm:pt>
    <dgm:pt modelId="{854E1205-AF4E-4543-8A7D-25834A576906}">
      <dgm:prSet phldrT="[Text]" custT="1"/>
      <dgm:spPr/>
      <dgm:t>
        <a:bodyPr/>
        <a:lstStyle/>
        <a:p>
          <a:r>
            <a:rPr lang="en-US" sz="1600" dirty="0" smtClean="0">
              <a:latin typeface="Cambria" panose="02040503050406030204" pitchFamily="18" charset="0"/>
              <a:ea typeface="Cambria" panose="02040503050406030204" pitchFamily="18" charset="0"/>
            </a:rPr>
            <a:t>When humans domesticated plants and animals - this first social revolution allowed hunting and gathering societies to develop into </a:t>
          </a:r>
          <a:r>
            <a:rPr lang="en-US" sz="1600" b="1" dirty="0" smtClean="0">
              <a:latin typeface="Cambria" panose="02040503050406030204" pitchFamily="18" charset="0"/>
              <a:ea typeface="Cambria" panose="02040503050406030204" pitchFamily="18" charset="0"/>
            </a:rPr>
            <a:t>horticultural and pastoral societies. </a:t>
          </a:r>
          <a:endParaRPr lang="en-US" sz="1600" b="1" dirty="0"/>
        </a:p>
      </dgm:t>
    </dgm:pt>
    <dgm:pt modelId="{BE67095A-1895-4EF8-8278-D5E02AEFBD79}" type="parTrans" cxnId="{5681CD4B-80DB-42A4-BCC6-BFA304940BE1}">
      <dgm:prSet/>
      <dgm:spPr/>
      <dgm:t>
        <a:bodyPr/>
        <a:lstStyle/>
        <a:p>
          <a:endParaRPr lang="en-US" sz="3200"/>
        </a:p>
      </dgm:t>
    </dgm:pt>
    <dgm:pt modelId="{3670325C-DE41-4361-A98C-86AC00E92FB3}" type="sibTrans" cxnId="{5681CD4B-80DB-42A4-BCC6-BFA304940BE1}">
      <dgm:prSet/>
      <dgm:spPr/>
      <dgm:t>
        <a:bodyPr/>
        <a:lstStyle/>
        <a:p>
          <a:endParaRPr lang="en-US" sz="3200"/>
        </a:p>
      </dgm:t>
    </dgm:pt>
    <dgm:pt modelId="{8B23B574-6122-4095-924A-C69883A382B9}">
      <dgm:prSet custT="1"/>
      <dgm:spPr/>
      <dgm:t>
        <a:bodyPr/>
        <a:lstStyle/>
        <a:p>
          <a:r>
            <a:rPr lang="en-US" sz="1600" dirty="0" smtClean="0">
              <a:latin typeface="Cambria" panose="02040503050406030204" pitchFamily="18" charset="0"/>
              <a:ea typeface="Cambria" panose="02040503050406030204" pitchFamily="18" charset="0"/>
            </a:rPr>
            <a:t>The plow brought about the second social revolution, from which </a:t>
          </a:r>
          <a:r>
            <a:rPr lang="en-US" sz="1600" b="1" dirty="0" smtClean="0">
              <a:latin typeface="Cambria" panose="02040503050406030204" pitchFamily="18" charset="0"/>
              <a:ea typeface="Cambria" panose="02040503050406030204" pitchFamily="18" charset="0"/>
            </a:rPr>
            <a:t>agricultural societies </a:t>
          </a:r>
          <a:r>
            <a:rPr lang="en-US" sz="1600" dirty="0" smtClean="0">
              <a:latin typeface="Cambria" panose="02040503050406030204" pitchFamily="18" charset="0"/>
              <a:ea typeface="Cambria" panose="02040503050406030204" pitchFamily="18" charset="0"/>
            </a:rPr>
            <a:t>emerged. </a:t>
          </a:r>
        </a:p>
      </dgm:t>
    </dgm:pt>
    <dgm:pt modelId="{977F6B35-B6C1-4284-BCDF-BFEFCCEF193E}" type="parTrans" cxnId="{10325E46-162D-4A2E-A4D3-7413230991B9}">
      <dgm:prSet/>
      <dgm:spPr/>
      <dgm:t>
        <a:bodyPr/>
        <a:lstStyle/>
        <a:p>
          <a:endParaRPr lang="en-US" sz="3200"/>
        </a:p>
      </dgm:t>
    </dgm:pt>
    <dgm:pt modelId="{C2A79BBE-9B69-44BC-A49F-3735E458ACD1}" type="sibTrans" cxnId="{10325E46-162D-4A2E-A4D3-7413230991B9}">
      <dgm:prSet/>
      <dgm:spPr/>
      <dgm:t>
        <a:bodyPr/>
        <a:lstStyle/>
        <a:p>
          <a:endParaRPr lang="en-US" sz="3200"/>
        </a:p>
      </dgm:t>
    </dgm:pt>
    <dgm:pt modelId="{8C8E797C-9762-4381-853E-49639AD3C8A3}">
      <dgm:prSet custT="1"/>
      <dgm:spPr/>
      <dgm:t>
        <a:bodyPr/>
        <a:lstStyle/>
        <a:p>
          <a:r>
            <a:rPr lang="en-US" sz="1600" dirty="0" smtClean="0">
              <a:latin typeface="Cambria" panose="02040503050406030204" pitchFamily="18" charset="0"/>
              <a:ea typeface="Cambria" panose="02040503050406030204" pitchFamily="18" charset="0"/>
            </a:rPr>
            <a:t>The third social revolution, prompted by the invention of the steam engine, ushered in the </a:t>
          </a:r>
          <a:r>
            <a:rPr lang="en-US" sz="1600" b="1" dirty="0" smtClean="0">
              <a:latin typeface="Cambria" panose="02040503050406030204" pitchFamily="18" charset="0"/>
              <a:ea typeface="Cambria" panose="02040503050406030204" pitchFamily="18" charset="0"/>
            </a:rPr>
            <a:t>Industrial Revolution. </a:t>
          </a:r>
          <a:endParaRPr lang="en-US" sz="1600" b="1" dirty="0">
            <a:latin typeface="Cambria" panose="02040503050406030204" pitchFamily="18" charset="0"/>
            <a:ea typeface="Cambria" panose="02040503050406030204" pitchFamily="18" charset="0"/>
          </a:endParaRPr>
        </a:p>
      </dgm:t>
    </dgm:pt>
    <dgm:pt modelId="{3A88DF69-A1C3-467F-92EC-D01DDAC0A26B}" type="parTrans" cxnId="{2CDF4827-2508-47E6-9C98-094000A72899}">
      <dgm:prSet/>
      <dgm:spPr/>
      <dgm:t>
        <a:bodyPr/>
        <a:lstStyle/>
        <a:p>
          <a:endParaRPr lang="en-US" sz="3200"/>
        </a:p>
      </dgm:t>
    </dgm:pt>
    <dgm:pt modelId="{163FAF29-40F0-4E5A-94F9-CA7F4E89ECB0}" type="sibTrans" cxnId="{2CDF4827-2508-47E6-9C98-094000A72899}">
      <dgm:prSet/>
      <dgm:spPr/>
      <dgm:t>
        <a:bodyPr/>
        <a:lstStyle/>
        <a:p>
          <a:endParaRPr lang="en-US" sz="3200"/>
        </a:p>
      </dgm:t>
    </dgm:pt>
    <dgm:pt modelId="{03F36E58-40AB-46E6-8FB4-DFAFB38ED146}">
      <dgm:prSet custT="1"/>
      <dgm:spPr/>
      <dgm:t>
        <a:bodyPr/>
        <a:lstStyle/>
        <a:p>
          <a:r>
            <a:rPr lang="en-US" sz="1600" dirty="0" smtClean="0">
              <a:latin typeface="Cambria" panose="02040503050406030204" pitchFamily="18" charset="0"/>
              <a:ea typeface="Cambria" panose="02040503050406030204" pitchFamily="18" charset="0"/>
            </a:rPr>
            <a:t>Now we are in the midst of the fourth social revolution, stimulated by the invention of the </a:t>
          </a:r>
          <a:r>
            <a:rPr lang="en-US" sz="1600" b="1" dirty="0" smtClean="0">
              <a:latin typeface="Cambria" panose="02040503050406030204" pitchFamily="18" charset="0"/>
              <a:ea typeface="Cambria" panose="02040503050406030204" pitchFamily="18" charset="0"/>
            </a:rPr>
            <a:t>microchip</a:t>
          </a:r>
          <a:r>
            <a:rPr lang="en-US" sz="1600" dirty="0" smtClean="0">
              <a:latin typeface="Cambria" panose="02040503050406030204" pitchFamily="18" charset="0"/>
              <a:ea typeface="Cambria" panose="02040503050406030204" pitchFamily="18" charset="0"/>
            </a:rPr>
            <a:t>. </a:t>
          </a:r>
        </a:p>
      </dgm:t>
    </dgm:pt>
    <dgm:pt modelId="{8A22A939-2783-4BA5-8C48-5374CEED315B}" type="parTrans" cxnId="{30D1BE2A-B343-46AE-9F39-E21EA4A91455}">
      <dgm:prSet/>
      <dgm:spPr/>
      <dgm:t>
        <a:bodyPr/>
        <a:lstStyle/>
        <a:p>
          <a:endParaRPr lang="en-US" sz="3200"/>
        </a:p>
      </dgm:t>
    </dgm:pt>
    <dgm:pt modelId="{764648E1-CD60-465F-949D-799C801B4558}" type="sibTrans" cxnId="{30D1BE2A-B343-46AE-9F39-E21EA4A91455}">
      <dgm:prSet/>
      <dgm:spPr/>
      <dgm:t>
        <a:bodyPr/>
        <a:lstStyle/>
        <a:p>
          <a:endParaRPr lang="en-US" sz="3200"/>
        </a:p>
      </dgm:t>
    </dgm:pt>
    <dgm:pt modelId="{4A53B269-C18F-48AD-B4E4-8D0EF7D47F2F}" type="pres">
      <dgm:prSet presAssocID="{1E53CBC4-DCDC-4A27-82D8-31A85C833E3B}" presName="rootnode" presStyleCnt="0">
        <dgm:presLayoutVars>
          <dgm:chMax/>
          <dgm:chPref/>
          <dgm:dir/>
          <dgm:animLvl val="lvl"/>
        </dgm:presLayoutVars>
      </dgm:prSet>
      <dgm:spPr/>
    </dgm:pt>
    <dgm:pt modelId="{BCF722A0-FA68-4A60-9535-A93C2B2F853F}" type="pres">
      <dgm:prSet presAssocID="{854E1205-AF4E-4543-8A7D-25834A576906}" presName="composite" presStyleCnt="0"/>
      <dgm:spPr/>
    </dgm:pt>
    <dgm:pt modelId="{C87A5A08-830B-4318-B382-3226EA090EED}" type="pres">
      <dgm:prSet presAssocID="{854E1205-AF4E-4543-8A7D-25834A576906}" presName="LShape" presStyleLbl="alignNode1" presStyleIdx="0" presStyleCnt="7"/>
      <dgm:spPr>
        <a:solidFill>
          <a:srgbClr val="FF5050"/>
        </a:solidFill>
      </dgm:spPr>
    </dgm:pt>
    <dgm:pt modelId="{BCEAD95F-E7E0-4330-A578-659821D3ABDD}" type="pres">
      <dgm:prSet presAssocID="{854E1205-AF4E-4543-8A7D-25834A576906}" presName="ParentText" presStyleLbl="revTx" presStyleIdx="0" presStyleCnt="4">
        <dgm:presLayoutVars>
          <dgm:chMax val="0"/>
          <dgm:chPref val="0"/>
          <dgm:bulletEnabled val="1"/>
        </dgm:presLayoutVars>
      </dgm:prSet>
      <dgm:spPr/>
      <dgm:t>
        <a:bodyPr/>
        <a:lstStyle/>
        <a:p>
          <a:endParaRPr lang="en-US"/>
        </a:p>
      </dgm:t>
    </dgm:pt>
    <dgm:pt modelId="{DD3DFC9A-2CCF-4D42-BFEA-EF037AFC47D7}" type="pres">
      <dgm:prSet presAssocID="{854E1205-AF4E-4543-8A7D-25834A576906}" presName="Triangle" presStyleLbl="alignNode1" presStyleIdx="1" presStyleCnt="7"/>
      <dgm:spPr>
        <a:solidFill>
          <a:srgbClr val="FF5050"/>
        </a:solidFill>
      </dgm:spPr>
    </dgm:pt>
    <dgm:pt modelId="{4E1A7DF2-6512-426C-B7E9-160F8A6BB234}" type="pres">
      <dgm:prSet presAssocID="{3670325C-DE41-4361-A98C-86AC00E92FB3}" presName="sibTrans" presStyleCnt="0"/>
      <dgm:spPr/>
    </dgm:pt>
    <dgm:pt modelId="{60B6B617-227E-4A8A-90EE-E4D5C305A41E}" type="pres">
      <dgm:prSet presAssocID="{3670325C-DE41-4361-A98C-86AC00E92FB3}" presName="space" presStyleCnt="0"/>
      <dgm:spPr/>
    </dgm:pt>
    <dgm:pt modelId="{03C69070-0098-4937-9FB4-BEC9191B1E09}" type="pres">
      <dgm:prSet presAssocID="{8B23B574-6122-4095-924A-C69883A382B9}" presName="composite" presStyleCnt="0"/>
      <dgm:spPr/>
    </dgm:pt>
    <dgm:pt modelId="{EBFE1F46-1291-4012-9D5D-C6AAE8516AAB}" type="pres">
      <dgm:prSet presAssocID="{8B23B574-6122-4095-924A-C69883A382B9}" presName="LShape" presStyleLbl="alignNode1" presStyleIdx="2" presStyleCnt="7"/>
      <dgm:spPr>
        <a:solidFill>
          <a:srgbClr val="7030A0"/>
        </a:solidFill>
      </dgm:spPr>
    </dgm:pt>
    <dgm:pt modelId="{8280AC3A-3DA6-45DE-85A5-02441638FF35}" type="pres">
      <dgm:prSet presAssocID="{8B23B574-6122-4095-924A-C69883A382B9}" presName="ParentText" presStyleLbl="revTx" presStyleIdx="1" presStyleCnt="4">
        <dgm:presLayoutVars>
          <dgm:chMax val="0"/>
          <dgm:chPref val="0"/>
          <dgm:bulletEnabled val="1"/>
        </dgm:presLayoutVars>
      </dgm:prSet>
      <dgm:spPr/>
      <dgm:t>
        <a:bodyPr/>
        <a:lstStyle/>
        <a:p>
          <a:endParaRPr lang="en-US"/>
        </a:p>
      </dgm:t>
    </dgm:pt>
    <dgm:pt modelId="{288E36B3-2F5E-49F5-A7B5-3A33EB52C366}" type="pres">
      <dgm:prSet presAssocID="{8B23B574-6122-4095-924A-C69883A382B9}" presName="Triangle" presStyleLbl="alignNode1" presStyleIdx="3" presStyleCnt="7"/>
      <dgm:spPr>
        <a:solidFill>
          <a:srgbClr val="7030A0"/>
        </a:solidFill>
      </dgm:spPr>
    </dgm:pt>
    <dgm:pt modelId="{D91BAB24-17DF-45AD-A2F0-3B1130B5B175}" type="pres">
      <dgm:prSet presAssocID="{C2A79BBE-9B69-44BC-A49F-3735E458ACD1}" presName="sibTrans" presStyleCnt="0"/>
      <dgm:spPr/>
    </dgm:pt>
    <dgm:pt modelId="{740EA93C-A98E-42E6-9C11-4CB667EB950C}" type="pres">
      <dgm:prSet presAssocID="{C2A79BBE-9B69-44BC-A49F-3735E458ACD1}" presName="space" presStyleCnt="0"/>
      <dgm:spPr/>
    </dgm:pt>
    <dgm:pt modelId="{89A9A6BA-559D-4584-AAA3-925DC039AC11}" type="pres">
      <dgm:prSet presAssocID="{8C8E797C-9762-4381-853E-49639AD3C8A3}" presName="composite" presStyleCnt="0"/>
      <dgm:spPr/>
    </dgm:pt>
    <dgm:pt modelId="{189E60B0-26EA-446F-9A88-C6872DBA3A6B}" type="pres">
      <dgm:prSet presAssocID="{8C8E797C-9762-4381-853E-49639AD3C8A3}" presName="LShape" presStyleLbl="alignNode1" presStyleIdx="4" presStyleCnt="7"/>
      <dgm:spPr>
        <a:solidFill>
          <a:srgbClr val="00CC99"/>
        </a:solidFill>
      </dgm:spPr>
    </dgm:pt>
    <dgm:pt modelId="{844CB516-F67B-4439-95EF-DFBA373B996F}" type="pres">
      <dgm:prSet presAssocID="{8C8E797C-9762-4381-853E-49639AD3C8A3}" presName="ParentText" presStyleLbl="revTx" presStyleIdx="2" presStyleCnt="4">
        <dgm:presLayoutVars>
          <dgm:chMax val="0"/>
          <dgm:chPref val="0"/>
          <dgm:bulletEnabled val="1"/>
        </dgm:presLayoutVars>
      </dgm:prSet>
      <dgm:spPr/>
      <dgm:t>
        <a:bodyPr/>
        <a:lstStyle/>
        <a:p>
          <a:endParaRPr lang="en-US"/>
        </a:p>
      </dgm:t>
    </dgm:pt>
    <dgm:pt modelId="{9D41BA80-96DC-432F-B08E-FB93AC75B371}" type="pres">
      <dgm:prSet presAssocID="{8C8E797C-9762-4381-853E-49639AD3C8A3}" presName="Triangle" presStyleLbl="alignNode1" presStyleIdx="5" presStyleCnt="7"/>
      <dgm:spPr>
        <a:solidFill>
          <a:srgbClr val="00CC99"/>
        </a:solidFill>
      </dgm:spPr>
    </dgm:pt>
    <dgm:pt modelId="{CE203E4B-BDA6-410B-A553-12084E5BD61F}" type="pres">
      <dgm:prSet presAssocID="{163FAF29-40F0-4E5A-94F9-CA7F4E89ECB0}" presName="sibTrans" presStyleCnt="0"/>
      <dgm:spPr/>
    </dgm:pt>
    <dgm:pt modelId="{6CEF4398-D155-4CEA-ABBB-DB1B2DC54790}" type="pres">
      <dgm:prSet presAssocID="{163FAF29-40F0-4E5A-94F9-CA7F4E89ECB0}" presName="space" presStyleCnt="0"/>
      <dgm:spPr/>
    </dgm:pt>
    <dgm:pt modelId="{A06A1AB8-9D27-4579-AD51-7F69613183A0}" type="pres">
      <dgm:prSet presAssocID="{03F36E58-40AB-46E6-8FB4-DFAFB38ED146}" presName="composite" presStyleCnt="0"/>
      <dgm:spPr/>
    </dgm:pt>
    <dgm:pt modelId="{CBCA59FA-25D9-4E52-AC23-F2AC8CB961E5}" type="pres">
      <dgm:prSet presAssocID="{03F36E58-40AB-46E6-8FB4-DFAFB38ED146}" presName="LShape" presStyleLbl="alignNode1" presStyleIdx="6" presStyleCnt="7"/>
      <dgm:spPr>
        <a:solidFill>
          <a:srgbClr val="002060"/>
        </a:solidFill>
      </dgm:spPr>
    </dgm:pt>
    <dgm:pt modelId="{720A3CDC-3E93-44A5-AB66-05908CE75FC0}" type="pres">
      <dgm:prSet presAssocID="{03F36E58-40AB-46E6-8FB4-DFAFB38ED146}" presName="ParentText" presStyleLbl="revTx" presStyleIdx="3" presStyleCnt="4">
        <dgm:presLayoutVars>
          <dgm:chMax val="0"/>
          <dgm:chPref val="0"/>
          <dgm:bulletEnabled val="1"/>
        </dgm:presLayoutVars>
      </dgm:prSet>
      <dgm:spPr/>
      <dgm:t>
        <a:bodyPr/>
        <a:lstStyle/>
        <a:p>
          <a:endParaRPr lang="en-US"/>
        </a:p>
      </dgm:t>
    </dgm:pt>
  </dgm:ptLst>
  <dgm:cxnLst>
    <dgm:cxn modelId="{2CDF4827-2508-47E6-9C98-094000A72899}" srcId="{1E53CBC4-DCDC-4A27-82D8-31A85C833E3B}" destId="{8C8E797C-9762-4381-853E-49639AD3C8A3}" srcOrd="2" destOrd="0" parTransId="{3A88DF69-A1C3-467F-92EC-D01DDAC0A26B}" sibTransId="{163FAF29-40F0-4E5A-94F9-CA7F4E89ECB0}"/>
    <dgm:cxn modelId="{5681CD4B-80DB-42A4-BCC6-BFA304940BE1}" srcId="{1E53CBC4-DCDC-4A27-82D8-31A85C833E3B}" destId="{854E1205-AF4E-4543-8A7D-25834A576906}" srcOrd="0" destOrd="0" parTransId="{BE67095A-1895-4EF8-8278-D5E02AEFBD79}" sibTransId="{3670325C-DE41-4361-A98C-86AC00E92FB3}"/>
    <dgm:cxn modelId="{B6E47D53-932D-4139-96CE-309732CFA5CC}" type="presOf" srcId="{8B23B574-6122-4095-924A-C69883A382B9}" destId="{8280AC3A-3DA6-45DE-85A5-02441638FF35}" srcOrd="0" destOrd="0" presId="urn:microsoft.com/office/officeart/2009/3/layout/StepUpProcess"/>
    <dgm:cxn modelId="{DDF72037-4D09-4DEF-B9E1-0DB53B3756FF}" type="presOf" srcId="{8C8E797C-9762-4381-853E-49639AD3C8A3}" destId="{844CB516-F67B-4439-95EF-DFBA373B996F}" srcOrd="0" destOrd="0" presId="urn:microsoft.com/office/officeart/2009/3/layout/StepUpProcess"/>
    <dgm:cxn modelId="{30D1BE2A-B343-46AE-9F39-E21EA4A91455}" srcId="{1E53CBC4-DCDC-4A27-82D8-31A85C833E3B}" destId="{03F36E58-40AB-46E6-8FB4-DFAFB38ED146}" srcOrd="3" destOrd="0" parTransId="{8A22A939-2783-4BA5-8C48-5374CEED315B}" sibTransId="{764648E1-CD60-465F-949D-799C801B4558}"/>
    <dgm:cxn modelId="{756C6710-2A8E-42D2-9D33-D06B0C679F4A}" type="presOf" srcId="{854E1205-AF4E-4543-8A7D-25834A576906}" destId="{BCEAD95F-E7E0-4330-A578-659821D3ABDD}" srcOrd="0" destOrd="0" presId="urn:microsoft.com/office/officeart/2009/3/layout/StepUpProcess"/>
    <dgm:cxn modelId="{CF541E54-49E7-4021-B9D2-3AC535A641E9}" type="presOf" srcId="{1E53CBC4-DCDC-4A27-82D8-31A85C833E3B}" destId="{4A53B269-C18F-48AD-B4E4-8D0EF7D47F2F}" srcOrd="0" destOrd="0" presId="urn:microsoft.com/office/officeart/2009/3/layout/StepUpProcess"/>
    <dgm:cxn modelId="{10325E46-162D-4A2E-A4D3-7413230991B9}" srcId="{1E53CBC4-DCDC-4A27-82D8-31A85C833E3B}" destId="{8B23B574-6122-4095-924A-C69883A382B9}" srcOrd="1" destOrd="0" parTransId="{977F6B35-B6C1-4284-BCDF-BFEFCCEF193E}" sibTransId="{C2A79BBE-9B69-44BC-A49F-3735E458ACD1}"/>
    <dgm:cxn modelId="{554E4270-7161-44C0-87AB-2344DFCC1996}" type="presOf" srcId="{03F36E58-40AB-46E6-8FB4-DFAFB38ED146}" destId="{720A3CDC-3E93-44A5-AB66-05908CE75FC0}" srcOrd="0" destOrd="0" presId="urn:microsoft.com/office/officeart/2009/3/layout/StepUpProcess"/>
    <dgm:cxn modelId="{92B74D36-F605-4481-B789-6D25BDEA16E1}" type="presParOf" srcId="{4A53B269-C18F-48AD-B4E4-8D0EF7D47F2F}" destId="{BCF722A0-FA68-4A60-9535-A93C2B2F853F}" srcOrd="0" destOrd="0" presId="urn:microsoft.com/office/officeart/2009/3/layout/StepUpProcess"/>
    <dgm:cxn modelId="{6AD4FB86-3426-4F56-9E94-2BD9B795B13A}" type="presParOf" srcId="{BCF722A0-FA68-4A60-9535-A93C2B2F853F}" destId="{C87A5A08-830B-4318-B382-3226EA090EED}" srcOrd="0" destOrd="0" presId="urn:microsoft.com/office/officeart/2009/3/layout/StepUpProcess"/>
    <dgm:cxn modelId="{6BD674EC-5115-4CBD-A153-DE99CB46CB18}" type="presParOf" srcId="{BCF722A0-FA68-4A60-9535-A93C2B2F853F}" destId="{BCEAD95F-E7E0-4330-A578-659821D3ABDD}" srcOrd="1" destOrd="0" presId="urn:microsoft.com/office/officeart/2009/3/layout/StepUpProcess"/>
    <dgm:cxn modelId="{2E6D5806-0584-4F4F-84DC-C43876E70BFD}" type="presParOf" srcId="{BCF722A0-FA68-4A60-9535-A93C2B2F853F}" destId="{DD3DFC9A-2CCF-4D42-BFEA-EF037AFC47D7}" srcOrd="2" destOrd="0" presId="urn:microsoft.com/office/officeart/2009/3/layout/StepUpProcess"/>
    <dgm:cxn modelId="{F12244EE-41D9-461D-A9C7-4E449267CF51}" type="presParOf" srcId="{4A53B269-C18F-48AD-B4E4-8D0EF7D47F2F}" destId="{4E1A7DF2-6512-426C-B7E9-160F8A6BB234}" srcOrd="1" destOrd="0" presId="urn:microsoft.com/office/officeart/2009/3/layout/StepUpProcess"/>
    <dgm:cxn modelId="{7AE8339C-C67A-4FC3-AD74-6ABEDD4A3E51}" type="presParOf" srcId="{4E1A7DF2-6512-426C-B7E9-160F8A6BB234}" destId="{60B6B617-227E-4A8A-90EE-E4D5C305A41E}" srcOrd="0" destOrd="0" presId="urn:microsoft.com/office/officeart/2009/3/layout/StepUpProcess"/>
    <dgm:cxn modelId="{DEA19F73-FA0D-46F8-82C6-1DD3BE86EB03}" type="presParOf" srcId="{4A53B269-C18F-48AD-B4E4-8D0EF7D47F2F}" destId="{03C69070-0098-4937-9FB4-BEC9191B1E09}" srcOrd="2" destOrd="0" presId="urn:microsoft.com/office/officeart/2009/3/layout/StepUpProcess"/>
    <dgm:cxn modelId="{20953939-A4DE-44AC-93B4-4ECBBB20E22A}" type="presParOf" srcId="{03C69070-0098-4937-9FB4-BEC9191B1E09}" destId="{EBFE1F46-1291-4012-9D5D-C6AAE8516AAB}" srcOrd="0" destOrd="0" presId="urn:microsoft.com/office/officeart/2009/3/layout/StepUpProcess"/>
    <dgm:cxn modelId="{A65C3373-D4E3-4254-A790-341EFEBAFECC}" type="presParOf" srcId="{03C69070-0098-4937-9FB4-BEC9191B1E09}" destId="{8280AC3A-3DA6-45DE-85A5-02441638FF35}" srcOrd="1" destOrd="0" presId="urn:microsoft.com/office/officeart/2009/3/layout/StepUpProcess"/>
    <dgm:cxn modelId="{8B7303F3-2BA0-4EE3-A23A-B513E7A6662C}" type="presParOf" srcId="{03C69070-0098-4937-9FB4-BEC9191B1E09}" destId="{288E36B3-2F5E-49F5-A7B5-3A33EB52C366}" srcOrd="2" destOrd="0" presId="urn:microsoft.com/office/officeart/2009/3/layout/StepUpProcess"/>
    <dgm:cxn modelId="{AE95F7F2-92D0-4F22-814B-87CB9C711B70}" type="presParOf" srcId="{4A53B269-C18F-48AD-B4E4-8D0EF7D47F2F}" destId="{D91BAB24-17DF-45AD-A2F0-3B1130B5B175}" srcOrd="3" destOrd="0" presId="urn:microsoft.com/office/officeart/2009/3/layout/StepUpProcess"/>
    <dgm:cxn modelId="{64768D22-D0D4-47D4-AFCA-7CC5F35D9B3E}" type="presParOf" srcId="{D91BAB24-17DF-45AD-A2F0-3B1130B5B175}" destId="{740EA93C-A98E-42E6-9C11-4CB667EB950C}" srcOrd="0" destOrd="0" presId="urn:microsoft.com/office/officeart/2009/3/layout/StepUpProcess"/>
    <dgm:cxn modelId="{0257358B-4437-4260-8F3A-61E1AA7BF28F}" type="presParOf" srcId="{4A53B269-C18F-48AD-B4E4-8D0EF7D47F2F}" destId="{89A9A6BA-559D-4584-AAA3-925DC039AC11}" srcOrd="4" destOrd="0" presId="urn:microsoft.com/office/officeart/2009/3/layout/StepUpProcess"/>
    <dgm:cxn modelId="{4BEE2AA6-A766-4919-9857-7BD9FF6FD4A7}" type="presParOf" srcId="{89A9A6BA-559D-4584-AAA3-925DC039AC11}" destId="{189E60B0-26EA-446F-9A88-C6872DBA3A6B}" srcOrd="0" destOrd="0" presId="urn:microsoft.com/office/officeart/2009/3/layout/StepUpProcess"/>
    <dgm:cxn modelId="{B809F41C-79DA-4A90-A549-F5D43AC67772}" type="presParOf" srcId="{89A9A6BA-559D-4584-AAA3-925DC039AC11}" destId="{844CB516-F67B-4439-95EF-DFBA373B996F}" srcOrd="1" destOrd="0" presId="urn:microsoft.com/office/officeart/2009/3/layout/StepUpProcess"/>
    <dgm:cxn modelId="{815988F7-DB1A-4B58-94E4-04F7589B26CF}" type="presParOf" srcId="{89A9A6BA-559D-4584-AAA3-925DC039AC11}" destId="{9D41BA80-96DC-432F-B08E-FB93AC75B371}" srcOrd="2" destOrd="0" presId="urn:microsoft.com/office/officeart/2009/3/layout/StepUpProcess"/>
    <dgm:cxn modelId="{F130BE27-8116-439A-9FD9-6F53AE344A82}" type="presParOf" srcId="{4A53B269-C18F-48AD-B4E4-8D0EF7D47F2F}" destId="{CE203E4B-BDA6-410B-A553-12084E5BD61F}" srcOrd="5" destOrd="0" presId="urn:microsoft.com/office/officeart/2009/3/layout/StepUpProcess"/>
    <dgm:cxn modelId="{A1A5A0F7-944F-4C8E-9F93-91EF73E07287}" type="presParOf" srcId="{CE203E4B-BDA6-410B-A553-12084E5BD61F}" destId="{6CEF4398-D155-4CEA-ABBB-DB1B2DC54790}" srcOrd="0" destOrd="0" presId="urn:microsoft.com/office/officeart/2009/3/layout/StepUpProcess"/>
    <dgm:cxn modelId="{AF3AADFA-E146-47DB-B40C-C78F339DD9BF}" type="presParOf" srcId="{4A53B269-C18F-48AD-B4E4-8D0EF7D47F2F}" destId="{A06A1AB8-9D27-4579-AD51-7F69613183A0}" srcOrd="6" destOrd="0" presId="urn:microsoft.com/office/officeart/2009/3/layout/StepUpProcess"/>
    <dgm:cxn modelId="{DD829E7A-3CF3-4FDE-8DF2-77054A9D0B0B}" type="presParOf" srcId="{A06A1AB8-9D27-4579-AD51-7F69613183A0}" destId="{CBCA59FA-25D9-4E52-AC23-F2AC8CB961E5}" srcOrd="0" destOrd="0" presId="urn:microsoft.com/office/officeart/2009/3/layout/StepUpProcess"/>
    <dgm:cxn modelId="{1E8A6EFB-C971-414E-8B75-D0288AF38939}" type="presParOf" srcId="{A06A1AB8-9D27-4579-AD51-7F69613183A0}" destId="{720A3CDC-3E93-44A5-AB66-05908CE75FC0}"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370492-6CA4-4065-9FB6-635030F6733A}" type="doc">
      <dgm:prSet loTypeId="urn:microsoft.com/office/officeart/2008/layout/PictureStrips" loCatId="list" qsTypeId="urn:microsoft.com/office/officeart/2005/8/quickstyle/simple1" qsCatId="simple" csTypeId="urn:microsoft.com/office/officeart/2005/8/colors/accent6_1" csCatId="accent6" phldr="1"/>
      <dgm:spPr/>
      <dgm:t>
        <a:bodyPr/>
        <a:lstStyle/>
        <a:p>
          <a:endParaRPr lang="en-US"/>
        </a:p>
      </dgm:t>
    </dgm:pt>
    <dgm:pt modelId="{0CFACC17-83D2-4AAF-999D-413B97E5907B}">
      <dgm:prSet phldrT="[Text]"/>
      <dgm:spPr>
        <a:solidFill>
          <a:srgbClr val="FF9999">
            <a:alpha val="40000"/>
          </a:srgbClr>
        </a:solidFill>
      </dgm:spPr>
      <dgm:t>
        <a:bodyPr/>
        <a:lstStyle/>
        <a:p>
          <a:r>
            <a:rPr lang="en-US" dirty="0" err="1" smtClean="0">
              <a:solidFill>
                <a:srgbClr val="006600"/>
              </a:solidFill>
              <a:latin typeface="Cambria" panose="02040503050406030204" pitchFamily="18" charset="0"/>
              <a:ea typeface="Cambria" panose="02040503050406030204" pitchFamily="18" charset="0"/>
            </a:rPr>
            <a:t>Gemeinschaft</a:t>
          </a:r>
          <a:r>
            <a:rPr lang="en-US" dirty="0" smtClean="0">
              <a:solidFill>
                <a:srgbClr val="006600"/>
              </a:solidFill>
              <a:latin typeface="Cambria" panose="02040503050406030204" pitchFamily="18" charset="0"/>
              <a:ea typeface="Cambria" panose="02040503050406030204" pitchFamily="18" charset="0"/>
            </a:rPr>
            <a:t>, often translated as ”</a:t>
          </a:r>
          <a:r>
            <a:rPr lang="en-US" b="1" dirty="0" smtClean="0">
              <a:solidFill>
                <a:srgbClr val="006600"/>
              </a:solidFill>
              <a:latin typeface="Cambria" panose="02040503050406030204" pitchFamily="18" charset="0"/>
              <a:ea typeface="Cambria" panose="02040503050406030204" pitchFamily="18" charset="0"/>
            </a:rPr>
            <a:t>community</a:t>
          </a:r>
          <a:r>
            <a:rPr lang="en-US" dirty="0" smtClean="0">
              <a:solidFill>
                <a:srgbClr val="006600"/>
              </a:solidFill>
              <a:latin typeface="Cambria" panose="02040503050406030204" pitchFamily="18" charset="0"/>
              <a:ea typeface="Cambria" panose="02040503050406030204" pitchFamily="18" charset="0"/>
            </a:rPr>
            <a:t> “, is a concept referring to individuals </a:t>
          </a:r>
          <a:r>
            <a:rPr lang="en-US" b="1" dirty="0" smtClean="0">
              <a:solidFill>
                <a:srgbClr val="006600"/>
              </a:solidFill>
              <a:latin typeface="Cambria" panose="02040503050406030204" pitchFamily="18" charset="0"/>
              <a:ea typeface="Cambria" panose="02040503050406030204" pitchFamily="18" charset="0"/>
            </a:rPr>
            <a:t>bound together by common norms,</a:t>
          </a:r>
          <a:r>
            <a:rPr lang="en-US" dirty="0" smtClean="0">
              <a:solidFill>
                <a:srgbClr val="006600"/>
              </a:solidFill>
              <a:latin typeface="Cambria" panose="02040503050406030204" pitchFamily="18" charset="0"/>
              <a:ea typeface="Cambria" panose="02040503050406030204" pitchFamily="18" charset="0"/>
            </a:rPr>
            <a:t> often because of shared physical space and shared beliefs. </a:t>
          </a:r>
          <a:endParaRPr lang="en-US" dirty="0">
            <a:solidFill>
              <a:srgbClr val="006600"/>
            </a:solidFill>
          </a:endParaRPr>
        </a:p>
      </dgm:t>
    </dgm:pt>
    <dgm:pt modelId="{B81B3293-E8C7-4BDD-8151-1EDC1B48EB91}" type="parTrans" cxnId="{349993CB-60B9-4756-9F82-89F6C67034F4}">
      <dgm:prSet/>
      <dgm:spPr/>
      <dgm:t>
        <a:bodyPr/>
        <a:lstStyle/>
        <a:p>
          <a:endParaRPr lang="en-US">
            <a:solidFill>
              <a:srgbClr val="006600"/>
            </a:solidFill>
          </a:endParaRPr>
        </a:p>
      </dgm:t>
    </dgm:pt>
    <dgm:pt modelId="{30C6F08C-E0C9-4E87-B740-847531FAA2B2}" type="sibTrans" cxnId="{349993CB-60B9-4756-9F82-89F6C67034F4}">
      <dgm:prSet/>
      <dgm:spPr/>
      <dgm:t>
        <a:bodyPr/>
        <a:lstStyle/>
        <a:p>
          <a:endParaRPr lang="en-US">
            <a:solidFill>
              <a:srgbClr val="006600"/>
            </a:solidFill>
          </a:endParaRPr>
        </a:p>
      </dgm:t>
    </dgm:pt>
    <dgm:pt modelId="{0BA7DAF1-14E3-43F1-9BC2-3578FB0822E2}">
      <dgm:prSet/>
      <dgm:spPr>
        <a:solidFill>
          <a:srgbClr val="CC9900">
            <a:alpha val="40000"/>
          </a:srgbClr>
        </a:solidFill>
      </dgm:spPr>
      <dgm:t>
        <a:bodyPr/>
        <a:lstStyle/>
        <a:p>
          <a:r>
            <a:rPr lang="en-US" dirty="0" err="1" smtClean="0">
              <a:solidFill>
                <a:srgbClr val="006600"/>
              </a:solidFill>
              <a:latin typeface="Cambria" panose="02040503050406030204" pitchFamily="18" charset="0"/>
              <a:ea typeface="Cambria" panose="02040503050406030204" pitchFamily="18" charset="0"/>
            </a:rPr>
            <a:t>Gesellschaft</a:t>
          </a:r>
          <a:r>
            <a:rPr lang="en-US" dirty="0" smtClean="0">
              <a:solidFill>
                <a:srgbClr val="006600"/>
              </a:solidFill>
              <a:latin typeface="Cambria" panose="02040503050406030204" pitchFamily="18" charset="0"/>
              <a:ea typeface="Cambria" panose="02040503050406030204" pitchFamily="18" charset="0"/>
            </a:rPr>
            <a:t>, often translated as ”</a:t>
          </a:r>
          <a:r>
            <a:rPr lang="en-US" b="1" dirty="0" smtClean="0">
              <a:solidFill>
                <a:srgbClr val="006600"/>
              </a:solidFill>
              <a:latin typeface="Cambria" panose="02040503050406030204" pitchFamily="18" charset="0"/>
              <a:ea typeface="Cambria" panose="02040503050406030204" pitchFamily="18" charset="0"/>
            </a:rPr>
            <a:t>society</a:t>
          </a:r>
          <a:r>
            <a:rPr lang="en-US" dirty="0" smtClean="0">
              <a:solidFill>
                <a:srgbClr val="006600"/>
              </a:solidFill>
              <a:latin typeface="Cambria" panose="02040503050406030204" pitchFamily="18" charset="0"/>
              <a:ea typeface="Cambria" panose="02040503050406030204" pitchFamily="18" charset="0"/>
            </a:rPr>
            <a:t>”, refers to associations in which </a:t>
          </a:r>
          <a:r>
            <a:rPr lang="en-US" b="1" dirty="0" smtClean="0">
              <a:solidFill>
                <a:srgbClr val="006600"/>
              </a:solidFill>
              <a:latin typeface="Cambria" panose="02040503050406030204" pitchFamily="18" charset="0"/>
              <a:ea typeface="Cambria" panose="02040503050406030204" pitchFamily="18" charset="0"/>
            </a:rPr>
            <a:t>self-interest is the primary justification </a:t>
          </a:r>
          <a:r>
            <a:rPr lang="en-US" dirty="0" smtClean="0">
              <a:solidFill>
                <a:srgbClr val="006600"/>
              </a:solidFill>
              <a:latin typeface="Cambria" panose="02040503050406030204" pitchFamily="18" charset="0"/>
              <a:ea typeface="Cambria" panose="02040503050406030204" pitchFamily="18" charset="0"/>
            </a:rPr>
            <a:t>for membership. Or people who live and work very close together in proximity but very far apart relationally.</a:t>
          </a:r>
        </a:p>
      </dgm:t>
    </dgm:pt>
    <dgm:pt modelId="{AEB79E58-63D1-4467-B2F3-DE445FAEB8E2}" type="parTrans" cxnId="{FF485DAD-15E2-41D6-AA2F-D2C78F4333B0}">
      <dgm:prSet/>
      <dgm:spPr/>
      <dgm:t>
        <a:bodyPr/>
        <a:lstStyle/>
        <a:p>
          <a:endParaRPr lang="en-US">
            <a:solidFill>
              <a:srgbClr val="006600"/>
            </a:solidFill>
          </a:endParaRPr>
        </a:p>
      </dgm:t>
    </dgm:pt>
    <dgm:pt modelId="{FBCDF416-143F-47AF-A04E-9FAA0AE93284}" type="sibTrans" cxnId="{FF485DAD-15E2-41D6-AA2F-D2C78F4333B0}">
      <dgm:prSet/>
      <dgm:spPr/>
      <dgm:t>
        <a:bodyPr/>
        <a:lstStyle/>
        <a:p>
          <a:endParaRPr lang="en-US">
            <a:solidFill>
              <a:srgbClr val="006600"/>
            </a:solidFill>
          </a:endParaRPr>
        </a:p>
      </dgm:t>
    </dgm:pt>
    <dgm:pt modelId="{48F317C6-1CA8-404D-B7E6-3E5660194053}" type="pres">
      <dgm:prSet presAssocID="{81370492-6CA4-4065-9FB6-635030F6733A}" presName="Name0" presStyleCnt="0">
        <dgm:presLayoutVars>
          <dgm:dir/>
          <dgm:resizeHandles val="exact"/>
        </dgm:presLayoutVars>
      </dgm:prSet>
      <dgm:spPr/>
      <dgm:t>
        <a:bodyPr/>
        <a:lstStyle/>
        <a:p>
          <a:endParaRPr lang="en-US"/>
        </a:p>
      </dgm:t>
    </dgm:pt>
    <dgm:pt modelId="{5830C630-E368-44B5-A2A6-D36525C483C9}" type="pres">
      <dgm:prSet presAssocID="{0CFACC17-83D2-4AAF-999D-413B97E5907B}" presName="composite" presStyleCnt="0"/>
      <dgm:spPr/>
    </dgm:pt>
    <dgm:pt modelId="{08F0C018-0D3C-4E2A-A3C9-EC2F17052BC3}" type="pres">
      <dgm:prSet presAssocID="{0CFACC17-83D2-4AAF-999D-413B97E5907B}" presName="rect1" presStyleLbl="trAlignAcc1" presStyleIdx="0" presStyleCnt="2">
        <dgm:presLayoutVars>
          <dgm:bulletEnabled val="1"/>
        </dgm:presLayoutVars>
      </dgm:prSet>
      <dgm:spPr/>
      <dgm:t>
        <a:bodyPr/>
        <a:lstStyle/>
        <a:p>
          <a:endParaRPr lang="en-US"/>
        </a:p>
      </dgm:t>
    </dgm:pt>
    <dgm:pt modelId="{30627B76-FC98-41B6-880F-3264DF099604}" type="pres">
      <dgm:prSet presAssocID="{0CFACC17-83D2-4AAF-999D-413B97E5907B}" presName="rect2" presStyleLbl="fgImgPlace1" presStyleIdx="0" presStyleCnt="2"/>
      <dgm:spPr>
        <a:solidFill>
          <a:srgbClr val="FF9999"/>
        </a:solidFill>
      </dgm:spPr>
    </dgm:pt>
    <dgm:pt modelId="{D61CA94C-9C7B-453D-B186-26487CC945F9}" type="pres">
      <dgm:prSet presAssocID="{30C6F08C-E0C9-4E87-B740-847531FAA2B2}" presName="sibTrans" presStyleCnt="0"/>
      <dgm:spPr/>
    </dgm:pt>
    <dgm:pt modelId="{36BD47FB-2485-4FE8-9287-19AF57A5B748}" type="pres">
      <dgm:prSet presAssocID="{0BA7DAF1-14E3-43F1-9BC2-3578FB0822E2}" presName="composite" presStyleCnt="0"/>
      <dgm:spPr/>
    </dgm:pt>
    <dgm:pt modelId="{FDEA767C-C630-419E-8D61-21BC364D24CC}" type="pres">
      <dgm:prSet presAssocID="{0BA7DAF1-14E3-43F1-9BC2-3578FB0822E2}" presName="rect1" presStyleLbl="trAlignAcc1" presStyleIdx="1" presStyleCnt="2">
        <dgm:presLayoutVars>
          <dgm:bulletEnabled val="1"/>
        </dgm:presLayoutVars>
      </dgm:prSet>
      <dgm:spPr/>
      <dgm:t>
        <a:bodyPr/>
        <a:lstStyle/>
        <a:p>
          <a:endParaRPr lang="en-US"/>
        </a:p>
      </dgm:t>
    </dgm:pt>
    <dgm:pt modelId="{3B8DA991-937B-491B-8BD0-51DA3587220F}" type="pres">
      <dgm:prSet presAssocID="{0BA7DAF1-14E3-43F1-9BC2-3578FB0822E2}" presName="rect2" presStyleLbl="fgImgPlace1" presStyleIdx="1" presStyleCnt="2"/>
      <dgm:spPr>
        <a:solidFill>
          <a:srgbClr val="CC9900"/>
        </a:solidFill>
      </dgm:spPr>
    </dgm:pt>
  </dgm:ptLst>
  <dgm:cxnLst>
    <dgm:cxn modelId="{9B92891C-2042-4FB0-90C6-BEB2CA931BA1}" type="presOf" srcId="{81370492-6CA4-4065-9FB6-635030F6733A}" destId="{48F317C6-1CA8-404D-B7E6-3E5660194053}" srcOrd="0" destOrd="0" presId="urn:microsoft.com/office/officeart/2008/layout/PictureStrips"/>
    <dgm:cxn modelId="{C0543E01-0A9C-4174-B6F1-226C12088249}" type="presOf" srcId="{0BA7DAF1-14E3-43F1-9BC2-3578FB0822E2}" destId="{FDEA767C-C630-419E-8D61-21BC364D24CC}" srcOrd="0" destOrd="0" presId="urn:microsoft.com/office/officeart/2008/layout/PictureStrips"/>
    <dgm:cxn modelId="{349993CB-60B9-4756-9F82-89F6C67034F4}" srcId="{81370492-6CA4-4065-9FB6-635030F6733A}" destId="{0CFACC17-83D2-4AAF-999D-413B97E5907B}" srcOrd="0" destOrd="0" parTransId="{B81B3293-E8C7-4BDD-8151-1EDC1B48EB91}" sibTransId="{30C6F08C-E0C9-4E87-B740-847531FAA2B2}"/>
    <dgm:cxn modelId="{133CC0E8-910D-4AA4-81C5-C1F31FD511C4}" type="presOf" srcId="{0CFACC17-83D2-4AAF-999D-413B97E5907B}" destId="{08F0C018-0D3C-4E2A-A3C9-EC2F17052BC3}" srcOrd="0" destOrd="0" presId="urn:microsoft.com/office/officeart/2008/layout/PictureStrips"/>
    <dgm:cxn modelId="{FF485DAD-15E2-41D6-AA2F-D2C78F4333B0}" srcId="{81370492-6CA4-4065-9FB6-635030F6733A}" destId="{0BA7DAF1-14E3-43F1-9BC2-3578FB0822E2}" srcOrd="1" destOrd="0" parTransId="{AEB79E58-63D1-4467-B2F3-DE445FAEB8E2}" sibTransId="{FBCDF416-143F-47AF-A04E-9FAA0AE93284}"/>
    <dgm:cxn modelId="{035863C8-C641-4AE1-A65A-6EAD42A59E85}" type="presParOf" srcId="{48F317C6-1CA8-404D-B7E6-3E5660194053}" destId="{5830C630-E368-44B5-A2A6-D36525C483C9}" srcOrd="0" destOrd="0" presId="urn:microsoft.com/office/officeart/2008/layout/PictureStrips"/>
    <dgm:cxn modelId="{ABCF1D2C-F60E-485D-9F50-44A5521BA900}" type="presParOf" srcId="{5830C630-E368-44B5-A2A6-D36525C483C9}" destId="{08F0C018-0D3C-4E2A-A3C9-EC2F17052BC3}" srcOrd="0" destOrd="0" presId="urn:microsoft.com/office/officeart/2008/layout/PictureStrips"/>
    <dgm:cxn modelId="{3F141E22-A464-4CA8-ADE1-F7213AD1338B}" type="presParOf" srcId="{5830C630-E368-44B5-A2A6-D36525C483C9}" destId="{30627B76-FC98-41B6-880F-3264DF099604}" srcOrd="1" destOrd="0" presId="urn:microsoft.com/office/officeart/2008/layout/PictureStrips"/>
    <dgm:cxn modelId="{E89E24F5-A921-4634-A1AA-777CB217FDC9}" type="presParOf" srcId="{48F317C6-1CA8-404D-B7E6-3E5660194053}" destId="{D61CA94C-9C7B-453D-B186-26487CC945F9}" srcOrd="1" destOrd="0" presId="urn:microsoft.com/office/officeart/2008/layout/PictureStrips"/>
    <dgm:cxn modelId="{5305EC53-B984-4D37-B0AC-73BFFAB1543E}" type="presParOf" srcId="{48F317C6-1CA8-404D-B7E6-3E5660194053}" destId="{36BD47FB-2485-4FE8-9287-19AF57A5B748}" srcOrd="2" destOrd="0" presId="urn:microsoft.com/office/officeart/2008/layout/PictureStrips"/>
    <dgm:cxn modelId="{454FBB83-6CDC-49BC-94AA-2F39E9837EEF}" type="presParOf" srcId="{36BD47FB-2485-4FE8-9287-19AF57A5B748}" destId="{FDEA767C-C630-419E-8D61-21BC364D24CC}" srcOrd="0" destOrd="0" presId="urn:microsoft.com/office/officeart/2008/layout/PictureStrips"/>
    <dgm:cxn modelId="{D57D1FA6-4A4E-4009-9574-9D46F19BC0B2}" type="presParOf" srcId="{36BD47FB-2485-4FE8-9287-19AF57A5B748}" destId="{3B8DA991-937B-491B-8BD0-51DA3587220F}"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C0F9F7-4EC5-4EFE-94B6-A51031D7B7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F3E72A-47CE-43E1-9D5C-DEE6C859FB13}">
      <dgm:prSet phldrT="[Text]" custT="1"/>
      <dgm:spPr>
        <a:noFill/>
      </dgm:spPr>
      <dgm:t>
        <a:bodyPr/>
        <a:lstStyle/>
        <a:p>
          <a:pPr algn="ctr"/>
          <a:r>
            <a:rPr lang="en-US" sz="2800" b="1" cap="none" spc="0"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rPr>
            <a:t>Contrasting Societies</a:t>
          </a:r>
        </a:p>
        <a:p>
          <a:pPr algn="ctr"/>
          <a:r>
            <a:rPr lang="en-US" sz="2800" b="1" cap="none" spc="0"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rPr>
            <a:t>Simple vs Complex Societies </a:t>
          </a:r>
          <a:endParaRPr lang="en-US" sz="2800" b="1" cap="none" spc="0"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dgm:t>
    </dgm:pt>
    <dgm:pt modelId="{0B55B4D3-81BF-4519-B785-3E538E787824}" type="parTrans" cxnId="{054130EF-BE81-4210-B9C3-E866A2794E1C}">
      <dgm:prSet/>
      <dgm:spPr/>
      <dgm:t>
        <a:bodyPr/>
        <a:lstStyle/>
        <a:p>
          <a:pPr algn="ctr"/>
          <a:endParaRPr lang="en-US"/>
        </a:p>
      </dgm:t>
    </dgm:pt>
    <dgm:pt modelId="{B52D09BA-FE66-49D8-BAE7-71C84305CE3E}" type="sibTrans" cxnId="{054130EF-BE81-4210-B9C3-E866A2794E1C}">
      <dgm:prSet/>
      <dgm:spPr/>
      <dgm:t>
        <a:bodyPr/>
        <a:lstStyle/>
        <a:p>
          <a:pPr algn="ctr"/>
          <a:endParaRPr lang="en-US"/>
        </a:p>
      </dgm:t>
    </dgm:pt>
    <dgm:pt modelId="{E5B5AB8D-9401-4660-B9D3-DAA609876B5E}" type="pres">
      <dgm:prSet presAssocID="{99C0F9F7-4EC5-4EFE-94B6-A51031D7B735}" presName="linear" presStyleCnt="0">
        <dgm:presLayoutVars>
          <dgm:animLvl val="lvl"/>
          <dgm:resizeHandles val="exact"/>
        </dgm:presLayoutVars>
      </dgm:prSet>
      <dgm:spPr/>
      <dgm:t>
        <a:bodyPr/>
        <a:lstStyle/>
        <a:p>
          <a:endParaRPr lang="en-US"/>
        </a:p>
      </dgm:t>
    </dgm:pt>
    <dgm:pt modelId="{32E145B2-217A-4D09-8A86-DF8CCD1644E4}" type="pres">
      <dgm:prSet presAssocID="{98F3E72A-47CE-43E1-9D5C-DEE6C859FB13}" presName="parentText" presStyleLbl="node1" presStyleIdx="0" presStyleCnt="1">
        <dgm:presLayoutVars>
          <dgm:chMax val="0"/>
          <dgm:bulletEnabled val="1"/>
        </dgm:presLayoutVars>
      </dgm:prSet>
      <dgm:spPr/>
      <dgm:t>
        <a:bodyPr/>
        <a:lstStyle/>
        <a:p>
          <a:endParaRPr lang="en-US"/>
        </a:p>
      </dgm:t>
    </dgm:pt>
  </dgm:ptLst>
  <dgm:cxnLst>
    <dgm:cxn modelId="{09F57680-8C3C-4465-AE81-2B395E5A01DF}" type="presOf" srcId="{98F3E72A-47CE-43E1-9D5C-DEE6C859FB13}" destId="{32E145B2-217A-4D09-8A86-DF8CCD1644E4}" srcOrd="0" destOrd="0" presId="urn:microsoft.com/office/officeart/2005/8/layout/vList2"/>
    <dgm:cxn modelId="{50215B10-A145-4518-B37B-79A1DE4A9BBE}" type="presOf" srcId="{99C0F9F7-4EC5-4EFE-94B6-A51031D7B735}" destId="{E5B5AB8D-9401-4660-B9D3-DAA609876B5E}" srcOrd="0" destOrd="0" presId="urn:microsoft.com/office/officeart/2005/8/layout/vList2"/>
    <dgm:cxn modelId="{054130EF-BE81-4210-B9C3-E866A2794E1C}" srcId="{99C0F9F7-4EC5-4EFE-94B6-A51031D7B735}" destId="{98F3E72A-47CE-43E1-9D5C-DEE6C859FB13}" srcOrd="0" destOrd="0" parTransId="{0B55B4D3-81BF-4519-B785-3E538E787824}" sibTransId="{B52D09BA-FE66-49D8-BAE7-71C84305CE3E}"/>
    <dgm:cxn modelId="{DD7471C2-CBC4-4350-A9FA-171300ECF4B1}" type="presParOf" srcId="{E5B5AB8D-9401-4660-B9D3-DAA609876B5E}" destId="{32E145B2-217A-4D09-8A86-DF8CCD1644E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027752-DA2F-4ADF-9E06-41BFA0A69C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35A6A2-2FC3-44FB-8BD0-8ADF466A3850}">
      <dgm:prSet custT="1"/>
      <dgm:spPr>
        <a:solidFill>
          <a:srgbClr val="006600"/>
        </a:solidFill>
      </dgm:spPr>
      <dgm:t>
        <a:bodyPr/>
        <a:lstStyle/>
        <a:p>
          <a:pPr algn="ctr"/>
          <a:r>
            <a:rPr lang="en-US" sz="2800" b="1" dirty="0" err="1" smtClean="0">
              <a:solidFill>
                <a:schemeClr val="bg1"/>
              </a:solidFill>
              <a:latin typeface="Cambria" panose="02040503050406030204" pitchFamily="18" charset="0"/>
              <a:ea typeface="Cambria" panose="02040503050406030204" pitchFamily="18" charset="0"/>
            </a:rPr>
            <a:t>Gesellschaft</a:t>
          </a:r>
          <a:endParaRPr lang="en-US" sz="2800" b="1" dirty="0">
            <a:solidFill>
              <a:schemeClr val="bg1"/>
            </a:solidFill>
          </a:endParaRPr>
        </a:p>
      </dgm:t>
    </dgm:pt>
    <dgm:pt modelId="{3816CE1E-8CD1-41B2-BC9D-2876B53A390C}" type="parTrans" cxnId="{A0E2ECF3-18EE-4103-8A95-BF524460AC90}">
      <dgm:prSet/>
      <dgm:spPr/>
      <dgm:t>
        <a:bodyPr/>
        <a:lstStyle/>
        <a:p>
          <a:endParaRPr lang="en-US" sz="1800"/>
        </a:p>
      </dgm:t>
    </dgm:pt>
    <dgm:pt modelId="{9437D111-D391-4437-A511-F0B8E8D4D421}" type="sibTrans" cxnId="{A0E2ECF3-18EE-4103-8A95-BF524460AC90}">
      <dgm:prSet/>
      <dgm:spPr/>
      <dgm:t>
        <a:bodyPr/>
        <a:lstStyle/>
        <a:p>
          <a:endParaRPr lang="en-US" sz="1800"/>
        </a:p>
      </dgm:t>
    </dgm:pt>
    <dgm:pt modelId="{2A053DF0-7E39-4196-AE48-CA2EDD08FBCD}">
      <dgm:prSet custT="1"/>
      <dgm:spPr>
        <a:solidFill>
          <a:srgbClr val="92D050"/>
        </a:solidFill>
        <a:ln>
          <a:noFill/>
        </a:ln>
      </dgm:spPr>
      <dgm:t>
        <a:bodyPr/>
        <a:lstStyle/>
        <a:p>
          <a:pPr>
            <a:lnSpc>
              <a:spcPct val="100000"/>
            </a:lnSpc>
            <a:spcAft>
              <a:spcPts val="0"/>
            </a:spcAft>
          </a:pPr>
          <a:r>
            <a:rPr lang="en-US" sz="1600" b="1" dirty="0" smtClean="0">
              <a:solidFill>
                <a:schemeClr val="tx1"/>
              </a:solidFill>
              <a:latin typeface="Cambria" panose="02040503050406030204" pitchFamily="18" charset="0"/>
              <a:ea typeface="Cambria" panose="02040503050406030204" pitchFamily="18" charset="0"/>
            </a:rPr>
            <a:t>Modern</a:t>
          </a:r>
          <a:r>
            <a:rPr lang="en-US" sz="1600" dirty="0" smtClean="0">
              <a:solidFill>
                <a:schemeClr val="tx1"/>
              </a:solidFill>
              <a:latin typeface="Cambria" panose="02040503050406030204" pitchFamily="18" charset="0"/>
              <a:ea typeface="Cambria" panose="02040503050406030204" pitchFamily="18" charset="0"/>
            </a:rPr>
            <a:t>, or </a:t>
          </a:r>
          <a:r>
            <a:rPr lang="en-US" sz="1600" dirty="0" err="1" smtClean="0">
              <a:solidFill>
                <a:schemeClr val="tx1"/>
              </a:solidFill>
              <a:latin typeface="Cambria" panose="02040503050406030204" pitchFamily="18" charset="0"/>
              <a:ea typeface="Cambria" panose="02040503050406030204" pitchFamily="18" charset="0"/>
            </a:rPr>
            <a:t>Gesellschaft</a:t>
          </a:r>
          <a:r>
            <a:rPr lang="en-US" sz="1600" dirty="0" smtClean="0">
              <a:solidFill>
                <a:schemeClr val="tx1"/>
              </a:solidFill>
              <a:latin typeface="Cambria" panose="02040503050406030204" pitchFamily="18" charset="0"/>
              <a:ea typeface="Cambria" panose="02040503050406030204" pitchFamily="18" charset="0"/>
            </a:rPr>
            <a:t>, societies are </a:t>
          </a:r>
          <a:r>
            <a:rPr lang="en-US" sz="1600" b="1" dirty="0" smtClean="0">
              <a:solidFill>
                <a:schemeClr val="tx1"/>
              </a:solidFill>
              <a:latin typeface="Cambria" panose="02040503050406030204" pitchFamily="18" charset="0"/>
              <a:ea typeface="Cambria" panose="02040503050406030204" pitchFamily="18" charset="0"/>
            </a:rPr>
            <a:t>large</a:t>
          </a:r>
          <a:r>
            <a:rPr lang="en-US" sz="1600" dirty="0" smtClean="0">
              <a:solidFill>
                <a:schemeClr val="tx1"/>
              </a:solidFill>
              <a:latin typeface="Cambria" panose="02040503050406030204" pitchFamily="18" charset="0"/>
              <a:ea typeface="Cambria" panose="02040503050406030204" pitchFamily="18" charset="0"/>
            </a:rPr>
            <a:t>, </a:t>
          </a:r>
          <a:r>
            <a:rPr lang="en-US" sz="1600" b="1" dirty="0" smtClean="0">
              <a:solidFill>
                <a:schemeClr val="tx1"/>
              </a:solidFill>
              <a:latin typeface="Cambria" panose="02040503050406030204" pitchFamily="18" charset="0"/>
              <a:ea typeface="Cambria" panose="02040503050406030204" pitchFamily="18" charset="0"/>
            </a:rPr>
            <a:t>urbanized</a:t>
          </a:r>
          <a:r>
            <a:rPr lang="en-US" sz="1600" dirty="0" smtClean="0">
              <a:solidFill>
                <a:schemeClr val="tx1"/>
              </a:solidFill>
              <a:latin typeface="Cambria" panose="02040503050406030204" pitchFamily="18" charset="0"/>
              <a:ea typeface="Cambria" panose="02040503050406030204" pitchFamily="18" charset="0"/>
            </a:rPr>
            <a:t>, and </a:t>
          </a:r>
          <a:r>
            <a:rPr lang="en-US" sz="1600" b="1" dirty="0" smtClean="0">
              <a:solidFill>
                <a:schemeClr val="tx1"/>
              </a:solidFill>
              <a:latin typeface="Cambria" panose="02040503050406030204" pitchFamily="18" charset="0"/>
              <a:ea typeface="Cambria" panose="02040503050406030204" pitchFamily="18" charset="0"/>
            </a:rPr>
            <a:t>fast-changing,</a:t>
          </a:r>
          <a:r>
            <a:rPr lang="en-US" sz="1600" dirty="0" smtClean="0">
              <a:solidFill>
                <a:schemeClr val="tx1"/>
              </a:solidFill>
              <a:latin typeface="Cambria" panose="02040503050406030204" pitchFamily="18" charset="0"/>
              <a:ea typeface="Cambria" panose="02040503050406030204" pitchFamily="18" charset="0"/>
            </a:rPr>
            <a:t> with more </a:t>
          </a:r>
          <a:r>
            <a:rPr lang="en-US" sz="1600" b="1" dirty="0" smtClean="0">
              <a:solidFill>
                <a:schemeClr val="tx1"/>
              </a:solidFill>
              <a:latin typeface="Cambria" panose="02040503050406030204" pitchFamily="18" charset="0"/>
              <a:ea typeface="Cambria" panose="02040503050406030204" pitchFamily="18" charset="0"/>
            </a:rPr>
            <a:t>fluid divisions of labor </a:t>
          </a:r>
          <a:r>
            <a:rPr lang="en-US" sz="1600" dirty="0" smtClean="0">
              <a:solidFill>
                <a:schemeClr val="tx1"/>
              </a:solidFill>
              <a:latin typeface="Cambria" panose="02040503050406030204" pitchFamily="18" charset="0"/>
              <a:ea typeface="Cambria" panose="02040503050406030204" pitchFamily="18" charset="0"/>
            </a:rPr>
            <a:t>between the sexes. </a:t>
          </a:r>
          <a:endParaRPr lang="en-US" sz="1600" dirty="0">
            <a:solidFill>
              <a:schemeClr val="tx1"/>
            </a:solidFill>
            <a:latin typeface="Cambria" panose="02040503050406030204" pitchFamily="18" charset="0"/>
            <a:ea typeface="Cambria" panose="02040503050406030204" pitchFamily="18" charset="0"/>
          </a:endParaRPr>
        </a:p>
      </dgm:t>
    </dgm:pt>
    <dgm:pt modelId="{55F4E638-7034-4B0A-82CE-1D71A9AED03A}" type="parTrans" cxnId="{F3DCFBDC-85A7-4906-8531-E6CC2A04ED81}">
      <dgm:prSet/>
      <dgm:spPr/>
      <dgm:t>
        <a:bodyPr/>
        <a:lstStyle/>
        <a:p>
          <a:endParaRPr lang="en-US" sz="1800"/>
        </a:p>
      </dgm:t>
    </dgm:pt>
    <dgm:pt modelId="{CF070EAC-89C9-4108-AB10-13261C82C17E}" type="sibTrans" cxnId="{F3DCFBDC-85A7-4906-8531-E6CC2A04ED81}">
      <dgm:prSet/>
      <dgm:spPr/>
      <dgm:t>
        <a:bodyPr/>
        <a:lstStyle/>
        <a:p>
          <a:endParaRPr lang="en-US" sz="1800"/>
        </a:p>
      </dgm:t>
    </dgm:pt>
    <dgm:pt modelId="{F024277E-B250-4933-BED5-75A7C4570A68}">
      <dgm:prSet custT="1"/>
      <dgm:spPr>
        <a:solidFill>
          <a:srgbClr val="92D050"/>
        </a:solidFill>
        <a:ln>
          <a:noFill/>
        </a:ln>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People have </a:t>
          </a:r>
          <a:r>
            <a:rPr lang="en-US" sz="1600" b="1" dirty="0" smtClean="0">
              <a:solidFill>
                <a:schemeClr val="tx1"/>
              </a:solidFill>
              <a:latin typeface="Cambria" panose="02040503050406030204" pitchFamily="18" charset="0"/>
              <a:ea typeface="Cambria" panose="02040503050406030204" pitchFamily="18" charset="0"/>
            </a:rPr>
            <a:t>smaller families </a:t>
          </a:r>
          <a:r>
            <a:rPr lang="en-US" sz="1600" dirty="0" smtClean="0">
              <a:solidFill>
                <a:schemeClr val="tx1"/>
              </a:solidFill>
              <a:latin typeface="Cambria" panose="02040503050406030204" pitchFamily="18" charset="0"/>
              <a:ea typeface="Cambria" panose="02040503050406030204" pitchFamily="18" charset="0"/>
            </a:rPr>
            <a:t>and </a:t>
          </a:r>
          <a:r>
            <a:rPr lang="en-US" sz="1600" b="1" dirty="0" smtClean="0">
              <a:solidFill>
                <a:schemeClr val="tx1"/>
              </a:solidFill>
              <a:latin typeface="Cambria" panose="02040503050406030204" pitchFamily="18" charset="0"/>
              <a:ea typeface="Cambria" panose="02040503050406030204" pitchFamily="18" charset="0"/>
            </a:rPr>
            <a:t>low rates of infant mortality. </a:t>
          </a:r>
          <a:endParaRPr lang="en-US" sz="1600" b="1" dirty="0">
            <a:solidFill>
              <a:schemeClr val="tx1"/>
            </a:solidFill>
            <a:latin typeface="Cambria" panose="02040503050406030204" pitchFamily="18" charset="0"/>
            <a:ea typeface="Cambria" panose="02040503050406030204" pitchFamily="18" charset="0"/>
          </a:endParaRPr>
        </a:p>
      </dgm:t>
    </dgm:pt>
    <dgm:pt modelId="{50520BD9-984A-4381-9F7F-0F3CBD094DEB}" type="parTrans" cxnId="{BF06A22D-D105-4A06-A409-553E7C568551}">
      <dgm:prSet/>
      <dgm:spPr/>
      <dgm:t>
        <a:bodyPr/>
        <a:lstStyle/>
        <a:p>
          <a:endParaRPr lang="en-US"/>
        </a:p>
      </dgm:t>
    </dgm:pt>
    <dgm:pt modelId="{ABC96FE7-7E01-433A-85BF-D902916CD5AD}" type="sibTrans" cxnId="{BF06A22D-D105-4A06-A409-553E7C568551}">
      <dgm:prSet/>
      <dgm:spPr/>
      <dgm:t>
        <a:bodyPr/>
        <a:lstStyle/>
        <a:p>
          <a:endParaRPr lang="en-US"/>
        </a:p>
      </dgm:t>
    </dgm:pt>
    <dgm:pt modelId="{7A7BDEA2-663B-4B73-8BF1-5F3C1EFD4AD5}">
      <dgm:prSet custT="1"/>
      <dgm:spPr>
        <a:solidFill>
          <a:srgbClr val="92D050"/>
        </a:solidFill>
        <a:ln>
          <a:noFill/>
        </a:ln>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They prize </a:t>
          </a:r>
          <a:r>
            <a:rPr lang="en-US" sz="1600" b="1" dirty="0" smtClean="0">
              <a:solidFill>
                <a:schemeClr val="tx1"/>
              </a:solidFill>
              <a:latin typeface="Cambria" panose="02040503050406030204" pitchFamily="18" charset="0"/>
              <a:ea typeface="Cambria" panose="02040503050406030204" pitchFamily="18" charset="0"/>
            </a:rPr>
            <a:t>formal education</a:t>
          </a:r>
          <a:r>
            <a:rPr lang="en-US" sz="1600" dirty="0" smtClean="0">
              <a:solidFill>
                <a:schemeClr val="tx1"/>
              </a:solidFill>
              <a:latin typeface="Cambria" panose="02040503050406030204" pitchFamily="18" charset="0"/>
              <a:ea typeface="Cambria" panose="02040503050406030204" pitchFamily="18" charset="0"/>
            </a:rPr>
            <a:t>, are </a:t>
          </a:r>
          <a:r>
            <a:rPr lang="en-US" sz="1600" b="1" dirty="0" smtClean="0">
              <a:solidFill>
                <a:schemeClr val="tx1"/>
              </a:solidFill>
              <a:latin typeface="Cambria" panose="02040503050406030204" pitchFamily="18" charset="0"/>
              <a:ea typeface="Cambria" panose="02040503050406030204" pitchFamily="18" charset="0"/>
            </a:rPr>
            <a:t>future-oriented</a:t>
          </a:r>
          <a:r>
            <a:rPr lang="en-US" sz="1600" dirty="0" smtClean="0">
              <a:solidFill>
                <a:schemeClr val="tx1"/>
              </a:solidFill>
              <a:latin typeface="Cambria" panose="02040503050406030204" pitchFamily="18" charset="0"/>
              <a:ea typeface="Cambria" panose="02040503050406030204" pitchFamily="18" charset="0"/>
            </a:rPr>
            <a:t>, have higher incomes, and enjoy vastly more material possessions.</a:t>
          </a:r>
          <a:endParaRPr lang="en-US" sz="1600" dirty="0">
            <a:solidFill>
              <a:schemeClr val="tx1"/>
            </a:solidFill>
            <a:latin typeface="Cambria" panose="02040503050406030204" pitchFamily="18" charset="0"/>
            <a:ea typeface="Cambria" panose="02040503050406030204" pitchFamily="18" charset="0"/>
          </a:endParaRPr>
        </a:p>
      </dgm:t>
    </dgm:pt>
    <dgm:pt modelId="{6BEFB528-7EEE-4FA7-953D-D161C2630891}" type="parTrans" cxnId="{4D7E05C3-E81D-4F46-830D-BBA1F1A3CF57}">
      <dgm:prSet/>
      <dgm:spPr/>
      <dgm:t>
        <a:bodyPr/>
        <a:lstStyle/>
        <a:p>
          <a:endParaRPr lang="en-US"/>
        </a:p>
      </dgm:t>
    </dgm:pt>
    <dgm:pt modelId="{2D0451D5-07D2-4C10-91E2-16558918DCC2}" type="sibTrans" cxnId="{4D7E05C3-E81D-4F46-830D-BBA1F1A3CF57}">
      <dgm:prSet/>
      <dgm:spPr/>
      <dgm:t>
        <a:bodyPr/>
        <a:lstStyle/>
        <a:p>
          <a:endParaRPr lang="en-US"/>
        </a:p>
      </dgm:t>
    </dgm:pt>
    <dgm:pt modelId="{9922FB97-A8D6-4FA1-8C28-CDB27E18A774}">
      <dgm:prSet custT="1"/>
      <dgm:spPr>
        <a:solidFill>
          <a:srgbClr val="92D050"/>
        </a:solidFill>
        <a:ln>
          <a:noFill/>
        </a:ln>
      </dgm:spPr>
      <dgm:t>
        <a:bodyPr/>
        <a:lstStyle/>
        <a:p>
          <a:pPr>
            <a:lnSpc>
              <a:spcPct val="100000"/>
            </a:lnSpc>
            <a:spcAft>
              <a:spcPts val="0"/>
            </a:spcAft>
          </a:pPr>
          <a:r>
            <a:rPr lang="en-US" sz="1600" dirty="0" smtClean="0">
              <a:solidFill>
                <a:schemeClr val="tx1"/>
              </a:solidFill>
              <a:latin typeface="Cambria" panose="02040503050406030204" pitchFamily="18" charset="0"/>
              <a:ea typeface="Cambria" panose="02040503050406030204" pitchFamily="18" charset="0"/>
            </a:rPr>
            <a:t>Social relationships are based on need rather than emotion, are impersonal, often temporary</a:t>
          </a:r>
          <a:endParaRPr lang="en-US" sz="1600" dirty="0">
            <a:solidFill>
              <a:schemeClr val="tx1"/>
            </a:solidFill>
            <a:latin typeface="Cambria" panose="02040503050406030204" pitchFamily="18" charset="0"/>
            <a:ea typeface="Cambria" panose="02040503050406030204" pitchFamily="18" charset="0"/>
          </a:endParaRPr>
        </a:p>
      </dgm:t>
    </dgm:pt>
    <dgm:pt modelId="{F62BE4E2-94FA-48FD-A84B-2F7AA4A15B76}" type="parTrans" cxnId="{A8217C90-DEDE-49FA-9CE2-87AF526BBC66}">
      <dgm:prSet/>
      <dgm:spPr/>
      <dgm:t>
        <a:bodyPr/>
        <a:lstStyle/>
        <a:p>
          <a:endParaRPr lang="en-US"/>
        </a:p>
      </dgm:t>
    </dgm:pt>
    <dgm:pt modelId="{C26CAE0E-6A5B-4232-BDC4-8D7903BFAC88}" type="sibTrans" cxnId="{A8217C90-DEDE-49FA-9CE2-87AF526BBC66}">
      <dgm:prSet/>
      <dgm:spPr/>
      <dgm:t>
        <a:bodyPr/>
        <a:lstStyle/>
        <a:p>
          <a:endParaRPr lang="en-US"/>
        </a:p>
      </dgm:t>
    </dgm:pt>
    <dgm:pt modelId="{EE79D436-F01D-4944-9192-49C8BDC72403}">
      <dgm:prSet custT="1"/>
      <dgm:spPr>
        <a:solidFill>
          <a:srgbClr val="92D050"/>
        </a:solidFill>
        <a:ln>
          <a:noFill/>
        </a:ln>
      </dgm:spPr>
      <dgm:t>
        <a:bodyPr/>
        <a:lstStyle/>
        <a:p>
          <a:pPr>
            <a:lnSpc>
              <a:spcPct val="100000"/>
            </a:lnSpc>
            <a:spcAft>
              <a:spcPts val="0"/>
            </a:spcAft>
          </a:pPr>
          <a:r>
            <a:rPr lang="en-US" sz="1600" b="1" dirty="0" smtClean="0">
              <a:solidFill>
                <a:schemeClr val="tx1"/>
              </a:solidFill>
              <a:latin typeface="Cambria" panose="02040503050406030204" pitchFamily="18" charset="0"/>
              <a:ea typeface="Cambria" panose="02040503050406030204" pitchFamily="18" charset="0"/>
            </a:rPr>
            <a:t>Traditional values weak</a:t>
          </a:r>
          <a:endParaRPr lang="en-US" sz="1600" b="1" dirty="0">
            <a:solidFill>
              <a:schemeClr val="tx1"/>
            </a:solidFill>
            <a:latin typeface="Cambria" panose="02040503050406030204" pitchFamily="18" charset="0"/>
            <a:ea typeface="Cambria" panose="02040503050406030204" pitchFamily="18" charset="0"/>
          </a:endParaRPr>
        </a:p>
      </dgm:t>
    </dgm:pt>
    <dgm:pt modelId="{73F712D5-B03C-48F7-BF1D-5B0E09CB3071}" type="parTrans" cxnId="{1D3C9AEC-ED76-4703-9545-56C9C504D11A}">
      <dgm:prSet/>
      <dgm:spPr/>
      <dgm:t>
        <a:bodyPr/>
        <a:lstStyle/>
        <a:p>
          <a:endParaRPr lang="en-US"/>
        </a:p>
      </dgm:t>
    </dgm:pt>
    <dgm:pt modelId="{9D1B65BC-5AFC-4C3E-97B0-B12F99CB2347}" type="sibTrans" cxnId="{1D3C9AEC-ED76-4703-9545-56C9C504D11A}">
      <dgm:prSet/>
      <dgm:spPr/>
      <dgm:t>
        <a:bodyPr/>
        <a:lstStyle/>
        <a:p>
          <a:endParaRPr lang="en-US"/>
        </a:p>
      </dgm:t>
    </dgm:pt>
    <dgm:pt modelId="{843DA009-A06F-4CF5-BF1A-F5A7C7625E5C}">
      <dgm:prSet custT="1"/>
      <dgm:spPr>
        <a:solidFill>
          <a:srgbClr val="92D050"/>
        </a:solidFill>
        <a:ln>
          <a:noFill/>
        </a:ln>
      </dgm:spPr>
      <dgm:t>
        <a:bodyPr/>
        <a:lstStyle/>
        <a:p>
          <a:pPr>
            <a:lnSpc>
              <a:spcPct val="100000"/>
            </a:lnSpc>
            <a:spcAft>
              <a:spcPts val="0"/>
            </a:spcAft>
          </a:pPr>
          <a:r>
            <a:rPr lang="en-US" sz="1600" b="1" dirty="0" smtClean="0">
              <a:solidFill>
                <a:schemeClr val="tx1"/>
              </a:solidFill>
              <a:latin typeface="Cambria" panose="02040503050406030204" pitchFamily="18" charset="0"/>
              <a:ea typeface="Cambria" panose="02040503050406030204" pitchFamily="18" charset="0"/>
            </a:rPr>
            <a:t>Individual goals more important than group’s</a:t>
          </a:r>
          <a:endParaRPr lang="en-US" sz="1600" b="1" dirty="0">
            <a:solidFill>
              <a:schemeClr val="tx1"/>
            </a:solidFill>
            <a:latin typeface="Cambria" panose="02040503050406030204" pitchFamily="18" charset="0"/>
            <a:ea typeface="Cambria" panose="02040503050406030204" pitchFamily="18" charset="0"/>
          </a:endParaRPr>
        </a:p>
      </dgm:t>
    </dgm:pt>
    <dgm:pt modelId="{EEC453B7-C9F7-4057-9986-6FE3C16BC7E9}" type="parTrans" cxnId="{5CDD54E0-207D-438D-B5F3-0884801C34EE}">
      <dgm:prSet/>
      <dgm:spPr/>
      <dgm:t>
        <a:bodyPr/>
        <a:lstStyle/>
        <a:p>
          <a:endParaRPr lang="en-US"/>
        </a:p>
      </dgm:t>
    </dgm:pt>
    <dgm:pt modelId="{1A4DFA2E-06D2-43E3-949F-4294BE389675}" type="sibTrans" cxnId="{5CDD54E0-207D-438D-B5F3-0884801C34EE}">
      <dgm:prSet/>
      <dgm:spPr/>
      <dgm:t>
        <a:bodyPr/>
        <a:lstStyle/>
        <a:p>
          <a:endParaRPr lang="en-US"/>
        </a:p>
      </dgm:t>
    </dgm:pt>
    <dgm:pt modelId="{276D6CB8-61AC-4970-B851-060A6DFDF6E0}" type="pres">
      <dgm:prSet presAssocID="{2F027752-DA2F-4ADF-9E06-41BFA0A69CF7}" presName="linear" presStyleCnt="0">
        <dgm:presLayoutVars>
          <dgm:animLvl val="lvl"/>
          <dgm:resizeHandles val="exact"/>
        </dgm:presLayoutVars>
      </dgm:prSet>
      <dgm:spPr/>
      <dgm:t>
        <a:bodyPr/>
        <a:lstStyle/>
        <a:p>
          <a:endParaRPr lang="en-US"/>
        </a:p>
      </dgm:t>
    </dgm:pt>
    <dgm:pt modelId="{129C02D3-A3F8-4CD6-B9F7-36916EB61433}" type="pres">
      <dgm:prSet presAssocID="{4935A6A2-2FC3-44FB-8BD0-8ADF466A3850}" presName="parentText" presStyleLbl="node1" presStyleIdx="0" presStyleCnt="1" custScaleY="89091">
        <dgm:presLayoutVars>
          <dgm:chMax val="0"/>
          <dgm:bulletEnabled val="1"/>
        </dgm:presLayoutVars>
      </dgm:prSet>
      <dgm:spPr/>
      <dgm:t>
        <a:bodyPr/>
        <a:lstStyle/>
        <a:p>
          <a:endParaRPr lang="en-US"/>
        </a:p>
      </dgm:t>
    </dgm:pt>
    <dgm:pt modelId="{F0B15987-44AE-43E0-BC4A-6BEDBE682664}" type="pres">
      <dgm:prSet presAssocID="{4935A6A2-2FC3-44FB-8BD0-8ADF466A3850}" presName="childText" presStyleLbl="revTx" presStyleIdx="0" presStyleCnt="1" custScaleY="119899">
        <dgm:presLayoutVars>
          <dgm:bulletEnabled val="1"/>
        </dgm:presLayoutVars>
      </dgm:prSet>
      <dgm:spPr/>
      <dgm:t>
        <a:bodyPr/>
        <a:lstStyle/>
        <a:p>
          <a:endParaRPr lang="en-US"/>
        </a:p>
      </dgm:t>
    </dgm:pt>
  </dgm:ptLst>
  <dgm:cxnLst>
    <dgm:cxn modelId="{0DA9C5D4-264E-474F-B1BC-195AC2F6A248}" type="presOf" srcId="{4935A6A2-2FC3-44FB-8BD0-8ADF466A3850}" destId="{129C02D3-A3F8-4CD6-B9F7-36916EB61433}" srcOrd="0" destOrd="0" presId="urn:microsoft.com/office/officeart/2005/8/layout/vList2"/>
    <dgm:cxn modelId="{5CDD54E0-207D-438D-B5F3-0884801C34EE}" srcId="{4935A6A2-2FC3-44FB-8BD0-8ADF466A3850}" destId="{843DA009-A06F-4CF5-BF1A-F5A7C7625E5C}" srcOrd="5" destOrd="0" parTransId="{EEC453B7-C9F7-4057-9986-6FE3C16BC7E9}" sibTransId="{1A4DFA2E-06D2-43E3-949F-4294BE389675}"/>
    <dgm:cxn modelId="{99C2BE24-1F3F-4124-94AE-018A9D83F423}" type="presOf" srcId="{EE79D436-F01D-4944-9192-49C8BDC72403}" destId="{F0B15987-44AE-43E0-BC4A-6BEDBE682664}" srcOrd="0" destOrd="4" presId="urn:microsoft.com/office/officeart/2005/8/layout/vList2"/>
    <dgm:cxn modelId="{1D3C9AEC-ED76-4703-9545-56C9C504D11A}" srcId="{4935A6A2-2FC3-44FB-8BD0-8ADF466A3850}" destId="{EE79D436-F01D-4944-9192-49C8BDC72403}" srcOrd="4" destOrd="0" parTransId="{73F712D5-B03C-48F7-BF1D-5B0E09CB3071}" sibTransId="{9D1B65BC-5AFC-4C3E-97B0-B12F99CB2347}"/>
    <dgm:cxn modelId="{7891BDD0-ED54-4C22-8B62-D8D2DDBA7A7B}" type="presOf" srcId="{F024277E-B250-4933-BED5-75A7C4570A68}" destId="{F0B15987-44AE-43E0-BC4A-6BEDBE682664}" srcOrd="0" destOrd="1" presId="urn:microsoft.com/office/officeart/2005/8/layout/vList2"/>
    <dgm:cxn modelId="{0F77B840-D79E-4322-B746-53A6ED7FE129}" type="presOf" srcId="{2A053DF0-7E39-4196-AE48-CA2EDD08FBCD}" destId="{F0B15987-44AE-43E0-BC4A-6BEDBE682664}" srcOrd="0" destOrd="0" presId="urn:microsoft.com/office/officeart/2005/8/layout/vList2"/>
    <dgm:cxn modelId="{61F244DD-D668-4541-BC27-098859492E50}" type="presOf" srcId="{2F027752-DA2F-4ADF-9E06-41BFA0A69CF7}" destId="{276D6CB8-61AC-4970-B851-060A6DFDF6E0}" srcOrd="0" destOrd="0" presId="urn:microsoft.com/office/officeart/2005/8/layout/vList2"/>
    <dgm:cxn modelId="{787E312D-FAD7-4BF0-BB04-45E102BDE5B3}" type="presOf" srcId="{9922FB97-A8D6-4FA1-8C28-CDB27E18A774}" destId="{F0B15987-44AE-43E0-BC4A-6BEDBE682664}" srcOrd="0" destOrd="3" presId="urn:microsoft.com/office/officeart/2005/8/layout/vList2"/>
    <dgm:cxn modelId="{BF06A22D-D105-4A06-A409-553E7C568551}" srcId="{4935A6A2-2FC3-44FB-8BD0-8ADF466A3850}" destId="{F024277E-B250-4933-BED5-75A7C4570A68}" srcOrd="1" destOrd="0" parTransId="{50520BD9-984A-4381-9F7F-0F3CBD094DEB}" sibTransId="{ABC96FE7-7E01-433A-85BF-D902916CD5AD}"/>
    <dgm:cxn modelId="{F3DCFBDC-85A7-4906-8531-E6CC2A04ED81}" srcId="{4935A6A2-2FC3-44FB-8BD0-8ADF466A3850}" destId="{2A053DF0-7E39-4196-AE48-CA2EDD08FBCD}" srcOrd="0" destOrd="0" parTransId="{55F4E638-7034-4B0A-82CE-1D71A9AED03A}" sibTransId="{CF070EAC-89C9-4108-AB10-13261C82C17E}"/>
    <dgm:cxn modelId="{4D7E05C3-E81D-4F46-830D-BBA1F1A3CF57}" srcId="{4935A6A2-2FC3-44FB-8BD0-8ADF466A3850}" destId="{7A7BDEA2-663B-4B73-8BF1-5F3C1EFD4AD5}" srcOrd="2" destOrd="0" parTransId="{6BEFB528-7EEE-4FA7-953D-D161C2630891}" sibTransId="{2D0451D5-07D2-4C10-91E2-16558918DCC2}"/>
    <dgm:cxn modelId="{2A949843-AC33-42C0-8252-003439D4E30A}" type="presOf" srcId="{7A7BDEA2-663B-4B73-8BF1-5F3C1EFD4AD5}" destId="{F0B15987-44AE-43E0-BC4A-6BEDBE682664}" srcOrd="0" destOrd="2" presId="urn:microsoft.com/office/officeart/2005/8/layout/vList2"/>
    <dgm:cxn modelId="{8752D278-3360-42B5-8717-A50670CC15D9}" type="presOf" srcId="{843DA009-A06F-4CF5-BF1A-F5A7C7625E5C}" destId="{F0B15987-44AE-43E0-BC4A-6BEDBE682664}" srcOrd="0" destOrd="5" presId="urn:microsoft.com/office/officeart/2005/8/layout/vList2"/>
    <dgm:cxn modelId="{A0E2ECF3-18EE-4103-8A95-BF524460AC90}" srcId="{2F027752-DA2F-4ADF-9E06-41BFA0A69CF7}" destId="{4935A6A2-2FC3-44FB-8BD0-8ADF466A3850}" srcOrd="0" destOrd="0" parTransId="{3816CE1E-8CD1-41B2-BC9D-2876B53A390C}" sibTransId="{9437D111-D391-4437-A511-F0B8E8D4D421}"/>
    <dgm:cxn modelId="{A8217C90-DEDE-49FA-9CE2-87AF526BBC66}" srcId="{4935A6A2-2FC3-44FB-8BD0-8ADF466A3850}" destId="{9922FB97-A8D6-4FA1-8C28-CDB27E18A774}" srcOrd="3" destOrd="0" parTransId="{F62BE4E2-94FA-48FD-A84B-2F7AA4A15B76}" sibTransId="{C26CAE0E-6A5B-4232-BDC4-8D7903BFAC88}"/>
    <dgm:cxn modelId="{6D8FD91C-3180-4E75-9A02-7AB44BBFBEC8}" type="presParOf" srcId="{276D6CB8-61AC-4970-B851-060A6DFDF6E0}" destId="{129C02D3-A3F8-4CD6-B9F7-36916EB61433}" srcOrd="0" destOrd="0" presId="urn:microsoft.com/office/officeart/2005/8/layout/vList2"/>
    <dgm:cxn modelId="{5425F160-1D5B-4301-AEC3-86FBC781B87C}" type="presParOf" srcId="{276D6CB8-61AC-4970-B851-060A6DFDF6E0}" destId="{F0B15987-44AE-43E0-BC4A-6BEDBE68266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E2D01-5478-4F5C-BA32-E23DD8D30961}">
      <dsp:nvSpPr>
        <dsp:cNvPr id="0" name=""/>
        <dsp:cNvSpPr/>
      </dsp:nvSpPr>
      <dsp:spPr>
        <a:xfrm>
          <a:off x="0" y="0"/>
          <a:ext cx="9544396"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3B0D2-EED1-419C-B1C5-A71312B12643}">
      <dsp:nvSpPr>
        <dsp:cNvPr id="0" name=""/>
        <dsp:cNvSpPr/>
      </dsp:nvSpPr>
      <dsp:spPr>
        <a:xfrm>
          <a:off x="0" y="0"/>
          <a:ext cx="9544396" cy="18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b="0" kern="1200" dirty="0" smtClean="0">
              <a:latin typeface="Cambria" panose="02040503050406030204" pitchFamily="18" charset="0"/>
              <a:ea typeface="Cambria" panose="02040503050406030204" pitchFamily="18" charset="0"/>
            </a:rPr>
            <a:t>Also known as social progress or sociocultural </a:t>
          </a:r>
          <a:r>
            <a:rPr lang="en-US" sz="2000" b="0" kern="1200" dirty="0" smtClean="0">
              <a:latin typeface="Cambria" panose="02040503050406030204" pitchFamily="18" charset="0"/>
              <a:ea typeface="Cambria" panose="02040503050406030204" pitchFamily="18" charset="0"/>
            </a:rPr>
            <a:t>evolution. Refers to fundamental alterations in the patterns of culture, structure, social institutions, and social behavior </a:t>
          </a:r>
          <a:r>
            <a:rPr lang="en-US" sz="2000" kern="1200" dirty="0" smtClean="0">
              <a:latin typeface="Cambria" panose="02040503050406030204" pitchFamily="18" charset="0"/>
              <a:ea typeface="Cambria" panose="02040503050406030204" pitchFamily="18" charset="0"/>
            </a:rPr>
            <a:t>over time. The alteration of culture and societies over time. </a:t>
          </a:r>
          <a:endParaRPr lang="en-US" sz="2000" kern="1200" dirty="0"/>
        </a:p>
      </dsp:txBody>
      <dsp:txXfrm>
        <a:off x="0" y="0"/>
        <a:ext cx="9544396" cy="1808321"/>
      </dsp:txXfrm>
    </dsp:sp>
    <dsp:sp modelId="{1FE4795D-9FD4-42B4-81DE-C88107787BAE}">
      <dsp:nvSpPr>
        <dsp:cNvPr id="0" name=""/>
        <dsp:cNvSpPr/>
      </dsp:nvSpPr>
      <dsp:spPr>
        <a:xfrm>
          <a:off x="0" y="1808321"/>
          <a:ext cx="9544396"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0E69A-E03F-4560-8BFA-110DD7E6B86D}">
      <dsp:nvSpPr>
        <dsp:cNvPr id="0" name=""/>
        <dsp:cNvSpPr/>
      </dsp:nvSpPr>
      <dsp:spPr>
        <a:xfrm>
          <a:off x="0" y="1808321"/>
          <a:ext cx="9544396" cy="1808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Alterations that occur in the social structure and social relationship. Alterations may occur in norms, values, cultural products and symbols in a society. Or the transformation of culture and social institutions over time. </a:t>
          </a:r>
          <a:endParaRPr lang="en-US" sz="2000" kern="1200" dirty="0"/>
        </a:p>
      </dsp:txBody>
      <dsp:txXfrm>
        <a:off x="0" y="1808321"/>
        <a:ext cx="9544396" cy="18083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A375E-FF6B-438D-9C89-CD41AB1443B2}">
      <dsp:nvSpPr>
        <dsp:cNvPr id="0" name=""/>
        <dsp:cNvSpPr/>
      </dsp:nvSpPr>
      <dsp:spPr>
        <a:xfrm>
          <a:off x="0" y="593882"/>
          <a:ext cx="5299825" cy="609834"/>
        </a:xfrm>
        <a:prstGeom prst="roundRect">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err="1" smtClean="0">
              <a:latin typeface="Cambria" panose="02040503050406030204" pitchFamily="18" charset="0"/>
              <a:ea typeface="Cambria" panose="02040503050406030204" pitchFamily="18" charset="0"/>
            </a:rPr>
            <a:t>Gemeinschaft</a:t>
          </a:r>
          <a:endParaRPr lang="en-US" sz="2000" b="1" kern="1200" dirty="0"/>
        </a:p>
      </dsp:txBody>
      <dsp:txXfrm>
        <a:off x="29770" y="623652"/>
        <a:ext cx="5240285" cy="550294"/>
      </dsp:txXfrm>
    </dsp:sp>
    <dsp:sp modelId="{E71FE33C-2674-432C-AB9C-5A1F724B5A25}">
      <dsp:nvSpPr>
        <dsp:cNvPr id="0" name=""/>
        <dsp:cNvSpPr/>
      </dsp:nvSpPr>
      <dsp:spPr>
        <a:xfrm>
          <a:off x="0" y="1203716"/>
          <a:ext cx="5299825" cy="3313189"/>
        </a:xfrm>
        <a:prstGeom prst="rect">
          <a:avLst/>
        </a:prstGeom>
        <a:solidFill>
          <a:srgbClr val="9999FF"/>
        </a:solidFill>
        <a:ln>
          <a:noFill/>
        </a:ln>
        <a:effectLst/>
      </dsp:spPr>
      <dsp:style>
        <a:lnRef idx="0">
          <a:scrgbClr r="0" g="0" b="0"/>
        </a:lnRef>
        <a:fillRef idx="0">
          <a:scrgbClr r="0" g="0" b="0"/>
        </a:fillRef>
        <a:effectRef idx="0">
          <a:scrgbClr r="0" g="0" b="0"/>
        </a:effectRef>
        <a:fontRef idx="minor"/>
      </dsp:style>
      <dsp:txBody>
        <a:bodyPr spcFirstLastPara="0" vert="horz" wrap="square" lIns="168269" tIns="20320" rIns="113792" bIns="20320" numCol="1" spcCol="1270" anchor="t" anchorCtr="0">
          <a:noAutofit/>
        </a:bodyPr>
        <a:lstStyle/>
        <a:p>
          <a:pPr marL="171450" lvl="1" indent="-171450" algn="l" defTabSz="711200">
            <a:lnSpc>
              <a:spcPct val="100000"/>
            </a:lnSpc>
            <a:spcBef>
              <a:spcPct val="0"/>
            </a:spcBef>
            <a:spcAft>
              <a:spcPts val="0"/>
            </a:spcAft>
            <a:buChar char="••"/>
          </a:pPr>
          <a:r>
            <a:rPr lang="en-US" sz="1600" kern="1200" dirty="0" err="1" smtClean="0">
              <a:solidFill>
                <a:schemeClr val="tx1"/>
              </a:solidFill>
              <a:latin typeface="Cambria" panose="02040503050406030204" pitchFamily="18" charset="0"/>
              <a:ea typeface="Cambria" panose="02040503050406030204" pitchFamily="18" charset="0"/>
            </a:rPr>
            <a:t>Gemeinschaft</a:t>
          </a:r>
          <a:r>
            <a:rPr lang="en-US" sz="1600" kern="1200" dirty="0" smtClean="0">
              <a:solidFill>
                <a:schemeClr val="tx1"/>
              </a:solidFill>
              <a:latin typeface="Cambria" panose="02040503050406030204" pitchFamily="18" charset="0"/>
              <a:ea typeface="Cambria" panose="02040503050406030204" pitchFamily="18" charset="0"/>
            </a:rPr>
            <a:t>, societies are </a:t>
          </a:r>
          <a:r>
            <a:rPr lang="en-US" sz="1600" b="1" kern="1200" dirty="0" smtClean="0">
              <a:solidFill>
                <a:schemeClr val="tx1"/>
              </a:solidFill>
              <a:latin typeface="Cambria" panose="02040503050406030204" pitchFamily="18" charset="0"/>
              <a:ea typeface="Cambria" panose="02040503050406030204" pitchFamily="18" charset="0"/>
            </a:rPr>
            <a:t>small</a:t>
          </a:r>
          <a:r>
            <a:rPr lang="en-US" sz="1600" kern="1200" dirty="0" smtClean="0">
              <a:solidFill>
                <a:schemeClr val="tx1"/>
              </a:solidFill>
              <a:latin typeface="Cambria" panose="02040503050406030204" pitchFamily="18" charset="0"/>
              <a:ea typeface="Cambria" panose="02040503050406030204" pitchFamily="18" charset="0"/>
            </a:rPr>
            <a:t>, </a:t>
          </a:r>
          <a:r>
            <a:rPr lang="en-US" sz="1600" b="1" kern="1200" dirty="0" smtClean="0">
              <a:solidFill>
                <a:schemeClr val="tx1"/>
              </a:solidFill>
              <a:latin typeface="Cambria" panose="02040503050406030204" pitchFamily="18" charset="0"/>
              <a:ea typeface="Cambria" panose="02040503050406030204" pitchFamily="18" charset="0"/>
            </a:rPr>
            <a:t>rural</a:t>
          </a:r>
          <a:r>
            <a:rPr lang="en-US" sz="1600" kern="1200" dirty="0" smtClean="0">
              <a:solidFill>
                <a:schemeClr val="tx1"/>
              </a:solidFill>
              <a:latin typeface="Cambria" panose="02040503050406030204" pitchFamily="18" charset="0"/>
              <a:ea typeface="Cambria" panose="02040503050406030204" pitchFamily="18" charset="0"/>
            </a:rPr>
            <a:t>, and </a:t>
          </a:r>
          <a:r>
            <a:rPr lang="en-US" sz="1600" b="1" kern="1200" dirty="0" smtClean="0">
              <a:solidFill>
                <a:schemeClr val="tx1"/>
              </a:solidFill>
              <a:latin typeface="Cambria" panose="02040503050406030204" pitchFamily="18" charset="0"/>
              <a:ea typeface="Cambria" panose="02040503050406030204" pitchFamily="18" charset="0"/>
            </a:rPr>
            <a:t>slow-changing</a:t>
          </a:r>
          <a:r>
            <a:rPr lang="en-US" sz="1600" kern="1200" dirty="0" smtClean="0">
              <a:solidFill>
                <a:schemeClr val="tx1"/>
              </a:solidFill>
              <a:latin typeface="Cambria" panose="02040503050406030204" pitchFamily="18" charset="0"/>
              <a:ea typeface="Cambria" panose="02040503050406030204" pitchFamily="18" charset="0"/>
            </a:rPr>
            <a:t>.</a:t>
          </a:r>
          <a:endParaRPr lang="en-US" sz="1600" kern="1200" dirty="0">
            <a:solidFill>
              <a:schemeClr val="tx1"/>
            </a:solidFill>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Members of society are </a:t>
          </a:r>
          <a:r>
            <a:rPr lang="en-US" sz="1600" b="1" kern="1200" dirty="0" smtClean="0">
              <a:solidFill>
                <a:schemeClr val="tx1"/>
              </a:solidFill>
              <a:latin typeface="Cambria" panose="02040503050406030204" pitchFamily="18" charset="0"/>
              <a:ea typeface="Cambria" panose="02040503050406030204" pitchFamily="18" charset="0"/>
            </a:rPr>
            <a:t>close</a:t>
          </a:r>
          <a:endParaRPr lang="en-US" sz="1600" b="1" kern="1200" dirty="0">
            <a:solidFill>
              <a:schemeClr val="tx1"/>
            </a:solidFill>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Activities center on the family and community</a:t>
          </a:r>
          <a:endParaRPr lang="en-US" sz="1600" kern="1200" dirty="0">
            <a:solidFill>
              <a:schemeClr val="tx1"/>
            </a:solidFill>
          </a:endParaRPr>
        </a:p>
        <a:p>
          <a:pPr marL="171450" lvl="1" indent="-171450" algn="l" defTabSz="711200">
            <a:lnSpc>
              <a:spcPct val="100000"/>
            </a:lnSpc>
            <a:spcBef>
              <a:spcPct val="0"/>
            </a:spcBef>
            <a:spcAft>
              <a:spcPts val="0"/>
            </a:spcAft>
            <a:buChar char="••"/>
          </a:pPr>
          <a:r>
            <a:rPr lang="en-US" sz="1600" b="1" kern="1200" dirty="0" smtClean="0">
              <a:solidFill>
                <a:schemeClr val="tx1"/>
              </a:solidFill>
              <a:latin typeface="Cambria" panose="02040503050406030204" pitchFamily="18" charset="0"/>
              <a:ea typeface="Cambria" panose="02040503050406030204" pitchFamily="18" charset="0"/>
            </a:rPr>
            <a:t>Strong group solidarity</a:t>
          </a:r>
          <a:endParaRPr lang="en-US" sz="1600" b="1" kern="1200" dirty="0">
            <a:solidFill>
              <a:schemeClr val="tx1"/>
            </a:solidFill>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Men dominate social life, and the </a:t>
          </a:r>
          <a:r>
            <a:rPr lang="en-US" sz="1600" b="1" kern="1200" dirty="0" smtClean="0">
              <a:solidFill>
                <a:schemeClr val="tx1"/>
              </a:solidFill>
              <a:latin typeface="Cambria" panose="02040503050406030204" pitchFamily="18" charset="0"/>
              <a:ea typeface="Cambria" panose="02040503050406030204" pitchFamily="18" charset="0"/>
            </a:rPr>
            <a:t>divisions of labor </a:t>
          </a:r>
          <a:r>
            <a:rPr lang="en-US" sz="1600" kern="1200" dirty="0" smtClean="0">
              <a:solidFill>
                <a:schemeClr val="tx1"/>
              </a:solidFill>
              <a:latin typeface="Cambria" panose="02040503050406030204" pitchFamily="18" charset="0"/>
              <a:ea typeface="Cambria" panose="02040503050406030204" pitchFamily="18" charset="0"/>
            </a:rPr>
            <a:t>between men and women are </a:t>
          </a:r>
          <a:r>
            <a:rPr lang="en-US" sz="1600" b="1" kern="1200" dirty="0" smtClean="0">
              <a:solidFill>
                <a:schemeClr val="tx1"/>
              </a:solidFill>
              <a:latin typeface="Cambria" panose="02040503050406030204" pitchFamily="18" charset="0"/>
              <a:ea typeface="Cambria" panose="02040503050406030204" pitchFamily="18" charset="0"/>
            </a:rPr>
            <a:t>rigid</a:t>
          </a:r>
          <a:r>
            <a:rPr lang="en-US" sz="1600" kern="1200" dirty="0" smtClean="0">
              <a:solidFill>
                <a:schemeClr val="tx1"/>
              </a:solidFill>
              <a:latin typeface="Cambria" panose="02040503050406030204" pitchFamily="18" charset="0"/>
              <a:ea typeface="Cambria" panose="02040503050406030204" pitchFamily="18" charset="0"/>
            </a:rPr>
            <a:t>. </a:t>
          </a:r>
          <a:endParaRPr lang="en-US" sz="1600" kern="1200" dirty="0">
            <a:solidFill>
              <a:schemeClr val="tx1"/>
            </a:solidFill>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People live in </a:t>
          </a:r>
          <a:r>
            <a:rPr lang="en-US" sz="1600" b="1" kern="1200" dirty="0" smtClean="0">
              <a:solidFill>
                <a:schemeClr val="tx1"/>
              </a:solidFill>
              <a:latin typeface="Cambria" panose="02040503050406030204" pitchFamily="18" charset="0"/>
              <a:ea typeface="Cambria" panose="02040503050406030204" pitchFamily="18" charset="0"/>
            </a:rPr>
            <a:t>extended families</a:t>
          </a:r>
          <a:r>
            <a:rPr lang="en-US" sz="1600" kern="1200" dirty="0" smtClean="0">
              <a:solidFill>
                <a:schemeClr val="tx1"/>
              </a:solidFill>
              <a:latin typeface="Cambria" panose="02040503050406030204" pitchFamily="18" charset="0"/>
              <a:ea typeface="Cambria" panose="02040503050406030204" pitchFamily="18" charset="0"/>
            </a:rPr>
            <a:t>, </a:t>
          </a:r>
          <a:r>
            <a:rPr lang="en-US" sz="1600" b="1" kern="1200" dirty="0" smtClean="0">
              <a:solidFill>
                <a:schemeClr val="tx1"/>
              </a:solidFill>
              <a:latin typeface="Cambria" panose="02040503050406030204" pitchFamily="18" charset="0"/>
              <a:ea typeface="Cambria" panose="02040503050406030204" pitchFamily="18" charset="0"/>
            </a:rPr>
            <a:t>have little formal education</a:t>
          </a:r>
          <a:r>
            <a:rPr lang="en-US" sz="1600" kern="1200" dirty="0" smtClean="0">
              <a:solidFill>
                <a:schemeClr val="tx1"/>
              </a:solidFill>
              <a:latin typeface="Cambria" panose="02040503050406030204" pitchFamily="18" charset="0"/>
              <a:ea typeface="Cambria" panose="02040503050406030204" pitchFamily="18" charset="0"/>
            </a:rPr>
            <a:t>, treat illness at home, tend to see </a:t>
          </a:r>
          <a:r>
            <a:rPr lang="en-US" sz="1600" b="1" kern="1200" dirty="0" smtClean="0">
              <a:solidFill>
                <a:schemeClr val="tx1"/>
              </a:solidFill>
              <a:latin typeface="Cambria" panose="02040503050406030204" pitchFamily="18" charset="0"/>
              <a:ea typeface="Cambria" panose="02040503050406030204" pitchFamily="18" charset="0"/>
            </a:rPr>
            <a:t>morals in absolute terms</a:t>
          </a:r>
          <a:r>
            <a:rPr lang="en-US" sz="1600" kern="1200" dirty="0" smtClean="0">
              <a:solidFill>
                <a:schemeClr val="tx1"/>
              </a:solidFill>
              <a:latin typeface="Cambria" panose="02040503050406030204" pitchFamily="18" charset="0"/>
              <a:ea typeface="Cambria" panose="02040503050406030204" pitchFamily="18" charset="0"/>
            </a:rPr>
            <a:t>, and consider the past the key for dealing with the present. </a:t>
          </a:r>
          <a:endParaRPr lang="en-US" sz="1600" kern="1200" dirty="0">
            <a:solidFill>
              <a:schemeClr val="tx1"/>
            </a:solidFill>
          </a:endParaRPr>
        </a:p>
        <a:p>
          <a:pPr marL="171450" lvl="1" indent="-171450" algn="l" defTabSz="711200">
            <a:lnSpc>
              <a:spcPct val="100000"/>
            </a:lnSpc>
            <a:spcBef>
              <a:spcPct val="0"/>
            </a:spcBef>
            <a:spcAft>
              <a:spcPts val="0"/>
            </a:spcAft>
            <a:buChar char="••"/>
          </a:pPr>
          <a:r>
            <a:rPr lang="en-US" sz="1600" b="1" kern="1200" dirty="0" smtClean="0">
              <a:solidFill>
                <a:schemeClr val="tx1"/>
              </a:solidFill>
              <a:latin typeface="Cambria" panose="02040503050406030204" pitchFamily="18" charset="0"/>
              <a:ea typeface="Cambria" panose="02040503050406030204" pitchFamily="18" charset="0"/>
            </a:rPr>
            <a:t>Examples: preindustrial societies or rural villages</a:t>
          </a:r>
          <a:endParaRPr lang="en-US" sz="1600" b="1" kern="1200" dirty="0">
            <a:solidFill>
              <a:schemeClr val="tx1"/>
            </a:solidFill>
          </a:endParaRPr>
        </a:p>
      </dsp:txBody>
      <dsp:txXfrm>
        <a:off x="0" y="1203716"/>
        <a:ext cx="5299825" cy="33131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E9C63-63BC-464A-A081-06DAEFE06FC3}">
      <dsp:nvSpPr>
        <dsp:cNvPr id="0" name=""/>
        <dsp:cNvSpPr/>
      </dsp:nvSpPr>
      <dsp:spPr>
        <a:xfrm>
          <a:off x="-5022760" y="-769822"/>
          <a:ext cx="5983964" cy="5983964"/>
        </a:xfrm>
        <a:prstGeom prst="blockArc">
          <a:avLst>
            <a:gd name="adj1" fmla="val 18900000"/>
            <a:gd name="adj2" fmla="val 2700000"/>
            <a:gd name="adj3" fmla="val 361"/>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F9916A-308C-43B9-B21E-C207892BDB84}">
      <dsp:nvSpPr>
        <dsp:cNvPr id="0" name=""/>
        <dsp:cNvSpPr/>
      </dsp:nvSpPr>
      <dsp:spPr>
        <a:xfrm>
          <a:off x="311768" y="202038"/>
          <a:ext cx="5467666"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solidFill>
                <a:srgbClr val="660066"/>
              </a:solidFill>
              <a:latin typeface="Cambria" panose="02040503050406030204" pitchFamily="18" charset="0"/>
              <a:ea typeface="Cambria" panose="02040503050406030204" pitchFamily="18" charset="0"/>
            </a:rPr>
            <a:t>It is </a:t>
          </a:r>
          <a:r>
            <a:rPr lang="en-US" sz="1800" b="1" kern="1200" dirty="0" smtClean="0">
              <a:solidFill>
                <a:srgbClr val="660066"/>
              </a:solidFill>
              <a:latin typeface="Cambria" panose="02040503050406030204" pitchFamily="18" charset="0"/>
              <a:ea typeface="Cambria" panose="02040503050406030204" pitchFamily="18" charset="0"/>
            </a:rPr>
            <a:t>universal</a:t>
          </a:r>
          <a:endParaRPr lang="en-US" sz="1800" b="1" kern="1200" dirty="0">
            <a:solidFill>
              <a:srgbClr val="660066"/>
            </a:solidFill>
            <a:latin typeface="Cambria" panose="02040503050406030204" pitchFamily="18" charset="0"/>
            <a:ea typeface="Cambria" panose="02040503050406030204" pitchFamily="18" charset="0"/>
          </a:endParaRPr>
        </a:p>
      </dsp:txBody>
      <dsp:txXfrm>
        <a:off x="311768" y="202038"/>
        <a:ext cx="5467666" cy="403899"/>
      </dsp:txXfrm>
    </dsp:sp>
    <dsp:sp modelId="{146ABF1F-EF24-4A71-9A10-AB8A968C5357}">
      <dsp:nvSpPr>
        <dsp:cNvPr id="0" name=""/>
        <dsp:cNvSpPr/>
      </dsp:nvSpPr>
      <dsp:spPr>
        <a:xfrm>
          <a:off x="59331" y="151551"/>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12555B-D411-446A-8573-48E31FB30B58}">
      <dsp:nvSpPr>
        <dsp:cNvPr id="0" name=""/>
        <dsp:cNvSpPr/>
      </dsp:nvSpPr>
      <dsp:spPr>
        <a:xfrm>
          <a:off x="677536" y="808243"/>
          <a:ext cx="5101898"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b="1" kern="1200" dirty="0" smtClean="0">
              <a:solidFill>
                <a:srgbClr val="660066"/>
              </a:solidFill>
              <a:latin typeface="Cambria" panose="02040503050406030204" pitchFamily="18" charset="0"/>
              <a:ea typeface="Cambria" panose="02040503050406030204" pitchFamily="18" charset="0"/>
            </a:rPr>
            <a:t>Continuous</a:t>
          </a:r>
          <a:r>
            <a:rPr lang="en-US" sz="1800" kern="1200" dirty="0" smtClean="0">
              <a:solidFill>
                <a:srgbClr val="660066"/>
              </a:solidFill>
              <a:latin typeface="Cambria" panose="02040503050406030204" pitchFamily="18" charset="0"/>
              <a:ea typeface="Cambria" panose="02040503050406030204" pitchFamily="18" charset="0"/>
            </a:rPr>
            <a:t> process</a:t>
          </a:r>
          <a:endParaRPr lang="en-US" sz="1800" kern="1200" dirty="0">
            <a:solidFill>
              <a:srgbClr val="660066"/>
            </a:solidFill>
            <a:latin typeface="Cambria" panose="02040503050406030204" pitchFamily="18" charset="0"/>
            <a:ea typeface="Cambria" panose="02040503050406030204" pitchFamily="18" charset="0"/>
          </a:endParaRPr>
        </a:p>
      </dsp:txBody>
      <dsp:txXfrm>
        <a:off x="677536" y="808243"/>
        <a:ext cx="5101898" cy="403899"/>
      </dsp:txXfrm>
    </dsp:sp>
    <dsp:sp modelId="{0EC323A7-16FD-4441-9BEE-19144228BA89}">
      <dsp:nvSpPr>
        <dsp:cNvPr id="0" name=""/>
        <dsp:cNvSpPr/>
      </dsp:nvSpPr>
      <dsp:spPr>
        <a:xfrm>
          <a:off x="425099" y="757756"/>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B88127-B680-4B18-A46A-19F893E4A522}">
      <dsp:nvSpPr>
        <dsp:cNvPr id="0" name=""/>
        <dsp:cNvSpPr/>
      </dsp:nvSpPr>
      <dsp:spPr>
        <a:xfrm>
          <a:off x="877975" y="1414004"/>
          <a:ext cx="4901460"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solidFill>
                <a:srgbClr val="660066"/>
              </a:solidFill>
              <a:latin typeface="Cambria" panose="02040503050406030204" pitchFamily="18" charset="0"/>
              <a:ea typeface="Cambria" panose="02040503050406030204" pitchFamily="18" charset="0"/>
            </a:rPr>
            <a:t>Influenced by </a:t>
          </a:r>
          <a:r>
            <a:rPr lang="en-US" sz="1800" b="1" kern="1200" dirty="0" smtClean="0">
              <a:solidFill>
                <a:srgbClr val="660066"/>
              </a:solidFill>
              <a:latin typeface="Cambria" panose="02040503050406030204" pitchFamily="18" charset="0"/>
              <a:ea typeface="Cambria" panose="02040503050406030204" pitchFamily="18" charset="0"/>
            </a:rPr>
            <a:t>time</a:t>
          </a:r>
          <a:endParaRPr lang="en-US" sz="1800" b="1" kern="1200" dirty="0">
            <a:solidFill>
              <a:srgbClr val="660066"/>
            </a:solidFill>
            <a:latin typeface="Cambria" panose="02040503050406030204" pitchFamily="18" charset="0"/>
            <a:ea typeface="Cambria" panose="02040503050406030204" pitchFamily="18" charset="0"/>
          </a:endParaRPr>
        </a:p>
      </dsp:txBody>
      <dsp:txXfrm>
        <a:off x="877975" y="1414004"/>
        <a:ext cx="4901460" cy="403899"/>
      </dsp:txXfrm>
    </dsp:sp>
    <dsp:sp modelId="{73044A12-8884-4616-B257-E22D92785755}">
      <dsp:nvSpPr>
        <dsp:cNvPr id="0" name=""/>
        <dsp:cNvSpPr/>
      </dsp:nvSpPr>
      <dsp:spPr>
        <a:xfrm>
          <a:off x="625537" y="1363517"/>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8D7624-60AC-4874-A459-578B689E459F}">
      <dsp:nvSpPr>
        <dsp:cNvPr id="0" name=""/>
        <dsp:cNvSpPr/>
      </dsp:nvSpPr>
      <dsp:spPr>
        <a:xfrm>
          <a:off x="941973" y="2020209"/>
          <a:ext cx="4837461"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b="1" kern="1200" dirty="0" smtClean="0">
              <a:solidFill>
                <a:srgbClr val="660066"/>
              </a:solidFill>
              <a:latin typeface="Cambria" panose="02040503050406030204" pitchFamily="18" charset="0"/>
              <a:ea typeface="Cambria" panose="02040503050406030204" pitchFamily="18" charset="0"/>
            </a:rPr>
            <a:t>Differs</a:t>
          </a:r>
          <a:r>
            <a:rPr lang="en-US" sz="1800" kern="1200" dirty="0" smtClean="0">
              <a:solidFill>
                <a:srgbClr val="660066"/>
              </a:solidFill>
              <a:latin typeface="Cambria" panose="02040503050406030204" pitchFamily="18" charset="0"/>
              <a:ea typeface="Cambria" panose="02040503050406030204" pitchFamily="18" charset="0"/>
            </a:rPr>
            <a:t> from one society to another</a:t>
          </a:r>
          <a:endParaRPr lang="en-US" sz="1800" kern="1200" dirty="0">
            <a:solidFill>
              <a:srgbClr val="660066"/>
            </a:solidFill>
            <a:latin typeface="Cambria" panose="02040503050406030204" pitchFamily="18" charset="0"/>
            <a:ea typeface="Cambria" panose="02040503050406030204" pitchFamily="18" charset="0"/>
          </a:endParaRPr>
        </a:p>
      </dsp:txBody>
      <dsp:txXfrm>
        <a:off x="941973" y="2020209"/>
        <a:ext cx="4837461" cy="403899"/>
      </dsp:txXfrm>
    </dsp:sp>
    <dsp:sp modelId="{C505CFAC-7330-4E76-8303-1A5163323F5C}">
      <dsp:nvSpPr>
        <dsp:cNvPr id="0" name=""/>
        <dsp:cNvSpPr/>
      </dsp:nvSpPr>
      <dsp:spPr>
        <a:xfrm>
          <a:off x="689536" y="1969722"/>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D75BCB-4C26-4AD7-BCAE-76C578F25EF4}">
      <dsp:nvSpPr>
        <dsp:cNvPr id="0" name=""/>
        <dsp:cNvSpPr/>
      </dsp:nvSpPr>
      <dsp:spPr>
        <a:xfrm>
          <a:off x="877975" y="2626414"/>
          <a:ext cx="4901460"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solidFill>
                <a:srgbClr val="660066"/>
              </a:solidFill>
              <a:latin typeface="Cambria" panose="02040503050406030204" pitchFamily="18" charset="0"/>
              <a:ea typeface="Cambria" panose="02040503050406030204" pitchFamily="18" charset="0"/>
            </a:rPr>
            <a:t>Covers the </a:t>
          </a:r>
          <a:r>
            <a:rPr lang="en-US" sz="1800" b="1" kern="1200" dirty="0" smtClean="0">
              <a:solidFill>
                <a:srgbClr val="660066"/>
              </a:solidFill>
              <a:latin typeface="Cambria" panose="02040503050406030204" pitchFamily="18" charset="0"/>
              <a:ea typeface="Cambria" panose="02040503050406030204" pitchFamily="18" charset="0"/>
            </a:rPr>
            <a:t>whole community</a:t>
          </a:r>
          <a:endParaRPr lang="en-US" sz="1800" b="1" kern="1200" dirty="0">
            <a:solidFill>
              <a:srgbClr val="660066"/>
            </a:solidFill>
            <a:latin typeface="Cambria" panose="02040503050406030204" pitchFamily="18" charset="0"/>
            <a:ea typeface="Cambria" panose="02040503050406030204" pitchFamily="18" charset="0"/>
          </a:endParaRPr>
        </a:p>
      </dsp:txBody>
      <dsp:txXfrm>
        <a:off x="877975" y="2626414"/>
        <a:ext cx="4901460" cy="403899"/>
      </dsp:txXfrm>
    </dsp:sp>
    <dsp:sp modelId="{93E3CBCC-136E-4AAD-B13E-01A49A3331CD}">
      <dsp:nvSpPr>
        <dsp:cNvPr id="0" name=""/>
        <dsp:cNvSpPr/>
      </dsp:nvSpPr>
      <dsp:spPr>
        <a:xfrm>
          <a:off x="625537" y="2575927"/>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AB2C06-DE55-4F8C-9178-449216D04F5A}">
      <dsp:nvSpPr>
        <dsp:cNvPr id="0" name=""/>
        <dsp:cNvSpPr/>
      </dsp:nvSpPr>
      <dsp:spPr>
        <a:xfrm>
          <a:off x="677536" y="3232175"/>
          <a:ext cx="5101898"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solidFill>
                <a:srgbClr val="660066"/>
              </a:solidFill>
              <a:latin typeface="Cambria" panose="02040503050406030204" pitchFamily="18" charset="0"/>
              <a:ea typeface="Cambria" panose="02040503050406030204" pitchFamily="18" charset="0"/>
            </a:rPr>
            <a:t>Must be </a:t>
          </a:r>
          <a:r>
            <a:rPr lang="en-US" sz="1800" b="1" kern="1200" dirty="0" smtClean="0">
              <a:solidFill>
                <a:srgbClr val="660066"/>
              </a:solidFill>
              <a:latin typeface="Cambria" panose="02040503050406030204" pitchFamily="18" charset="0"/>
              <a:ea typeface="Cambria" panose="02040503050406030204" pitchFamily="18" charset="0"/>
            </a:rPr>
            <a:t>viewed objectively</a:t>
          </a:r>
          <a:endParaRPr lang="en-US" sz="1800" b="1" kern="1200" dirty="0">
            <a:solidFill>
              <a:srgbClr val="660066"/>
            </a:solidFill>
            <a:latin typeface="Cambria" panose="02040503050406030204" pitchFamily="18" charset="0"/>
            <a:ea typeface="Cambria" panose="02040503050406030204" pitchFamily="18" charset="0"/>
          </a:endParaRPr>
        </a:p>
      </dsp:txBody>
      <dsp:txXfrm>
        <a:off x="677536" y="3232175"/>
        <a:ext cx="5101898" cy="403899"/>
      </dsp:txXfrm>
    </dsp:sp>
    <dsp:sp modelId="{A48E49CE-6B80-48E7-A1F2-BD7D0B89E76F}">
      <dsp:nvSpPr>
        <dsp:cNvPr id="0" name=""/>
        <dsp:cNvSpPr/>
      </dsp:nvSpPr>
      <dsp:spPr>
        <a:xfrm>
          <a:off x="425099" y="3181687"/>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83D423-5824-446C-8160-0CCB51C55B7D}">
      <dsp:nvSpPr>
        <dsp:cNvPr id="0" name=""/>
        <dsp:cNvSpPr/>
      </dsp:nvSpPr>
      <dsp:spPr>
        <a:xfrm>
          <a:off x="311768" y="3838380"/>
          <a:ext cx="5467666" cy="403899"/>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595" tIns="45720" rIns="45720" bIns="45720" numCol="1" spcCol="1270" anchor="ctr" anchorCtr="0">
          <a:noAutofit/>
        </a:bodyPr>
        <a:lstStyle/>
        <a:p>
          <a:pPr lvl="0" algn="l" defTabSz="800100">
            <a:lnSpc>
              <a:spcPct val="90000"/>
            </a:lnSpc>
            <a:spcBef>
              <a:spcPct val="0"/>
            </a:spcBef>
            <a:spcAft>
              <a:spcPct val="35000"/>
            </a:spcAft>
          </a:pPr>
          <a:r>
            <a:rPr lang="en-US" sz="1800" b="1" kern="1200" dirty="0" smtClean="0">
              <a:solidFill>
                <a:srgbClr val="660066"/>
              </a:solidFill>
              <a:latin typeface="Cambria" panose="02040503050406030204" pitchFamily="18" charset="0"/>
              <a:ea typeface="Cambria" panose="02040503050406030204" pitchFamily="18" charset="0"/>
            </a:rPr>
            <a:t>Modification/replacement</a:t>
          </a:r>
          <a:r>
            <a:rPr lang="en-US" sz="1800" kern="1200" dirty="0" smtClean="0">
              <a:solidFill>
                <a:srgbClr val="660066"/>
              </a:solidFill>
              <a:latin typeface="Cambria" panose="02040503050406030204" pitchFamily="18" charset="0"/>
              <a:ea typeface="Cambria" panose="02040503050406030204" pitchFamily="18" charset="0"/>
            </a:rPr>
            <a:t> are key factors</a:t>
          </a:r>
          <a:endParaRPr lang="en-US" sz="1800" kern="1200" dirty="0">
            <a:solidFill>
              <a:srgbClr val="660066"/>
            </a:solidFill>
            <a:latin typeface="Cambria" panose="02040503050406030204" pitchFamily="18" charset="0"/>
            <a:ea typeface="Cambria" panose="02040503050406030204" pitchFamily="18" charset="0"/>
          </a:endParaRPr>
        </a:p>
      </dsp:txBody>
      <dsp:txXfrm>
        <a:off x="311768" y="3838380"/>
        <a:ext cx="5467666" cy="403899"/>
      </dsp:txXfrm>
    </dsp:sp>
    <dsp:sp modelId="{2E753F31-4607-4194-80E5-5922BD588255}">
      <dsp:nvSpPr>
        <dsp:cNvPr id="0" name=""/>
        <dsp:cNvSpPr/>
      </dsp:nvSpPr>
      <dsp:spPr>
        <a:xfrm>
          <a:off x="59331" y="3787893"/>
          <a:ext cx="504874" cy="504874"/>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8E45B-E30D-4773-8215-02DFF66212B7}">
      <dsp:nvSpPr>
        <dsp:cNvPr id="0" name=""/>
        <dsp:cNvSpPr/>
      </dsp:nvSpPr>
      <dsp:spPr>
        <a:xfrm>
          <a:off x="5383184" y="1202505"/>
          <a:ext cx="4216142" cy="487818"/>
        </a:xfrm>
        <a:custGeom>
          <a:avLst/>
          <a:gdLst/>
          <a:ahLst/>
          <a:cxnLst/>
          <a:rect l="0" t="0" r="0" b="0"/>
          <a:pathLst>
            <a:path>
              <a:moveTo>
                <a:pt x="0" y="0"/>
              </a:moveTo>
              <a:lnTo>
                <a:pt x="0" y="243909"/>
              </a:lnTo>
              <a:lnTo>
                <a:pt x="4216142" y="243909"/>
              </a:lnTo>
              <a:lnTo>
                <a:pt x="4216142" y="48781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F1A595-E6DA-4061-ADA4-F8E343E38B35}">
      <dsp:nvSpPr>
        <dsp:cNvPr id="0" name=""/>
        <dsp:cNvSpPr/>
      </dsp:nvSpPr>
      <dsp:spPr>
        <a:xfrm>
          <a:off x="5383184" y="1202505"/>
          <a:ext cx="1405380" cy="487818"/>
        </a:xfrm>
        <a:custGeom>
          <a:avLst/>
          <a:gdLst/>
          <a:ahLst/>
          <a:cxnLst/>
          <a:rect l="0" t="0" r="0" b="0"/>
          <a:pathLst>
            <a:path>
              <a:moveTo>
                <a:pt x="0" y="0"/>
              </a:moveTo>
              <a:lnTo>
                <a:pt x="0" y="243909"/>
              </a:lnTo>
              <a:lnTo>
                <a:pt x="1405380" y="243909"/>
              </a:lnTo>
              <a:lnTo>
                <a:pt x="1405380" y="48781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ED92-7982-4623-A9FD-DBEA45915E9C}">
      <dsp:nvSpPr>
        <dsp:cNvPr id="0" name=""/>
        <dsp:cNvSpPr/>
      </dsp:nvSpPr>
      <dsp:spPr>
        <a:xfrm>
          <a:off x="3977803" y="1202505"/>
          <a:ext cx="1405380" cy="487818"/>
        </a:xfrm>
        <a:custGeom>
          <a:avLst/>
          <a:gdLst/>
          <a:ahLst/>
          <a:cxnLst/>
          <a:rect l="0" t="0" r="0" b="0"/>
          <a:pathLst>
            <a:path>
              <a:moveTo>
                <a:pt x="1405380" y="0"/>
              </a:moveTo>
              <a:lnTo>
                <a:pt x="1405380" y="243909"/>
              </a:lnTo>
              <a:lnTo>
                <a:pt x="0" y="243909"/>
              </a:lnTo>
              <a:lnTo>
                <a:pt x="0" y="48781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1773AF-9F2E-42FC-9B4A-D8FD95D6249B}">
      <dsp:nvSpPr>
        <dsp:cNvPr id="0" name=""/>
        <dsp:cNvSpPr/>
      </dsp:nvSpPr>
      <dsp:spPr>
        <a:xfrm>
          <a:off x="1167041" y="1202505"/>
          <a:ext cx="4216142" cy="487818"/>
        </a:xfrm>
        <a:custGeom>
          <a:avLst/>
          <a:gdLst/>
          <a:ahLst/>
          <a:cxnLst/>
          <a:rect l="0" t="0" r="0" b="0"/>
          <a:pathLst>
            <a:path>
              <a:moveTo>
                <a:pt x="4216142" y="0"/>
              </a:moveTo>
              <a:lnTo>
                <a:pt x="4216142" y="243909"/>
              </a:lnTo>
              <a:lnTo>
                <a:pt x="0" y="243909"/>
              </a:lnTo>
              <a:lnTo>
                <a:pt x="0" y="48781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B5BBEE-8CF5-4843-944F-BBDE9BD5680F}">
      <dsp:nvSpPr>
        <dsp:cNvPr id="0" name=""/>
        <dsp:cNvSpPr/>
      </dsp:nvSpPr>
      <dsp:spPr>
        <a:xfrm>
          <a:off x="4221712" y="41034"/>
          <a:ext cx="2322943" cy="1161471"/>
        </a:xfrm>
        <a:prstGeom prst="rect">
          <a:avLst/>
        </a:prstGeom>
        <a:solidFill>
          <a:schemeClr val="accent4">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Main Theories About Social Change:</a:t>
          </a:r>
          <a:endParaRPr lang="en-US" sz="2000" kern="1200" dirty="0">
            <a:latin typeface="Cambria" panose="02040503050406030204" pitchFamily="18" charset="0"/>
            <a:ea typeface="Cambria" panose="02040503050406030204" pitchFamily="18" charset="0"/>
          </a:endParaRPr>
        </a:p>
      </dsp:txBody>
      <dsp:txXfrm>
        <a:off x="4221712" y="41034"/>
        <a:ext cx="2322943" cy="1161471"/>
      </dsp:txXfrm>
    </dsp:sp>
    <dsp:sp modelId="{EAE9F4C0-2C33-4FF1-9D70-ED68DC14C714}">
      <dsp:nvSpPr>
        <dsp:cNvPr id="0" name=""/>
        <dsp:cNvSpPr/>
      </dsp:nvSpPr>
      <dsp:spPr>
        <a:xfrm>
          <a:off x="5569" y="1690324"/>
          <a:ext cx="2322943" cy="1161471"/>
        </a:xfrm>
        <a:prstGeom prst="rect">
          <a:avLst/>
        </a:prstGeom>
        <a:solidFill>
          <a:srgbClr val="FF9999"/>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 Evolutionary Theories </a:t>
          </a:r>
          <a:endParaRPr lang="en-US" sz="2000" kern="1200" dirty="0"/>
        </a:p>
      </dsp:txBody>
      <dsp:txXfrm>
        <a:off x="5569" y="1690324"/>
        <a:ext cx="2322943" cy="1161471"/>
      </dsp:txXfrm>
    </dsp:sp>
    <dsp:sp modelId="{C4A07A19-05C6-4883-85F8-E5414947AC07}">
      <dsp:nvSpPr>
        <dsp:cNvPr id="0" name=""/>
        <dsp:cNvSpPr/>
      </dsp:nvSpPr>
      <dsp:spPr>
        <a:xfrm>
          <a:off x="2816331" y="1690324"/>
          <a:ext cx="2322943" cy="1161471"/>
        </a:xfrm>
        <a:prstGeom prst="rect">
          <a:avLst/>
        </a:prstGeom>
        <a:solidFill>
          <a:srgbClr val="9999FF"/>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Cambria" panose="02040503050406030204" pitchFamily="18" charset="0"/>
              <a:ea typeface="Cambria" panose="02040503050406030204" pitchFamily="18" charset="0"/>
            </a:rPr>
            <a:t>Cyclical theories</a:t>
          </a:r>
        </a:p>
      </dsp:txBody>
      <dsp:txXfrm>
        <a:off x="2816331" y="1690324"/>
        <a:ext cx="2322943" cy="1161471"/>
      </dsp:txXfrm>
    </dsp:sp>
    <dsp:sp modelId="{89069064-8E77-4E8B-8A4F-0EF0065090AF}">
      <dsp:nvSpPr>
        <dsp:cNvPr id="0" name=""/>
        <dsp:cNvSpPr/>
      </dsp:nvSpPr>
      <dsp:spPr>
        <a:xfrm>
          <a:off x="5627093" y="1690324"/>
          <a:ext cx="2322943" cy="1161471"/>
        </a:xfrm>
        <a:prstGeom prst="rect">
          <a:avLst/>
        </a:prstGeom>
        <a:solidFill>
          <a:srgbClr val="99FFCC"/>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Conflict theories </a:t>
          </a:r>
        </a:p>
      </dsp:txBody>
      <dsp:txXfrm>
        <a:off x="5627093" y="1690324"/>
        <a:ext cx="2322943" cy="1161471"/>
      </dsp:txXfrm>
    </dsp:sp>
    <dsp:sp modelId="{64731028-7951-409F-A323-C7FE2F569BC0}">
      <dsp:nvSpPr>
        <dsp:cNvPr id="0" name=""/>
        <dsp:cNvSpPr/>
      </dsp:nvSpPr>
      <dsp:spPr>
        <a:xfrm>
          <a:off x="8437855" y="1690324"/>
          <a:ext cx="2322943" cy="1161471"/>
        </a:xfrm>
        <a:prstGeom prst="rect">
          <a:avLst/>
        </a:prstGeom>
        <a:solidFill>
          <a:srgbClr val="33CCFF"/>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Cambria" panose="02040503050406030204" pitchFamily="18" charset="0"/>
              <a:ea typeface="Cambria" panose="02040503050406030204" pitchFamily="18" charset="0"/>
            </a:rPr>
            <a:t>Functional theories</a:t>
          </a:r>
        </a:p>
      </dsp:txBody>
      <dsp:txXfrm>
        <a:off x="8437855" y="1690324"/>
        <a:ext cx="2322943" cy="11614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F6F7F-9526-4AAE-A8FB-757FA8E801F5}">
      <dsp:nvSpPr>
        <dsp:cNvPr id="0" name=""/>
        <dsp:cNvSpPr/>
      </dsp:nvSpPr>
      <dsp:spPr>
        <a:xfrm>
          <a:off x="0" y="2124"/>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4D38F-8B73-483D-B16C-3961C7CF6E02}">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During the 19th century the evolutionary perspective became dominant to understand the process of social change.  </a:t>
          </a:r>
          <a:r>
            <a:rPr lang="en-US" sz="1800" kern="1200" dirty="0" err="1" smtClean="0">
              <a:solidFill>
                <a:srgbClr val="006600"/>
              </a:solidFill>
              <a:latin typeface="Cambria" panose="02040503050406030204" pitchFamily="18" charset="0"/>
              <a:ea typeface="Cambria" panose="02040503050406030204" pitchFamily="18" charset="0"/>
            </a:rPr>
            <a:t>Auguste</a:t>
          </a:r>
          <a:r>
            <a:rPr lang="en-US" sz="1800" kern="1200" dirty="0" smtClean="0">
              <a:solidFill>
                <a:srgbClr val="006600"/>
              </a:solidFill>
              <a:latin typeface="Cambria" panose="02040503050406030204" pitchFamily="18" charset="0"/>
              <a:ea typeface="Cambria" panose="02040503050406030204" pitchFamily="18" charset="0"/>
            </a:rPr>
            <a:t> Comte, Morgan, and Spencer were the major proponents of this theory.  They believed that </a:t>
          </a:r>
          <a:r>
            <a:rPr lang="en-US" sz="1800" b="1" kern="1200" dirty="0" smtClean="0">
              <a:solidFill>
                <a:srgbClr val="006600"/>
              </a:solidFill>
              <a:latin typeface="Cambria" panose="02040503050406030204" pitchFamily="18" charset="0"/>
              <a:ea typeface="Cambria" panose="02040503050406030204" pitchFamily="18" charset="0"/>
            </a:rPr>
            <a:t>society is the outcome of the constant process of evolution. </a:t>
          </a:r>
          <a:endParaRPr lang="en-US" sz="1800" kern="1200" dirty="0"/>
        </a:p>
      </dsp:txBody>
      <dsp:txXfrm>
        <a:off x="0" y="2124"/>
        <a:ext cx="10515600" cy="1449029"/>
      </dsp:txXfrm>
    </dsp:sp>
    <dsp:sp modelId="{AAE50995-4359-4E41-A091-EC9B5A3D1A9E}">
      <dsp:nvSpPr>
        <dsp:cNvPr id="0" name=""/>
        <dsp:cNvSpPr/>
      </dsp:nvSpPr>
      <dsp:spPr>
        <a:xfrm>
          <a:off x="0" y="1451154"/>
          <a:ext cx="10515600" cy="0"/>
        </a:xfrm>
        <a:prstGeom prst="line">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46F21-BCE5-40E4-AC82-E85675544727}">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It starts with a simple beginning to a more complex form.  Evolutionary theorists consider social change in a positive sense. According to them, social change meant “</a:t>
          </a:r>
          <a:r>
            <a:rPr lang="en-US" sz="1800" b="1" kern="1200" dirty="0" smtClean="0">
              <a:solidFill>
                <a:srgbClr val="006600"/>
              </a:solidFill>
              <a:latin typeface="Cambria" panose="02040503050406030204" pitchFamily="18" charset="0"/>
              <a:ea typeface="Cambria" panose="02040503050406030204" pitchFamily="18" charset="0"/>
            </a:rPr>
            <a:t>progress</a:t>
          </a:r>
          <a:r>
            <a:rPr lang="en-US" sz="1800" kern="1200" dirty="0" smtClean="0">
              <a:solidFill>
                <a:srgbClr val="006600"/>
              </a:solidFill>
              <a:latin typeface="Cambria" panose="02040503050406030204" pitchFamily="18" charset="0"/>
              <a:ea typeface="Cambria" panose="02040503050406030204" pitchFamily="18" charset="0"/>
            </a:rPr>
            <a:t>” towards something better. </a:t>
          </a:r>
        </a:p>
      </dsp:txBody>
      <dsp:txXfrm>
        <a:off x="0" y="1451154"/>
        <a:ext cx="10515600" cy="1449029"/>
      </dsp:txXfrm>
    </dsp:sp>
    <dsp:sp modelId="{AD13FA50-82EB-4186-9FF7-020D85AC4690}">
      <dsp:nvSpPr>
        <dsp:cNvPr id="0" name=""/>
        <dsp:cNvSpPr/>
      </dsp:nvSpPr>
      <dsp:spPr>
        <a:xfrm>
          <a:off x="0" y="2900183"/>
          <a:ext cx="10515600"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36F2E-607D-4666-8274-032D2C10BFF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The theory was highly influenced by Darwin’s theory of organic evolution. The Darwinian model of biological evolution was applied by the evolutionary theorists who considered society as an organism to understand social evolution.</a:t>
          </a:r>
          <a:endParaRPr lang="en-US" sz="1800" kern="1200" dirty="0">
            <a:solidFill>
              <a:srgbClr val="006600"/>
            </a:solidFill>
            <a:latin typeface="Cambria" panose="02040503050406030204" pitchFamily="18" charset="0"/>
            <a:ea typeface="Cambria" panose="02040503050406030204" pitchFamily="18" charset="0"/>
          </a:endParaRPr>
        </a:p>
      </dsp:txBody>
      <dsp:txXfrm>
        <a:off x="0" y="2900183"/>
        <a:ext cx="10515600" cy="144902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C7E15-528A-4A51-8306-BA832D4618A0}">
      <dsp:nvSpPr>
        <dsp:cNvPr id="0" name=""/>
        <dsp:cNvSpPr/>
      </dsp:nvSpPr>
      <dsp:spPr>
        <a:xfrm>
          <a:off x="0" y="2450"/>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91C79-06A5-42E4-BEBA-5A889A3FF033}">
      <dsp:nvSpPr>
        <dsp:cNvPr id="0" name=""/>
        <dsp:cNvSpPr/>
      </dsp:nvSpPr>
      <dsp:spPr>
        <a:xfrm>
          <a:off x="0" y="2450"/>
          <a:ext cx="10505330" cy="117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The basic premise of the cyclical theories is: cultures and </a:t>
          </a:r>
          <a:r>
            <a:rPr lang="en-US" sz="1800" kern="1200" dirty="0" err="1" smtClean="0">
              <a:solidFill>
                <a:srgbClr val="006600"/>
              </a:solidFill>
              <a:latin typeface="Cambria" panose="02040503050406030204" pitchFamily="18" charset="0"/>
              <a:ea typeface="Cambria" panose="02040503050406030204" pitchFamily="18" charset="0"/>
            </a:rPr>
            <a:t>civilisations</a:t>
          </a:r>
          <a:r>
            <a:rPr lang="en-US" sz="1800" kern="1200" dirty="0" smtClean="0">
              <a:solidFill>
                <a:srgbClr val="006600"/>
              </a:solidFill>
              <a:latin typeface="Cambria" panose="02040503050406030204" pitchFamily="18" charset="0"/>
              <a:ea typeface="Cambria" panose="02040503050406030204" pitchFamily="18" charset="0"/>
            </a:rPr>
            <a:t> pass through stages of change, starting and often ending with the same stage. This passing through stages is called a cycle. The cycle when completed, repeats itself over and over </a:t>
          </a:r>
          <a:r>
            <a:rPr lang="en-US" sz="1800" kern="1200" dirty="0" smtClean="0">
              <a:solidFill>
                <a:srgbClr val="006600"/>
              </a:solidFill>
              <a:latin typeface="Cambria" panose="02040503050406030204" pitchFamily="18" charset="0"/>
              <a:ea typeface="Cambria" panose="02040503050406030204" pitchFamily="18" charset="0"/>
            </a:rPr>
            <a:t>again. Sorokin, Toynbee, Spengler are the major theorists of this school of thought of social change. </a:t>
          </a:r>
          <a:endParaRPr lang="en-US" sz="1800" kern="1200" dirty="0"/>
        </a:p>
      </dsp:txBody>
      <dsp:txXfrm>
        <a:off x="0" y="2450"/>
        <a:ext cx="10505330" cy="1170158"/>
      </dsp:txXfrm>
    </dsp:sp>
    <dsp:sp modelId="{53CF76C3-5B68-404B-9900-76E311A2699B}">
      <dsp:nvSpPr>
        <dsp:cNvPr id="0" name=""/>
        <dsp:cNvSpPr/>
      </dsp:nvSpPr>
      <dsp:spPr>
        <a:xfrm>
          <a:off x="0" y="1172609"/>
          <a:ext cx="10515600"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8E92D-146B-429B-AE50-8D96ED046C76}">
      <dsp:nvSpPr>
        <dsp:cNvPr id="0" name=""/>
        <dsp:cNvSpPr/>
      </dsp:nvSpPr>
      <dsp:spPr>
        <a:xfrm>
          <a:off x="0" y="1172609"/>
          <a:ext cx="10505330" cy="880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The cyclical theory of social change focuses on the </a:t>
          </a:r>
          <a:r>
            <a:rPr lang="en-US" sz="1800" b="1" kern="1200" dirty="0" smtClean="0">
              <a:solidFill>
                <a:srgbClr val="006600"/>
              </a:solidFill>
              <a:latin typeface="Cambria" panose="02040503050406030204" pitchFamily="18" charset="0"/>
              <a:ea typeface="Cambria" panose="02040503050406030204" pitchFamily="18" charset="0"/>
            </a:rPr>
            <a:t>rise and fall of civilizations </a:t>
          </a:r>
          <a:r>
            <a:rPr lang="en-US" sz="1800" kern="1200" dirty="0" smtClean="0">
              <a:solidFill>
                <a:srgbClr val="006600"/>
              </a:solidFill>
              <a:latin typeface="Cambria" panose="02040503050406030204" pitchFamily="18" charset="0"/>
              <a:ea typeface="Cambria" panose="02040503050406030204" pitchFamily="18" charset="0"/>
            </a:rPr>
            <a:t>and attempts to discover the </a:t>
          </a:r>
          <a:r>
            <a:rPr lang="en-US" sz="1800" b="1" kern="1200" dirty="0" smtClean="0">
              <a:solidFill>
                <a:srgbClr val="006600"/>
              </a:solidFill>
              <a:latin typeface="Cambria" panose="02040503050406030204" pitchFamily="18" charset="0"/>
              <a:ea typeface="Cambria" panose="02040503050406030204" pitchFamily="18" charset="0"/>
            </a:rPr>
            <a:t>patterns of growth and decay. </a:t>
          </a:r>
          <a:r>
            <a:rPr lang="en-US" sz="1800" kern="1200" dirty="0" smtClean="0">
              <a:solidFill>
                <a:srgbClr val="006600"/>
              </a:solidFill>
              <a:latin typeface="Cambria" panose="02040503050406030204" pitchFamily="18" charset="0"/>
              <a:ea typeface="Cambria" panose="02040503050406030204" pitchFamily="18" charset="0"/>
            </a:rPr>
            <a:t>It focuses on the fact that civilization have always risen and fallen. Like an organism, all civilizations have </a:t>
          </a:r>
          <a:r>
            <a:rPr lang="en-US" sz="1800" b="1" kern="1200" dirty="0" smtClean="0">
              <a:solidFill>
                <a:srgbClr val="006600"/>
              </a:solidFill>
              <a:latin typeface="Cambria" panose="02040503050406030204" pitchFamily="18" charset="0"/>
              <a:ea typeface="Cambria" panose="02040503050406030204" pitchFamily="18" charset="0"/>
            </a:rPr>
            <a:t>a life-like birth, maturity, old age and death. </a:t>
          </a:r>
          <a:endParaRPr lang="en-US" sz="1800" b="1" kern="1200" dirty="0" smtClean="0">
            <a:solidFill>
              <a:srgbClr val="006600"/>
            </a:solidFill>
            <a:latin typeface="Cambria" panose="02040503050406030204" pitchFamily="18" charset="0"/>
            <a:ea typeface="Cambria" panose="02040503050406030204" pitchFamily="18" charset="0"/>
          </a:endParaRPr>
        </a:p>
      </dsp:txBody>
      <dsp:txXfrm>
        <a:off x="0" y="1172609"/>
        <a:ext cx="10505330" cy="880666"/>
      </dsp:txXfrm>
    </dsp:sp>
    <dsp:sp modelId="{64795967-1588-4812-90C7-FB20C96DE1C4}">
      <dsp:nvSpPr>
        <dsp:cNvPr id="0" name=""/>
        <dsp:cNvSpPr/>
      </dsp:nvSpPr>
      <dsp:spPr>
        <a:xfrm>
          <a:off x="0" y="2053275"/>
          <a:ext cx="10515600"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A8E4CC-A5EA-4FEB-8E1C-9AEE7842368B}">
      <dsp:nvSpPr>
        <dsp:cNvPr id="0" name=""/>
        <dsp:cNvSpPr/>
      </dsp:nvSpPr>
      <dsp:spPr>
        <a:xfrm>
          <a:off x="10269" y="2085601"/>
          <a:ext cx="10505330" cy="1698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Oswald Spengler (1945) believed that every society is born, matures, decays and eventually dies. He has criticized the evolutional theories of social change and said that </a:t>
          </a:r>
          <a:r>
            <a:rPr lang="en-US" sz="1800" b="1" kern="1200" dirty="0" smtClean="0">
              <a:solidFill>
                <a:srgbClr val="006600"/>
              </a:solidFill>
              <a:latin typeface="Cambria" panose="02040503050406030204" pitchFamily="18" charset="0"/>
              <a:ea typeface="Cambria" panose="02040503050406030204" pitchFamily="18" charset="0"/>
            </a:rPr>
            <a:t>change never happens in a straight line.</a:t>
          </a:r>
          <a:r>
            <a:rPr lang="en-US" sz="1800" kern="1200" dirty="0" smtClean="0">
              <a:solidFill>
                <a:srgbClr val="006600"/>
              </a:solidFill>
              <a:latin typeface="Cambria" panose="02040503050406030204" pitchFamily="18" charset="0"/>
              <a:ea typeface="Cambria" panose="02040503050406030204" pitchFamily="18" charset="0"/>
            </a:rPr>
            <a:t> In view of Spengler, social change occurs in a cycle, from where we start after roaming, we again reach the same place. He believed that social change may take the form of progress or of decay, but that </a:t>
          </a:r>
          <a:r>
            <a:rPr lang="en-US" sz="1800" b="1" kern="1200" dirty="0" smtClean="0">
              <a:solidFill>
                <a:srgbClr val="006600"/>
              </a:solidFill>
              <a:latin typeface="Cambria" panose="02040503050406030204" pitchFamily="18" charset="0"/>
              <a:ea typeface="Cambria" panose="02040503050406030204" pitchFamily="18" charset="0"/>
            </a:rPr>
            <a:t>no society lives for ever.</a:t>
          </a:r>
          <a:endParaRPr lang="en-US" sz="1800" b="1" kern="1200" dirty="0">
            <a:solidFill>
              <a:srgbClr val="006600"/>
            </a:solidFill>
            <a:latin typeface="Cambria" panose="02040503050406030204" pitchFamily="18" charset="0"/>
            <a:ea typeface="Cambria" panose="02040503050406030204" pitchFamily="18" charset="0"/>
          </a:endParaRPr>
        </a:p>
      </dsp:txBody>
      <dsp:txXfrm>
        <a:off x="10269" y="2085601"/>
        <a:ext cx="10505330" cy="1698573"/>
      </dsp:txXfrm>
    </dsp:sp>
    <dsp:sp modelId="{CBAB35B9-EA1A-494D-8B46-6D7F5B6B7E19}">
      <dsp:nvSpPr>
        <dsp:cNvPr id="0" name=""/>
        <dsp:cNvSpPr/>
      </dsp:nvSpPr>
      <dsp:spPr>
        <a:xfrm>
          <a:off x="0" y="3751849"/>
          <a:ext cx="10515600"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D2F61-4F74-4A3A-A53C-5F465AFD7629}">
      <dsp:nvSpPr>
        <dsp:cNvPr id="0" name=""/>
        <dsp:cNvSpPr/>
      </dsp:nvSpPr>
      <dsp:spPr>
        <a:xfrm>
          <a:off x="0" y="3751849"/>
          <a:ext cx="10505330" cy="1075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Example: The Roman Empire rose to power and then gradually collapsed. The British empire grew strong, and then deteriorated. </a:t>
          </a:r>
        </a:p>
      </dsp:txBody>
      <dsp:txXfrm>
        <a:off x="0" y="3751849"/>
        <a:ext cx="10505330" cy="10753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C89A2-D461-4C05-9141-687915985FBD}">
      <dsp:nvSpPr>
        <dsp:cNvPr id="0" name=""/>
        <dsp:cNvSpPr/>
      </dsp:nvSpPr>
      <dsp:spPr>
        <a:xfrm>
          <a:off x="0" y="411"/>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EA63C-2519-4C74-B81B-7C0463EE28F5}">
      <dsp:nvSpPr>
        <dsp:cNvPr id="0" name=""/>
        <dsp:cNvSpPr/>
      </dsp:nvSpPr>
      <dsp:spPr>
        <a:xfrm>
          <a:off x="0" y="411"/>
          <a:ext cx="10505330" cy="82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Conflict theory views </a:t>
          </a:r>
          <a:r>
            <a:rPr lang="en-US" sz="1800" b="1" kern="1200" dirty="0" smtClean="0">
              <a:solidFill>
                <a:srgbClr val="006600"/>
              </a:solidFill>
              <a:latin typeface="Cambria" panose="02040503050406030204" pitchFamily="18" charset="0"/>
              <a:ea typeface="Cambria" panose="02040503050406030204" pitchFamily="18" charset="0"/>
            </a:rPr>
            <a:t>social conflict as the constant, and change as the result of this conflict.  </a:t>
          </a:r>
          <a:r>
            <a:rPr lang="en-US" sz="1800" kern="1200" dirty="0" smtClean="0">
              <a:solidFill>
                <a:srgbClr val="006600"/>
              </a:solidFill>
              <a:latin typeface="Cambria" panose="02040503050406030204" pitchFamily="18" charset="0"/>
              <a:ea typeface="Cambria" panose="02040503050406030204" pitchFamily="18" charset="0"/>
            </a:rPr>
            <a:t>Since conflict is continuous, </a:t>
          </a:r>
          <a:r>
            <a:rPr lang="en-US" sz="1800" b="1" kern="1200" dirty="0" smtClean="0">
              <a:solidFill>
                <a:srgbClr val="006600"/>
              </a:solidFill>
              <a:latin typeface="Cambria" panose="02040503050406030204" pitchFamily="18" charset="0"/>
              <a:ea typeface="Cambria" panose="02040503050406030204" pitchFamily="18" charset="0"/>
            </a:rPr>
            <a:t>change is continuous</a:t>
          </a:r>
          <a:r>
            <a:rPr lang="en-US" sz="1800" kern="1200" dirty="0" smtClean="0">
              <a:solidFill>
                <a:srgbClr val="006600"/>
              </a:solidFill>
              <a:latin typeface="Cambria" panose="02040503050406030204" pitchFamily="18" charset="0"/>
              <a:ea typeface="Cambria" panose="02040503050406030204" pitchFamily="18" charset="0"/>
            </a:rPr>
            <a:t>.  Change produces new interest groupings and classes, and conflict between these produces further change. </a:t>
          </a:r>
          <a:endParaRPr lang="en-US" sz="1800" kern="1200" dirty="0">
            <a:solidFill>
              <a:srgbClr val="006600"/>
            </a:solidFill>
          </a:endParaRPr>
        </a:p>
      </dsp:txBody>
      <dsp:txXfrm>
        <a:off x="0" y="411"/>
        <a:ext cx="10505330" cy="823040"/>
      </dsp:txXfrm>
    </dsp:sp>
    <dsp:sp modelId="{D7295B9D-E09E-43A9-8DF5-7D245780E2B2}">
      <dsp:nvSpPr>
        <dsp:cNvPr id="0" name=""/>
        <dsp:cNvSpPr/>
      </dsp:nvSpPr>
      <dsp:spPr>
        <a:xfrm>
          <a:off x="0" y="823452"/>
          <a:ext cx="10515600" cy="0"/>
        </a:xfrm>
        <a:prstGeom prst="line">
          <a:avLst/>
        </a:prstGeom>
        <a:solidFill>
          <a:schemeClr val="accent6">
            <a:alpha val="90000"/>
            <a:hueOff val="0"/>
            <a:satOff val="0"/>
            <a:lumOff val="0"/>
            <a:alphaOff val="-6667"/>
          </a:schemeClr>
        </a:solidFill>
        <a:ln w="12700" cap="flat" cmpd="sng" algn="ctr">
          <a:solidFill>
            <a:schemeClr val="accent6">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11201-C097-467B-8A14-DFA87E7F3EA2}">
      <dsp:nvSpPr>
        <dsp:cNvPr id="0" name=""/>
        <dsp:cNvSpPr/>
      </dsp:nvSpPr>
      <dsp:spPr>
        <a:xfrm>
          <a:off x="0" y="823452"/>
          <a:ext cx="10505330" cy="802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Any particular change represents the success of victorious groups or classes in imposing their preferences upon others. A number of social theorists have espoused this approach such as Karl Marx, Lewis </a:t>
          </a:r>
          <a:r>
            <a:rPr lang="en-US" sz="1800" kern="1200" dirty="0" err="1" smtClean="0">
              <a:solidFill>
                <a:srgbClr val="006600"/>
              </a:solidFill>
              <a:latin typeface="Cambria" panose="02040503050406030204" pitchFamily="18" charset="0"/>
              <a:ea typeface="Cambria" panose="02040503050406030204" pitchFamily="18" charset="0"/>
            </a:rPr>
            <a:t>Coser</a:t>
          </a:r>
          <a:r>
            <a:rPr lang="en-US" sz="1800" kern="1200" dirty="0" smtClean="0">
              <a:solidFill>
                <a:srgbClr val="006600"/>
              </a:solidFill>
              <a:latin typeface="Cambria" panose="02040503050406030204" pitchFamily="18" charset="0"/>
              <a:ea typeface="Cambria" panose="02040503050406030204" pitchFamily="18" charset="0"/>
            </a:rPr>
            <a:t>, and Ralf </a:t>
          </a:r>
          <a:r>
            <a:rPr lang="en-US" sz="1800" kern="1200" dirty="0" err="1" smtClean="0">
              <a:solidFill>
                <a:srgbClr val="006600"/>
              </a:solidFill>
              <a:latin typeface="Cambria" panose="02040503050406030204" pitchFamily="18" charset="0"/>
              <a:ea typeface="Cambria" panose="02040503050406030204" pitchFamily="18" charset="0"/>
            </a:rPr>
            <a:t>Dahrendorf</a:t>
          </a:r>
          <a:r>
            <a:rPr lang="en-US" sz="1800" kern="1200" dirty="0" smtClean="0">
              <a:solidFill>
                <a:srgbClr val="006600"/>
              </a:solidFill>
              <a:latin typeface="Cambria" panose="02040503050406030204" pitchFamily="18" charset="0"/>
              <a:ea typeface="Cambria" panose="02040503050406030204" pitchFamily="18" charset="0"/>
            </a:rPr>
            <a:t>.</a:t>
          </a:r>
        </a:p>
      </dsp:txBody>
      <dsp:txXfrm>
        <a:off x="0" y="823452"/>
        <a:ext cx="10505330" cy="802425"/>
      </dsp:txXfrm>
    </dsp:sp>
    <dsp:sp modelId="{05ED26C3-FBAC-4A81-B8EE-668F79ED2ACF}">
      <dsp:nvSpPr>
        <dsp:cNvPr id="0" name=""/>
        <dsp:cNvSpPr/>
      </dsp:nvSpPr>
      <dsp:spPr>
        <a:xfrm>
          <a:off x="0" y="1625877"/>
          <a:ext cx="10515600"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6903B-A3E3-4683-8669-72A8DB63F1DD}">
      <dsp:nvSpPr>
        <dsp:cNvPr id="0" name=""/>
        <dsp:cNvSpPr/>
      </dsp:nvSpPr>
      <dsp:spPr>
        <a:xfrm>
          <a:off x="0" y="1625877"/>
          <a:ext cx="10505330" cy="68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Marx and other conflict theorists deem society as basically </a:t>
          </a:r>
          <a:r>
            <a:rPr lang="en-US" sz="1800" b="1" kern="1200" dirty="0" smtClean="0">
              <a:solidFill>
                <a:srgbClr val="006600"/>
              </a:solidFill>
              <a:latin typeface="Cambria" panose="02040503050406030204" pitchFamily="18" charset="0"/>
              <a:ea typeface="Cambria" panose="02040503050406030204" pitchFamily="18" charset="0"/>
            </a:rPr>
            <a:t>dynamic and not static. </a:t>
          </a:r>
          <a:r>
            <a:rPr lang="en-US" sz="1800" kern="1200" dirty="0" smtClean="0">
              <a:solidFill>
                <a:srgbClr val="006600"/>
              </a:solidFill>
              <a:latin typeface="Cambria" panose="02040503050406030204" pitchFamily="18" charset="0"/>
              <a:ea typeface="Cambria" panose="02040503050406030204" pitchFamily="18" charset="0"/>
            </a:rPr>
            <a:t>They consider </a:t>
          </a:r>
          <a:r>
            <a:rPr lang="en-US" sz="1800" b="1" kern="1200" dirty="0" smtClean="0">
              <a:solidFill>
                <a:srgbClr val="006600"/>
              </a:solidFill>
              <a:latin typeface="Cambria" panose="02040503050406030204" pitchFamily="18" charset="0"/>
              <a:ea typeface="Cambria" panose="02040503050406030204" pitchFamily="18" charset="0"/>
            </a:rPr>
            <a:t>conflict as a normal, </a:t>
          </a:r>
          <a:r>
            <a:rPr lang="en-US" sz="1800" kern="1200" dirty="0" smtClean="0">
              <a:solidFill>
                <a:srgbClr val="006600"/>
              </a:solidFill>
              <a:latin typeface="Cambria" panose="02040503050406030204" pitchFamily="18" charset="0"/>
              <a:ea typeface="Cambria" panose="02040503050406030204" pitchFamily="18" charset="0"/>
            </a:rPr>
            <a:t>not an abnormal process.</a:t>
          </a:r>
          <a:endParaRPr lang="en-US" sz="1800" kern="1200" dirty="0">
            <a:solidFill>
              <a:srgbClr val="006600"/>
            </a:solidFill>
            <a:latin typeface="Cambria" panose="02040503050406030204" pitchFamily="18" charset="0"/>
            <a:ea typeface="Cambria" panose="02040503050406030204" pitchFamily="18" charset="0"/>
          </a:endParaRPr>
        </a:p>
      </dsp:txBody>
      <dsp:txXfrm>
        <a:off x="0" y="1625877"/>
        <a:ext cx="10505330" cy="680250"/>
      </dsp:txXfrm>
    </dsp:sp>
    <dsp:sp modelId="{2103D668-37E3-47DE-B0F8-2F23D2C422A8}">
      <dsp:nvSpPr>
        <dsp:cNvPr id="0" name=""/>
        <dsp:cNvSpPr/>
      </dsp:nvSpPr>
      <dsp:spPr>
        <a:xfrm>
          <a:off x="0" y="2306127"/>
          <a:ext cx="10515600" cy="0"/>
        </a:xfrm>
        <a:prstGeom prst="line">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DC390-95D5-4B8A-BCFC-F84D6877188C}">
      <dsp:nvSpPr>
        <dsp:cNvPr id="0" name=""/>
        <dsp:cNvSpPr/>
      </dsp:nvSpPr>
      <dsp:spPr>
        <a:xfrm>
          <a:off x="0" y="2306127"/>
          <a:ext cx="10505330" cy="67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According to the conflict perspective, </a:t>
          </a:r>
          <a:r>
            <a:rPr lang="en-US" sz="1800" b="1" kern="1200" dirty="0" smtClean="0">
              <a:solidFill>
                <a:srgbClr val="006600"/>
              </a:solidFill>
              <a:latin typeface="Cambria" panose="02040503050406030204" pitchFamily="18" charset="0"/>
              <a:ea typeface="Cambria" panose="02040503050406030204" pitchFamily="18" charset="0"/>
            </a:rPr>
            <a:t>society is constantly in conflict over resources</a:t>
          </a:r>
          <a:r>
            <a:rPr lang="en-US" sz="1800" kern="1200" dirty="0" smtClean="0">
              <a:solidFill>
                <a:srgbClr val="006600"/>
              </a:solidFill>
              <a:latin typeface="Cambria" panose="02040503050406030204" pitchFamily="18" charset="0"/>
              <a:ea typeface="Cambria" panose="02040503050406030204" pitchFamily="18" charset="0"/>
            </a:rPr>
            <a:t>, and that conflict drives social change.</a:t>
          </a:r>
          <a:endParaRPr lang="en-US" sz="1800" kern="1200" dirty="0">
            <a:solidFill>
              <a:srgbClr val="006600"/>
            </a:solidFill>
            <a:latin typeface="Cambria" panose="02040503050406030204" pitchFamily="18" charset="0"/>
            <a:ea typeface="Cambria" panose="02040503050406030204" pitchFamily="18" charset="0"/>
          </a:endParaRPr>
        </a:p>
      </dsp:txBody>
      <dsp:txXfrm>
        <a:off x="0" y="2306127"/>
        <a:ext cx="10505330" cy="676857"/>
      </dsp:txXfrm>
    </dsp:sp>
    <dsp:sp modelId="{E2F5894C-4920-427F-B18F-D4359F5B4CFF}">
      <dsp:nvSpPr>
        <dsp:cNvPr id="0" name=""/>
        <dsp:cNvSpPr/>
      </dsp:nvSpPr>
      <dsp:spPr>
        <a:xfrm>
          <a:off x="0" y="2982985"/>
          <a:ext cx="10515600"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3F7E66-4768-44B9-A3A1-E259158D0CDF}">
      <dsp:nvSpPr>
        <dsp:cNvPr id="0" name=""/>
        <dsp:cNvSpPr/>
      </dsp:nvSpPr>
      <dsp:spPr>
        <a:xfrm>
          <a:off x="0" y="2982985"/>
          <a:ext cx="10505330" cy="747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Conflict theorists do not assume that societies smoothly evolve to higher or complex levels. According to this school every pattern of action, belief and interaction tends to generate an opposing reaction. </a:t>
          </a:r>
          <a:endParaRPr lang="en-US" sz="1800" kern="1200" dirty="0">
            <a:solidFill>
              <a:srgbClr val="006600"/>
            </a:solidFill>
            <a:latin typeface="Cambria" panose="02040503050406030204" pitchFamily="18" charset="0"/>
            <a:ea typeface="Cambria" panose="02040503050406030204" pitchFamily="18" charset="0"/>
          </a:endParaRPr>
        </a:p>
      </dsp:txBody>
      <dsp:txXfrm>
        <a:off x="0" y="2982985"/>
        <a:ext cx="10505330" cy="747093"/>
      </dsp:txXfrm>
    </dsp:sp>
    <dsp:sp modelId="{E6025737-E69A-44B0-BC7D-9BF92797BFE9}">
      <dsp:nvSpPr>
        <dsp:cNvPr id="0" name=""/>
        <dsp:cNvSpPr/>
      </dsp:nvSpPr>
      <dsp:spPr>
        <a:xfrm>
          <a:off x="0" y="3730079"/>
          <a:ext cx="10515600" cy="0"/>
        </a:xfrm>
        <a:prstGeom prst="line">
          <a:avLst/>
        </a:prstGeom>
        <a:solidFill>
          <a:schemeClr val="accent6">
            <a:alpha val="90000"/>
            <a:hueOff val="0"/>
            <a:satOff val="0"/>
            <a:lumOff val="0"/>
            <a:alphaOff val="-33333"/>
          </a:schemeClr>
        </a:solidFill>
        <a:ln w="12700" cap="flat" cmpd="sng" algn="ctr">
          <a:solidFill>
            <a:schemeClr val="accent6">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BB40E-FDF5-4122-BB23-D1534A14F308}">
      <dsp:nvSpPr>
        <dsp:cNvPr id="0" name=""/>
        <dsp:cNvSpPr/>
      </dsp:nvSpPr>
      <dsp:spPr>
        <a:xfrm>
          <a:off x="0" y="3730079"/>
          <a:ext cx="10505330" cy="54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E.g., the </a:t>
          </a:r>
          <a:r>
            <a:rPr lang="en-US" sz="1800" kern="1200" dirty="0" err="1" smtClean="0">
              <a:solidFill>
                <a:srgbClr val="006600"/>
              </a:solidFill>
              <a:latin typeface="Cambria" panose="02040503050406030204" pitchFamily="18" charset="0"/>
              <a:ea typeface="Cambria" panose="02040503050406030204" pitchFamily="18" charset="0"/>
            </a:rPr>
            <a:t>legalisation</a:t>
          </a:r>
          <a:r>
            <a:rPr lang="en-US" sz="1800" kern="1200" dirty="0" smtClean="0">
              <a:solidFill>
                <a:srgbClr val="006600"/>
              </a:solidFill>
              <a:latin typeface="Cambria" panose="02040503050406030204" pitchFamily="18" charset="0"/>
              <a:ea typeface="Cambria" panose="02040503050406030204" pitchFamily="18" charset="0"/>
            </a:rPr>
            <a:t> of abortion has provoked the anti-abortion movement. The feminist movement has stimulated a reaction from men and women. </a:t>
          </a:r>
        </a:p>
      </dsp:txBody>
      <dsp:txXfrm>
        <a:off x="0" y="3730079"/>
        <a:ext cx="10505330" cy="549037"/>
      </dsp:txXfrm>
    </dsp:sp>
    <dsp:sp modelId="{A26C67C7-EA9A-4D0D-9E45-FEA9F193E816}">
      <dsp:nvSpPr>
        <dsp:cNvPr id="0" name=""/>
        <dsp:cNvSpPr/>
      </dsp:nvSpPr>
      <dsp:spPr>
        <a:xfrm>
          <a:off x="0" y="4279116"/>
          <a:ext cx="10515600"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13BA0-5430-42FC-A196-CAFCF78701DF}">
      <dsp:nvSpPr>
        <dsp:cNvPr id="0" name=""/>
        <dsp:cNvSpPr/>
      </dsp:nvSpPr>
      <dsp:spPr>
        <a:xfrm>
          <a:off x="0" y="4279116"/>
          <a:ext cx="10515600" cy="438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The basic premise is that one of the outcomes of conflict among groups is social change.</a:t>
          </a:r>
          <a:endParaRPr lang="en-US" sz="1800" kern="1200" dirty="0">
            <a:solidFill>
              <a:srgbClr val="006600"/>
            </a:solidFill>
            <a:latin typeface="Cambria" panose="02040503050406030204" pitchFamily="18" charset="0"/>
            <a:ea typeface="Cambria" panose="02040503050406030204" pitchFamily="18" charset="0"/>
          </a:endParaRPr>
        </a:p>
      </dsp:txBody>
      <dsp:txXfrm>
        <a:off x="0" y="4279116"/>
        <a:ext cx="10515600" cy="4388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D91BE-207E-44A3-B032-83FE63160A03}">
      <dsp:nvSpPr>
        <dsp:cNvPr id="0" name=""/>
        <dsp:cNvSpPr/>
      </dsp:nvSpPr>
      <dsp:spPr>
        <a:xfrm>
          <a:off x="0" y="222045"/>
          <a:ext cx="9818716" cy="1216800"/>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Sociologist William </a:t>
          </a:r>
          <a:r>
            <a:rPr lang="en-US" sz="2000" kern="1200" dirty="0" err="1" smtClean="0">
              <a:solidFill>
                <a:srgbClr val="006600"/>
              </a:solidFill>
              <a:latin typeface="Cambria" panose="02040503050406030204" pitchFamily="18" charset="0"/>
              <a:ea typeface="Cambria" panose="02040503050406030204" pitchFamily="18" charset="0"/>
            </a:rPr>
            <a:t>Ogburn</a:t>
          </a:r>
          <a:r>
            <a:rPr lang="en-US" sz="2000" kern="1200" dirty="0" smtClean="0">
              <a:solidFill>
                <a:srgbClr val="006600"/>
              </a:solidFill>
              <a:latin typeface="Cambria" panose="02040503050406030204" pitchFamily="18" charset="0"/>
              <a:ea typeface="Cambria" panose="02040503050406030204" pitchFamily="18" charset="0"/>
            </a:rPr>
            <a:t> (1922/1950, 1961, 1964) proposed a theory of social change  that is based largely on technology. He said that technology changes society by three processes:</a:t>
          </a:r>
          <a:endParaRPr lang="en-US" sz="2000" kern="1200" dirty="0"/>
        </a:p>
      </dsp:txBody>
      <dsp:txXfrm>
        <a:off x="59399" y="281444"/>
        <a:ext cx="9699918" cy="1098002"/>
      </dsp:txXfrm>
    </dsp:sp>
    <dsp:sp modelId="{EB5B3C6C-AAA5-45AC-A567-1B687EC8451D}">
      <dsp:nvSpPr>
        <dsp:cNvPr id="0" name=""/>
        <dsp:cNvSpPr/>
      </dsp:nvSpPr>
      <dsp:spPr>
        <a:xfrm>
          <a:off x="0" y="1438845"/>
          <a:ext cx="981871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744" tIns="25400" rIns="142240" bIns="25400" numCol="1" spcCol="1270" anchor="t" anchorCtr="0">
          <a:noAutofit/>
        </a:bodyPr>
        <a:lstStyle/>
        <a:p>
          <a:pPr marL="228600" lvl="1" indent="-228600" algn="just" defTabSz="889000">
            <a:lnSpc>
              <a:spcPct val="90000"/>
            </a:lnSpc>
            <a:spcBef>
              <a:spcPct val="0"/>
            </a:spcBef>
            <a:spcAft>
              <a:spcPct val="20000"/>
            </a:spcAft>
            <a:buChar char="••"/>
          </a:pPr>
          <a:r>
            <a:rPr lang="en-US" sz="2000" kern="1200" dirty="0" smtClean="0">
              <a:solidFill>
                <a:srgbClr val="006600"/>
              </a:solidFill>
              <a:latin typeface="Cambria" panose="02040503050406030204" pitchFamily="18" charset="0"/>
              <a:ea typeface="Cambria" panose="02040503050406030204" pitchFamily="18" charset="0"/>
            </a:rPr>
            <a:t>invention, </a:t>
          </a:r>
          <a:endParaRPr lang="en-US" sz="2000" kern="1200" dirty="0">
            <a:solidFill>
              <a:srgbClr val="006600"/>
            </a:solidFill>
            <a:latin typeface="Cambria" panose="02040503050406030204" pitchFamily="18" charset="0"/>
            <a:ea typeface="Cambria" panose="02040503050406030204" pitchFamily="18" charset="0"/>
          </a:endParaRPr>
        </a:p>
        <a:p>
          <a:pPr marL="228600" lvl="1" indent="-228600" algn="just" defTabSz="889000">
            <a:lnSpc>
              <a:spcPct val="90000"/>
            </a:lnSpc>
            <a:spcBef>
              <a:spcPct val="0"/>
            </a:spcBef>
            <a:spcAft>
              <a:spcPct val="20000"/>
            </a:spcAft>
            <a:buChar char="••"/>
          </a:pPr>
          <a:r>
            <a:rPr lang="en-US" sz="2000" kern="1200" dirty="0" smtClean="0">
              <a:solidFill>
                <a:srgbClr val="006600"/>
              </a:solidFill>
              <a:latin typeface="Cambria" panose="02040503050406030204" pitchFamily="18" charset="0"/>
              <a:ea typeface="Cambria" panose="02040503050406030204" pitchFamily="18" charset="0"/>
            </a:rPr>
            <a:t>discovery, and </a:t>
          </a:r>
          <a:endParaRPr lang="en-US" sz="2000" kern="1200" dirty="0">
            <a:solidFill>
              <a:srgbClr val="006600"/>
            </a:solidFill>
            <a:latin typeface="Cambria" panose="02040503050406030204" pitchFamily="18" charset="0"/>
            <a:ea typeface="Cambria" panose="02040503050406030204" pitchFamily="18" charset="0"/>
          </a:endParaRPr>
        </a:p>
        <a:p>
          <a:pPr marL="228600" lvl="1" indent="-228600" algn="just" defTabSz="889000">
            <a:lnSpc>
              <a:spcPct val="90000"/>
            </a:lnSpc>
            <a:spcBef>
              <a:spcPct val="0"/>
            </a:spcBef>
            <a:spcAft>
              <a:spcPct val="20000"/>
            </a:spcAft>
            <a:buChar char="••"/>
          </a:pPr>
          <a:r>
            <a:rPr lang="en-US" sz="2000" kern="1200" dirty="0" smtClean="0">
              <a:solidFill>
                <a:srgbClr val="006600"/>
              </a:solidFill>
              <a:latin typeface="Cambria" panose="02040503050406030204" pitchFamily="18" charset="0"/>
              <a:ea typeface="Cambria" panose="02040503050406030204" pitchFamily="18" charset="0"/>
            </a:rPr>
            <a:t>diffusion</a:t>
          </a:r>
        </a:p>
      </dsp:txBody>
      <dsp:txXfrm>
        <a:off x="0" y="1438845"/>
        <a:ext cx="9818716" cy="10764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BDAE4-A54D-4DAE-9619-DF62FB40EA1B}">
      <dsp:nvSpPr>
        <dsp:cNvPr id="0" name=""/>
        <dsp:cNvSpPr/>
      </dsp:nvSpPr>
      <dsp:spPr>
        <a:xfrm>
          <a:off x="0" y="179"/>
          <a:ext cx="10896225" cy="3059826"/>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u="sng" kern="1200" dirty="0" smtClean="0">
              <a:latin typeface="Cambria" panose="02040503050406030204" pitchFamily="18" charset="0"/>
              <a:ea typeface="Cambria" panose="02040503050406030204" pitchFamily="18" charset="0"/>
            </a:rPr>
            <a:t>Diffusion</a:t>
          </a:r>
          <a:r>
            <a:rPr lang="en-US" sz="1800" b="1" kern="1200" dirty="0" smtClean="0">
              <a:latin typeface="Cambria" panose="02040503050406030204" pitchFamily="18" charset="0"/>
              <a:ea typeface="Cambria" panose="02040503050406030204" pitchFamily="18" charset="0"/>
            </a:rPr>
            <a:t>: </a:t>
          </a:r>
        </a:p>
        <a:p>
          <a:pPr lvl="0" algn="l" defTabSz="800100">
            <a:lnSpc>
              <a:spcPct val="90000"/>
            </a:lnSpc>
            <a:spcBef>
              <a:spcPct val="0"/>
            </a:spcBef>
            <a:spcAft>
              <a:spcPct val="35000"/>
            </a:spcAft>
          </a:pPr>
          <a:r>
            <a:rPr lang="en-US" sz="1800" kern="1200" dirty="0" err="1" smtClean="0">
              <a:latin typeface="Cambria" panose="02040503050406030204" pitchFamily="18" charset="0"/>
              <a:ea typeface="Cambria" panose="02040503050406030204" pitchFamily="18" charset="0"/>
            </a:rPr>
            <a:t>Ogburn</a:t>
          </a:r>
          <a:r>
            <a:rPr lang="en-US" sz="1800" kern="1200" dirty="0" smtClean="0">
              <a:latin typeface="Cambria" panose="02040503050406030204" pitchFamily="18" charset="0"/>
              <a:ea typeface="Cambria" panose="02040503050406030204" pitchFamily="18" charset="0"/>
            </a:rPr>
            <a:t> stressed how diffusion, the spread of an invention or discovery from one area to another, can deeply affect people’s lives. E.g., the axe. When missionaries introduced steel axes to the Aborigines of Australia, it upset their whole society. Before this, the men controlled axe-making. They used a special stone that was available only in a remote region, and fathers passed axe-making skills on to their sons. Women had to request permission to use the axe. When steel axes became common, women also possessed them, and the men lost both status and power (Sharp 1995). </a:t>
          </a:r>
        </a:p>
        <a:p>
          <a:pPr lvl="0" algn="l" defTabSz="800100">
            <a:lnSpc>
              <a:spcPct val="90000"/>
            </a:lnSpc>
            <a:spcBef>
              <a:spcPct val="0"/>
            </a:spcBef>
            <a:spcAft>
              <a:spcPct val="35000"/>
            </a:spcAft>
          </a:pPr>
          <a:r>
            <a:rPr lang="en-US" sz="1800" kern="1200" dirty="0" smtClean="0">
              <a:latin typeface="Cambria" panose="02040503050406030204" pitchFamily="18" charset="0"/>
              <a:ea typeface="Cambria" panose="02040503050406030204" pitchFamily="18" charset="0"/>
            </a:rPr>
            <a:t>Diffusion also includes the spread of social inventions and ideas. The idea of citizenship changed political structures around the world. It swept away monarchs as an unquestioned source of authority. The idea of gender equality is now circling the globe. Like citizenship, gender equality is destined to transform human relationships and entire societies.</a:t>
          </a:r>
          <a:endParaRPr lang="en-US" sz="1800" kern="1200" dirty="0"/>
        </a:p>
      </dsp:txBody>
      <dsp:txXfrm>
        <a:off x="149368" y="149547"/>
        <a:ext cx="10597489" cy="27610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5C64B-11F8-40DE-AD69-DE3674B65C96}">
      <dsp:nvSpPr>
        <dsp:cNvPr id="0" name=""/>
        <dsp:cNvSpPr/>
      </dsp:nvSpPr>
      <dsp:spPr>
        <a:xfrm>
          <a:off x="0" y="0"/>
          <a:ext cx="10783037" cy="1267073"/>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u="sng" kern="1200" dirty="0" smtClean="0">
              <a:latin typeface="Cambria" panose="02040503050406030204" pitchFamily="18" charset="0"/>
              <a:ea typeface="Cambria" panose="02040503050406030204" pitchFamily="18" charset="0"/>
            </a:rPr>
            <a:t>Discovery</a:t>
          </a:r>
          <a:r>
            <a:rPr lang="en-US" sz="1800" b="1" kern="1200" dirty="0" smtClean="0">
              <a:latin typeface="Cambria" panose="02040503050406030204" pitchFamily="18" charset="0"/>
              <a:ea typeface="Cambria" panose="02040503050406030204" pitchFamily="18" charset="0"/>
            </a:rPr>
            <a:t>: </a:t>
          </a:r>
        </a:p>
        <a:p>
          <a:pPr lvl="0" algn="l" defTabSz="800100">
            <a:lnSpc>
              <a:spcPct val="90000"/>
            </a:lnSpc>
            <a:spcBef>
              <a:spcPct val="0"/>
            </a:spcBef>
            <a:spcAft>
              <a:spcPct val="35000"/>
            </a:spcAft>
          </a:pPr>
          <a:r>
            <a:rPr lang="en-US" sz="1800" kern="1200" dirty="0" err="1" smtClean="0">
              <a:latin typeface="Cambria" panose="02040503050406030204" pitchFamily="18" charset="0"/>
              <a:ea typeface="Cambria" panose="02040503050406030204" pitchFamily="18" charset="0"/>
            </a:rPr>
            <a:t>Ogburn</a:t>
          </a:r>
          <a:r>
            <a:rPr lang="en-US" sz="1800" kern="1200" dirty="0" smtClean="0">
              <a:latin typeface="Cambria" panose="02040503050406030204" pitchFamily="18" charset="0"/>
              <a:ea typeface="Cambria" panose="02040503050406030204" pitchFamily="18" charset="0"/>
            </a:rPr>
            <a:t> identified discovery, a new way of seeing reality, as a second  process of change. The reality is already present, but people see it for the first time.  An example is Columbus’s “discovery” of North America, which had consequences so huge that they altered the course of human history. </a:t>
          </a:r>
          <a:endParaRPr lang="en-US" sz="1800" kern="1200" dirty="0"/>
        </a:p>
      </dsp:txBody>
      <dsp:txXfrm>
        <a:off x="61853" y="61853"/>
        <a:ext cx="10659331" cy="114336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25777-A18D-4BFF-8FE0-50FF7673F547}">
      <dsp:nvSpPr>
        <dsp:cNvPr id="0" name=""/>
        <dsp:cNvSpPr/>
      </dsp:nvSpPr>
      <dsp:spPr>
        <a:xfrm>
          <a:off x="0" y="0"/>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07879-EB13-4FA2-B8AD-30301493B05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rgbClr val="006600"/>
              </a:solidFill>
              <a:latin typeface="Cambria" panose="02040503050406030204" pitchFamily="18" charset="0"/>
              <a:ea typeface="Cambria" panose="02040503050406030204" pitchFamily="18" charset="0"/>
            </a:rPr>
            <a:t>The term ‘cultural lag’ is often used to describe the state of disequilibrium between material and non-material aspects of a culture</a:t>
          </a:r>
          <a:r>
            <a:rPr lang="en-US" sz="1700" kern="1200" smtClean="0">
              <a:solidFill>
                <a:srgbClr val="006600"/>
              </a:solidFill>
              <a:latin typeface="Cambria" panose="02040503050406030204" pitchFamily="18" charset="0"/>
              <a:ea typeface="Cambria" panose="02040503050406030204" pitchFamily="18" charset="0"/>
            </a:rPr>
            <a:t>.  Ogburn (1886-1959) who coined this word, explained that ‘cultural lag’ occurs when parts of a culture that were once in adjustment with each other change at different rates, and become incompatible with each other. </a:t>
          </a:r>
          <a:endParaRPr lang="en-US" sz="1700" kern="1200" dirty="0">
            <a:solidFill>
              <a:srgbClr val="006600"/>
            </a:solidFill>
          </a:endParaRPr>
        </a:p>
      </dsp:txBody>
      <dsp:txXfrm>
        <a:off x="0" y="0"/>
        <a:ext cx="10515600" cy="1087834"/>
      </dsp:txXfrm>
    </dsp:sp>
    <dsp:sp modelId="{36B8FEE9-605A-468F-820B-BF17A0EAAB8A}">
      <dsp:nvSpPr>
        <dsp:cNvPr id="0" name=""/>
        <dsp:cNvSpPr/>
      </dsp:nvSpPr>
      <dsp:spPr>
        <a:xfrm>
          <a:off x="0" y="1087834"/>
          <a:ext cx="10515600"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E9885-E7BF-433F-87CF-FA05FB7904C9}">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smtClean="0">
              <a:solidFill>
                <a:srgbClr val="006600"/>
              </a:solidFill>
              <a:latin typeface="Cambria" panose="02040503050406030204" pitchFamily="18" charset="0"/>
              <a:ea typeface="Cambria" panose="02040503050406030204" pitchFamily="18" charset="0"/>
            </a:rPr>
            <a:t>He pointed out how the non-material culture (values, beliefs, norms, family, religion) often lags behind material culture (technology, means of production output of the economic system). </a:t>
          </a:r>
          <a:endParaRPr lang="en-US" sz="1700" kern="1200" dirty="0" smtClean="0">
            <a:solidFill>
              <a:srgbClr val="006600"/>
            </a:solidFill>
            <a:latin typeface="Cambria" panose="02040503050406030204" pitchFamily="18" charset="0"/>
            <a:ea typeface="Cambria" panose="02040503050406030204" pitchFamily="18" charset="0"/>
          </a:endParaRPr>
        </a:p>
      </dsp:txBody>
      <dsp:txXfrm>
        <a:off x="0" y="1087834"/>
        <a:ext cx="10515600" cy="1087834"/>
      </dsp:txXfrm>
    </dsp:sp>
    <dsp:sp modelId="{74C9B0B5-DFB1-4C6A-9FCF-4EEA6F39B92E}">
      <dsp:nvSpPr>
        <dsp:cNvPr id="0" name=""/>
        <dsp:cNvSpPr/>
      </dsp:nvSpPr>
      <dsp:spPr>
        <a:xfrm>
          <a:off x="0" y="2175669"/>
          <a:ext cx="10515600"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0F241E-043D-40A1-8D80-229AA476CE81}">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smtClean="0">
              <a:solidFill>
                <a:srgbClr val="006600"/>
              </a:solidFill>
              <a:latin typeface="Cambria" panose="02040503050406030204" pitchFamily="18" charset="0"/>
              <a:ea typeface="Cambria" panose="02040503050406030204" pitchFamily="18" charset="0"/>
            </a:rPr>
            <a:t>For example, family planning technologies (i.e. material culture) have advanced, but people take their time to accept them. Some sections of the population may reject the very idea of ‘family planning’ and believe in having a large family. </a:t>
          </a:r>
          <a:endParaRPr lang="en-US" sz="1700" kern="1200" dirty="0" smtClean="0">
            <a:solidFill>
              <a:srgbClr val="006600"/>
            </a:solidFill>
            <a:latin typeface="Cambria" panose="02040503050406030204" pitchFamily="18" charset="0"/>
            <a:ea typeface="Cambria" panose="02040503050406030204" pitchFamily="18" charset="0"/>
          </a:endParaRPr>
        </a:p>
      </dsp:txBody>
      <dsp:txXfrm>
        <a:off x="0" y="2175669"/>
        <a:ext cx="10515600" cy="1087834"/>
      </dsp:txXfrm>
    </dsp:sp>
    <dsp:sp modelId="{E116E406-2B47-44AE-9944-B8FB55EDD7CD}">
      <dsp:nvSpPr>
        <dsp:cNvPr id="0" name=""/>
        <dsp:cNvSpPr/>
      </dsp:nvSpPr>
      <dsp:spPr>
        <a:xfrm>
          <a:off x="0" y="3263503"/>
          <a:ext cx="10515600"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F7219-E24A-4F54-9F16-D41F5FFA465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solidFill>
                <a:srgbClr val="006600"/>
              </a:solidFill>
              <a:latin typeface="Cambria" panose="02040503050406030204" pitchFamily="18" charset="0"/>
              <a:ea typeface="Cambria" panose="02040503050406030204" pitchFamily="18" charset="0"/>
            </a:rPr>
            <a:t>When an event such as increase in population or a depletion in natural resources cause a strain in society, it takes some time for the society to understand and absorb the strain and alter its values and institutions to adapt to the change. But in order to function smoothly, societies adjust to maintain and restore themselves.</a:t>
          </a:r>
          <a:endParaRPr lang="en-US" sz="1700" kern="1200" dirty="0">
            <a:solidFill>
              <a:srgbClr val="006600"/>
            </a:solidFill>
            <a:latin typeface="Cambria" panose="02040503050406030204" pitchFamily="18" charset="0"/>
            <a:ea typeface="Cambria" panose="02040503050406030204" pitchFamily="18" charset="0"/>
          </a:endParaRPr>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F71EC-3CD1-43E1-B33D-C0F8FA7D9DE9}">
      <dsp:nvSpPr>
        <dsp:cNvPr id="0" name=""/>
        <dsp:cNvSpPr/>
      </dsp:nvSpPr>
      <dsp:spPr>
        <a:xfrm>
          <a:off x="0" y="1094"/>
          <a:ext cx="6029498" cy="7743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660066"/>
              </a:solidFill>
              <a:latin typeface="Cambria" panose="02040503050406030204" pitchFamily="18" charset="0"/>
              <a:ea typeface="Cambria" panose="02040503050406030204" pitchFamily="18" charset="0"/>
            </a:rPr>
            <a:t>Social change happens </a:t>
          </a:r>
          <a:r>
            <a:rPr lang="en-US" sz="2000" b="1" kern="1200" dirty="0" smtClean="0">
              <a:solidFill>
                <a:srgbClr val="660066"/>
              </a:solidFill>
              <a:latin typeface="Cambria" panose="02040503050406030204" pitchFamily="18" charset="0"/>
              <a:ea typeface="Cambria" panose="02040503050406030204" pitchFamily="18" charset="0"/>
            </a:rPr>
            <a:t>all the time</a:t>
          </a:r>
          <a:r>
            <a:rPr lang="en-US" sz="2000" kern="1200" dirty="0" smtClean="0">
              <a:solidFill>
                <a:srgbClr val="660066"/>
              </a:solidFill>
              <a:latin typeface="Cambria" panose="02040503050406030204" pitchFamily="18" charset="0"/>
              <a:ea typeface="Cambria" panose="02040503050406030204" pitchFamily="18" charset="0"/>
            </a:rPr>
            <a:t>.</a:t>
          </a:r>
        </a:p>
      </dsp:txBody>
      <dsp:txXfrm>
        <a:off x="37802" y="38896"/>
        <a:ext cx="5953894" cy="698764"/>
      </dsp:txXfrm>
    </dsp:sp>
    <dsp:sp modelId="{29DE9D60-3053-4F6E-9762-8742C0024085}">
      <dsp:nvSpPr>
        <dsp:cNvPr id="0" name=""/>
        <dsp:cNvSpPr/>
      </dsp:nvSpPr>
      <dsp:spPr>
        <a:xfrm>
          <a:off x="0" y="789847"/>
          <a:ext cx="6029498" cy="7743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660066"/>
              </a:solidFill>
              <a:latin typeface="Cambria" panose="02040503050406030204" pitchFamily="18" charset="0"/>
              <a:ea typeface="Cambria" panose="02040503050406030204" pitchFamily="18" charset="0"/>
            </a:rPr>
            <a:t>Social change is sometimes </a:t>
          </a:r>
          <a:r>
            <a:rPr lang="en-US" sz="2000" b="1" kern="1200" dirty="0" smtClean="0">
              <a:solidFill>
                <a:srgbClr val="660066"/>
              </a:solidFill>
              <a:latin typeface="Cambria" panose="02040503050406030204" pitchFamily="18" charset="0"/>
              <a:ea typeface="Cambria" panose="02040503050406030204" pitchFamily="18" charset="0"/>
            </a:rPr>
            <a:t>intentional</a:t>
          </a:r>
          <a:r>
            <a:rPr lang="en-US" sz="2000" kern="1200" dirty="0" smtClean="0">
              <a:solidFill>
                <a:srgbClr val="660066"/>
              </a:solidFill>
              <a:latin typeface="Cambria" panose="02040503050406030204" pitchFamily="18" charset="0"/>
              <a:ea typeface="Cambria" panose="02040503050406030204" pitchFamily="18" charset="0"/>
            </a:rPr>
            <a:t> but often it is </a:t>
          </a:r>
          <a:r>
            <a:rPr lang="en-US" sz="2000" b="1" kern="1200" dirty="0" smtClean="0">
              <a:solidFill>
                <a:srgbClr val="660066"/>
              </a:solidFill>
              <a:latin typeface="Cambria" panose="02040503050406030204" pitchFamily="18" charset="0"/>
              <a:ea typeface="Cambria" panose="02040503050406030204" pitchFamily="18" charset="0"/>
            </a:rPr>
            <a:t>unplanned</a:t>
          </a:r>
          <a:r>
            <a:rPr lang="en-US" sz="2000" kern="1200" dirty="0" smtClean="0">
              <a:solidFill>
                <a:srgbClr val="660066"/>
              </a:solidFill>
              <a:latin typeface="Cambria" panose="02040503050406030204" pitchFamily="18" charset="0"/>
              <a:ea typeface="Cambria" panose="02040503050406030204" pitchFamily="18" charset="0"/>
            </a:rPr>
            <a:t>.</a:t>
          </a:r>
        </a:p>
      </dsp:txBody>
      <dsp:txXfrm>
        <a:off x="37802" y="827649"/>
        <a:ext cx="5953894" cy="698764"/>
      </dsp:txXfrm>
    </dsp:sp>
    <dsp:sp modelId="{A0053C53-EF8B-46C8-9C64-7611714BEE9E}">
      <dsp:nvSpPr>
        <dsp:cNvPr id="0" name=""/>
        <dsp:cNvSpPr/>
      </dsp:nvSpPr>
      <dsp:spPr>
        <a:xfrm>
          <a:off x="0" y="1578601"/>
          <a:ext cx="6029498" cy="7743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660066"/>
              </a:solidFill>
              <a:latin typeface="Cambria" panose="02040503050406030204" pitchFamily="18" charset="0"/>
              <a:ea typeface="Cambria" panose="02040503050406030204" pitchFamily="18" charset="0"/>
            </a:rPr>
            <a:t>Social change is </a:t>
          </a:r>
          <a:r>
            <a:rPr lang="en-US" sz="2000" b="1" kern="1200" dirty="0" smtClean="0">
              <a:solidFill>
                <a:srgbClr val="660066"/>
              </a:solidFill>
              <a:latin typeface="Cambria" panose="02040503050406030204" pitchFamily="18" charset="0"/>
              <a:ea typeface="Cambria" panose="02040503050406030204" pitchFamily="18" charset="0"/>
            </a:rPr>
            <a:t>controversial</a:t>
          </a:r>
          <a:r>
            <a:rPr lang="en-US" sz="2000" kern="1200" dirty="0" smtClean="0">
              <a:solidFill>
                <a:srgbClr val="660066"/>
              </a:solidFill>
              <a:latin typeface="Cambria" panose="02040503050406030204" pitchFamily="18" charset="0"/>
              <a:ea typeface="Cambria" panose="02040503050406030204" pitchFamily="18" charset="0"/>
            </a:rPr>
            <a:t>.</a:t>
          </a:r>
        </a:p>
      </dsp:txBody>
      <dsp:txXfrm>
        <a:off x="37802" y="1616403"/>
        <a:ext cx="5953894" cy="698764"/>
      </dsp:txXfrm>
    </dsp:sp>
    <dsp:sp modelId="{87FC15E8-C1C1-4FF6-ACA3-63CD001E5B54}">
      <dsp:nvSpPr>
        <dsp:cNvPr id="0" name=""/>
        <dsp:cNvSpPr/>
      </dsp:nvSpPr>
      <dsp:spPr>
        <a:xfrm>
          <a:off x="0" y="2367355"/>
          <a:ext cx="6029498" cy="7743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660066"/>
              </a:solidFill>
              <a:latin typeface="Cambria" panose="02040503050406030204" pitchFamily="18" charset="0"/>
              <a:ea typeface="Cambria" panose="02040503050406030204" pitchFamily="18" charset="0"/>
            </a:rPr>
            <a:t>Some changes matter </a:t>
          </a:r>
          <a:r>
            <a:rPr lang="en-US" sz="2000" kern="1200" dirty="0" smtClean="0">
              <a:solidFill>
                <a:srgbClr val="660066"/>
              </a:solidFill>
              <a:latin typeface="Cambria" panose="02040503050406030204" pitchFamily="18" charset="0"/>
              <a:ea typeface="Cambria" panose="02040503050406030204" pitchFamily="18" charset="0"/>
            </a:rPr>
            <a:t>more than </a:t>
          </a:r>
          <a:r>
            <a:rPr lang="en-US" sz="2000" kern="1200" dirty="0" smtClean="0">
              <a:solidFill>
                <a:srgbClr val="660066"/>
              </a:solidFill>
              <a:latin typeface="Cambria" panose="02040503050406030204" pitchFamily="18" charset="0"/>
              <a:ea typeface="Cambria" panose="02040503050406030204" pitchFamily="18" charset="0"/>
            </a:rPr>
            <a:t>others.</a:t>
          </a:r>
          <a:endParaRPr lang="en-US" sz="2000" kern="1200" dirty="0">
            <a:solidFill>
              <a:srgbClr val="660066"/>
            </a:solidFill>
            <a:latin typeface="Cambria" panose="02040503050406030204" pitchFamily="18" charset="0"/>
            <a:ea typeface="Cambria" panose="02040503050406030204" pitchFamily="18" charset="0"/>
          </a:endParaRPr>
        </a:p>
      </dsp:txBody>
      <dsp:txXfrm>
        <a:off x="37802" y="2405157"/>
        <a:ext cx="5953894" cy="69876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7637F-BBE1-4C5F-B745-E897D94ABF95}">
      <dsp:nvSpPr>
        <dsp:cNvPr id="0" name=""/>
        <dsp:cNvSpPr/>
      </dsp:nvSpPr>
      <dsp:spPr>
        <a:xfrm>
          <a:off x="0" y="891"/>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FDA3F6-F5AC-46CC-A037-1C8278307AE0}">
      <dsp:nvSpPr>
        <dsp:cNvPr id="0" name=""/>
        <dsp:cNvSpPr/>
      </dsp:nvSpPr>
      <dsp:spPr>
        <a:xfrm>
          <a:off x="0" y="891"/>
          <a:ext cx="10515600" cy="811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In the middle decades of the 20th century a number of American sociologists shifted their attention from social dynamics to social statics or from social change to social stability.</a:t>
          </a:r>
          <a:endParaRPr lang="en-US" sz="1800" kern="1200" dirty="0">
            <a:solidFill>
              <a:srgbClr val="006600"/>
            </a:solidFill>
          </a:endParaRPr>
        </a:p>
      </dsp:txBody>
      <dsp:txXfrm>
        <a:off x="0" y="891"/>
        <a:ext cx="10515600" cy="811270"/>
      </dsp:txXfrm>
    </dsp:sp>
    <dsp:sp modelId="{932A37AD-06C0-47AE-AB18-91431C7993F4}">
      <dsp:nvSpPr>
        <dsp:cNvPr id="0" name=""/>
        <dsp:cNvSpPr/>
      </dsp:nvSpPr>
      <dsp:spPr>
        <a:xfrm>
          <a:off x="0" y="812161"/>
          <a:ext cx="10515600" cy="0"/>
        </a:xfrm>
        <a:prstGeom prst="line">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38E39-7DC9-4E69-B2D3-A5F55B88B0CB}">
      <dsp:nvSpPr>
        <dsp:cNvPr id="0" name=""/>
        <dsp:cNvSpPr/>
      </dsp:nvSpPr>
      <dsp:spPr>
        <a:xfrm>
          <a:off x="0" y="812161"/>
          <a:ext cx="10505330" cy="1306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Structural functionalists believe that society, like the human body, is a balanced system. Each institution serves a function in maintaining society. When events outside or inside the society, disrupt the social order, social institutions make adjustments to restore stability. Functionalists accept change as a constant which does not need to be “explained.” </a:t>
          </a:r>
        </a:p>
      </dsp:txBody>
      <dsp:txXfrm>
        <a:off x="0" y="812161"/>
        <a:ext cx="10505330" cy="1306347"/>
      </dsp:txXfrm>
    </dsp:sp>
    <dsp:sp modelId="{B9EDE7D1-6A12-4CB4-BF34-E5217D6586E8}">
      <dsp:nvSpPr>
        <dsp:cNvPr id="0" name=""/>
        <dsp:cNvSpPr/>
      </dsp:nvSpPr>
      <dsp:spPr>
        <a:xfrm>
          <a:off x="0" y="2118509"/>
          <a:ext cx="10515600" cy="0"/>
        </a:xfrm>
        <a:prstGeom prst="line">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4288D-F81C-4857-AE24-9A725D3F3990}">
      <dsp:nvSpPr>
        <dsp:cNvPr id="0" name=""/>
        <dsp:cNvSpPr/>
      </dsp:nvSpPr>
      <dsp:spPr>
        <a:xfrm>
          <a:off x="0" y="2118509"/>
          <a:ext cx="10505330" cy="105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Changes disrupt the equilibrium of a society, until the change has been integrated into the culture.  Changes which prove to be useful (functional) are accepted and those which are useless or dysfunctional are rejected.</a:t>
          </a:r>
        </a:p>
      </dsp:txBody>
      <dsp:txXfrm>
        <a:off x="0" y="2118509"/>
        <a:ext cx="10505330" cy="1058610"/>
      </dsp:txXfrm>
    </dsp:sp>
    <dsp:sp modelId="{991C63A1-06C6-44F0-AC5C-F3C83B54110C}">
      <dsp:nvSpPr>
        <dsp:cNvPr id="0" name=""/>
        <dsp:cNvSpPr/>
      </dsp:nvSpPr>
      <dsp:spPr>
        <a:xfrm>
          <a:off x="0" y="3177119"/>
          <a:ext cx="10515600" cy="0"/>
        </a:xfrm>
        <a:prstGeom prst="line">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6DD72-6DC4-4E11-BB67-5BED16B99360}">
      <dsp:nvSpPr>
        <dsp:cNvPr id="0" name=""/>
        <dsp:cNvSpPr/>
      </dsp:nvSpPr>
      <dsp:spPr>
        <a:xfrm>
          <a:off x="0" y="3177119"/>
          <a:ext cx="10505330" cy="999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The functionalist theory of social change teaches that society is like a human body. Each part is like an organ. Individual parts can't survive on their own.  Emile Durkheim, a major leader in the social sciences, believed that all parts of a society must be harmonious.</a:t>
          </a:r>
        </a:p>
      </dsp:txBody>
      <dsp:txXfrm>
        <a:off x="0" y="3177119"/>
        <a:ext cx="10505330" cy="999460"/>
      </dsp:txXfrm>
    </dsp:sp>
    <dsp:sp modelId="{85CCA10E-11E4-4573-B4D2-A27D178AE481}">
      <dsp:nvSpPr>
        <dsp:cNvPr id="0" name=""/>
        <dsp:cNvSpPr/>
      </dsp:nvSpPr>
      <dsp:spPr>
        <a:xfrm>
          <a:off x="0" y="4176580"/>
          <a:ext cx="10515600"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FD623-D58A-4A0B-AB15-8ABBE65E9054}">
      <dsp:nvSpPr>
        <dsp:cNvPr id="0" name=""/>
        <dsp:cNvSpPr/>
      </dsp:nvSpPr>
      <dsp:spPr>
        <a:xfrm>
          <a:off x="0" y="4176580"/>
          <a:ext cx="10515600" cy="61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just" defTabSz="800100">
            <a:lnSpc>
              <a:spcPct val="90000"/>
            </a:lnSpc>
            <a:spcBef>
              <a:spcPct val="0"/>
            </a:spcBef>
            <a:spcAft>
              <a:spcPct val="35000"/>
            </a:spcAft>
          </a:pPr>
          <a:r>
            <a:rPr lang="en-US" sz="1800" kern="1200" dirty="0" smtClean="0">
              <a:solidFill>
                <a:srgbClr val="006600"/>
              </a:solidFill>
              <a:latin typeface="Cambria" panose="02040503050406030204" pitchFamily="18" charset="0"/>
              <a:ea typeface="Cambria" panose="02040503050406030204" pitchFamily="18" charset="0"/>
            </a:rPr>
            <a:t>Example: the government provides education for the children of the family, which in turn pays taxes on which the state depends to keep itself running.</a:t>
          </a:r>
        </a:p>
      </dsp:txBody>
      <dsp:txXfrm>
        <a:off x="0" y="4176580"/>
        <a:ext cx="10515600" cy="61065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7A7F4-96AF-4C55-939B-89DB08AC06AD}">
      <dsp:nvSpPr>
        <dsp:cNvPr id="0" name=""/>
        <dsp:cNvSpPr/>
      </dsp:nvSpPr>
      <dsp:spPr>
        <a:xfrm>
          <a:off x="0" y="191373"/>
          <a:ext cx="3052762" cy="1831657"/>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Cambria" panose="02040503050406030204" pitchFamily="18" charset="0"/>
              <a:ea typeface="Cambria" panose="02040503050406030204" pitchFamily="18" charset="0"/>
            </a:rPr>
            <a:t>1. Natural Factors</a:t>
          </a:r>
          <a:endParaRPr lang="en-US" sz="2000" kern="1200" dirty="0">
            <a:solidFill>
              <a:schemeClr val="tx1"/>
            </a:solidFill>
          </a:endParaRPr>
        </a:p>
      </dsp:txBody>
      <dsp:txXfrm>
        <a:off x="0" y="191373"/>
        <a:ext cx="3052762" cy="1831657"/>
      </dsp:txXfrm>
    </dsp:sp>
    <dsp:sp modelId="{0FD7F94C-0CC6-43D2-92AC-B9487DB0DD51}">
      <dsp:nvSpPr>
        <dsp:cNvPr id="0" name=""/>
        <dsp:cNvSpPr/>
      </dsp:nvSpPr>
      <dsp:spPr>
        <a:xfrm>
          <a:off x="3358038" y="191373"/>
          <a:ext cx="3052762" cy="1831657"/>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Cambria" panose="02040503050406030204" pitchFamily="18" charset="0"/>
              <a:ea typeface="Cambria" panose="02040503050406030204" pitchFamily="18" charset="0"/>
            </a:rPr>
            <a:t>2. Cultural Factors</a:t>
          </a:r>
        </a:p>
      </dsp:txBody>
      <dsp:txXfrm>
        <a:off x="3358038" y="191373"/>
        <a:ext cx="3052762" cy="1831657"/>
      </dsp:txXfrm>
    </dsp:sp>
    <dsp:sp modelId="{2BFDB76E-2327-4EBB-8BAD-A5830F8DDC76}">
      <dsp:nvSpPr>
        <dsp:cNvPr id="0" name=""/>
        <dsp:cNvSpPr/>
      </dsp:nvSpPr>
      <dsp:spPr>
        <a:xfrm>
          <a:off x="6716077" y="191373"/>
          <a:ext cx="3052762" cy="1831657"/>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3. Science and Technology Factors/ Globalization</a:t>
          </a:r>
        </a:p>
      </dsp:txBody>
      <dsp:txXfrm>
        <a:off x="6716077" y="191373"/>
        <a:ext cx="3052762" cy="1831657"/>
      </dsp:txXfrm>
    </dsp:sp>
    <dsp:sp modelId="{3AD2C23F-E60F-4DF1-B63A-FD8B47C0FC3B}">
      <dsp:nvSpPr>
        <dsp:cNvPr id="0" name=""/>
        <dsp:cNvSpPr/>
      </dsp:nvSpPr>
      <dsp:spPr>
        <a:xfrm>
          <a:off x="1679019" y="2328307"/>
          <a:ext cx="3052762" cy="1831657"/>
        </a:xfrm>
        <a:prstGeom prst="rect">
          <a:avLst/>
        </a:prstGeom>
        <a:solidFill>
          <a:srgbClr val="FF5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4. Biological Factors</a:t>
          </a:r>
        </a:p>
      </dsp:txBody>
      <dsp:txXfrm>
        <a:off x="1679019" y="2328307"/>
        <a:ext cx="3052762" cy="1831657"/>
      </dsp:txXfrm>
    </dsp:sp>
    <dsp:sp modelId="{60C6D42F-9BDC-4ABA-887E-B6BE51228575}">
      <dsp:nvSpPr>
        <dsp:cNvPr id="0" name=""/>
        <dsp:cNvSpPr/>
      </dsp:nvSpPr>
      <dsp:spPr>
        <a:xfrm>
          <a:off x="5037058" y="2328307"/>
          <a:ext cx="3052762" cy="1831657"/>
        </a:xfrm>
        <a:prstGeom prst="rect">
          <a:avLst/>
        </a:prstGeom>
        <a:solidFill>
          <a:srgbClr val="999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Cambria" panose="02040503050406030204" pitchFamily="18" charset="0"/>
              <a:ea typeface="Cambria" panose="02040503050406030204" pitchFamily="18" charset="0"/>
            </a:rPr>
            <a:t>5. Demographic Factors</a:t>
          </a:r>
        </a:p>
      </dsp:txBody>
      <dsp:txXfrm>
        <a:off x="5037058" y="2328307"/>
        <a:ext cx="3052762" cy="183165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7288D-152D-48D4-A013-457C05E20693}">
      <dsp:nvSpPr>
        <dsp:cNvPr id="0" name=""/>
        <dsp:cNvSpPr/>
      </dsp:nvSpPr>
      <dsp:spPr>
        <a:xfrm>
          <a:off x="0" y="0"/>
          <a:ext cx="6086302"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9AC8E-5029-4679-929A-2BABA96C4C4F}">
      <dsp:nvSpPr>
        <dsp:cNvPr id="0" name=""/>
        <dsp:cNvSpPr/>
      </dsp:nvSpPr>
      <dsp:spPr>
        <a:xfrm>
          <a:off x="0" y="0"/>
          <a:ext cx="6086302" cy="1604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A storm, earthquake, flood, drought, disease and similar natural events even today can disrupt the social system.</a:t>
          </a:r>
          <a:endParaRPr lang="en-US" sz="2000" kern="1200" dirty="0">
            <a:solidFill>
              <a:srgbClr val="006600"/>
            </a:solidFill>
          </a:endParaRPr>
        </a:p>
      </dsp:txBody>
      <dsp:txXfrm>
        <a:off x="0" y="0"/>
        <a:ext cx="6086302" cy="1604659"/>
      </dsp:txXfrm>
    </dsp:sp>
    <dsp:sp modelId="{57149713-1317-499C-946A-05D08301DDC9}">
      <dsp:nvSpPr>
        <dsp:cNvPr id="0" name=""/>
        <dsp:cNvSpPr/>
      </dsp:nvSpPr>
      <dsp:spPr>
        <a:xfrm>
          <a:off x="0" y="1604659"/>
          <a:ext cx="6086302"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F0EF4A-323A-465C-9D52-74AE405D0DEF}">
      <dsp:nvSpPr>
        <dsp:cNvPr id="0" name=""/>
        <dsp:cNvSpPr/>
      </dsp:nvSpPr>
      <dsp:spPr>
        <a:xfrm>
          <a:off x="0" y="1604659"/>
          <a:ext cx="6086302" cy="1604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Natural calamities like floods, earthquakes, draughts, famines and other natural disasters always force changes in the social conditions and life of the affected people. </a:t>
          </a:r>
        </a:p>
      </dsp:txBody>
      <dsp:txXfrm>
        <a:off x="0" y="1604659"/>
        <a:ext cx="6086302" cy="160465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F3E74-8428-44C9-BA10-A888E12DA113}">
      <dsp:nvSpPr>
        <dsp:cNvPr id="0" name=""/>
        <dsp:cNvSpPr/>
      </dsp:nvSpPr>
      <dsp:spPr>
        <a:xfrm>
          <a:off x="0" y="0"/>
          <a:ext cx="6161116"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7F2CD-4E07-48A7-9870-E2F411AA74D5}">
      <dsp:nvSpPr>
        <dsp:cNvPr id="0" name=""/>
        <dsp:cNvSpPr/>
      </dsp:nvSpPr>
      <dsp:spPr>
        <a:xfrm>
          <a:off x="0" y="0"/>
          <a:ext cx="6161116" cy="196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The cultural factors also play a role in bringing about social change. Our social life depends upon our beliefs, ideas, values, customs, conventions, institutions and the like. When there is a change in these, it influences the social life. </a:t>
          </a:r>
          <a:endParaRPr lang="en-US" sz="2000" kern="1200" dirty="0">
            <a:solidFill>
              <a:srgbClr val="006600"/>
            </a:solidFill>
          </a:endParaRPr>
        </a:p>
      </dsp:txBody>
      <dsp:txXfrm>
        <a:off x="0" y="0"/>
        <a:ext cx="6161116" cy="1966263"/>
      </dsp:txXfrm>
    </dsp:sp>
    <dsp:sp modelId="{A86A1EC6-B7E3-4608-BA8B-7DC47EC11CB4}">
      <dsp:nvSpPr>
        <dsp:cNvPr id="0" name=""/>
        <dsp:cNvSpPr/>
      </dsp:nvSpPr>
      <dsp:spPr>
        <a:xfrm>
          <a:off x="0" y="1966263"/>
          <a:ext cx="6161116"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A29BE-0D61-4A27-BED9-1A368C3596E1}">
      <dsp:nvSpPr>
        <dsp:cNvPr id="0" name=""/>
        <dsp:cNvSpPr/>
      </dsp:nvSpPr>
      <dsp:spPr>
        <a:xfrm>
          <a:off x="0" y="1966263"/>
          <a:ext cx="6161116" cy="1966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For example, the system of marriage. The relations between the parents and children have undergone a big change. The new love and need for working couples has acted as a source of big change in family relations and culture. Thus, socio-economic and cultural factors always act as big and formidable factors of social change</a:t>
          </a:r>
          <a:endParaRPr lang="en-US" sz="2000" kern="1200" dirty="0">
            <a:solidFill>
              <a:srgbClr val="006600"/>
            </a:solidFill>
            <a:latin typeface="Cambria" panose="02040503050406030204" pitchFamily="18" charset="0"/>
            <a:ea typeface="Cambria" panose="02040503050406030204" pitchFamily="18" charset="0"/>
          </a:endParaRPr>
        </a:p>
      </dsp:txBody>
      <dsp:txXfrm>
        <a:off x="0" y="1966263"/>
        <a:ext cx="6161116" cy="196626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A63A4-7570-4C70-B051-DAF8E9DFC798}">
      <dsp:nvSpPr>
        <dsp:cNvPr id="0" name=""/>
        <dsp:cNvSpPr/>
      </dsp:nvSpPr>
      <dsp:spPr>
        <a:xfrm>
          <a:off x="0" y="0"/>
          <a:ext cx="5961611"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352B58-F765-4867-B7C2-86ABE53EC281}">
      <dsp:nvSpPr>
        <dsp:cNvPr id="0" name=""/>
        <dsp:cNvSpPr/>
      </dsp:nvSpPr>
      <dsp:spPr>
        <a:xfrm>
          <a:off x="0" y="0"/>
          <a:ext cx="5961611" cy="189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In contemporary times science and technology happens to be the most important factor of social change. New scientific inventions and technologies always greatly influence the social life. </a:t>
          </a:r>
          <a:endParaRPr lang="en-US" sz="2000" kern="1200" dirty="0">
            <a:solidFill>
              <a:srgbClr val="006600"/>
            </a:solidFill>
          </a:endParaRPr>
        </a:p>
      </dsp:txBody>
      <dsp:txXfrm>
        <a:off x="0" y="0"/>
        <a:ext cx="5961611" cy="1899761"/>
      </dsp:txXfrm>
    </dsp:sp>
    <dsp:sp modelId="{FE2D3F2C-B623-4DBF-B007-B966A8367BBA}">
      <dsp:nvSpPr>
        <dsp:cNvPr id="0" name=""/>
        <dsp:cNvSpPr/>
      </dsp:nvSpPr>
      <dsp:spPr>
        <a:xfrm>
          <a:off x="0" y="1899761"/>
          <a:ext cx="5961611"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041C7-EBA9-492D-8AAA-2EE05A93FD0C}">
      <dsp:nvSpPr>
        <dsp:cNvPr id="0" name=""/>
        <dsp:cNvSpPr/>
      </dsp:nvSpPr>
      <dsp:spPr>
        <a:xfrm>
          <a:off x="0" y="1899761"/>
          <a:ext cx="5961611" cy="1899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Technology brings about changes in the physical environment and the material culture of each society which in turn gives birth to social change.</a:t>
          </a:r>
        </a:p>
      </dsp:txBody>
      <dsp:txXfrm>
        <a:off x="0" y="1899761"/>
        <a:ext cx="5961611" cy="189976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0ABDB-4942-4D2A-A437-05A772D75715}">
      <dsp:nvSpPr>
        <dsp:cNvPr id="0" name=""/>
        <dsp:cNvSpPr/>
      </dsp:nvSpPr>
      <dsp:spPr>
        <a:xfrm>
          <a:off x="0" y="1977"/>
          <a:ext cx="5329844"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71AF1-564E-4A46-9F28-FE0C8BC48E12}">
      <dsp:nvSpPr>
        <dsp:cNvPr id="0" name=""/>
        <dsp:cNvSpPr/>
      </dsp:nvSpPr>
      <dsp:spPr>
        <a:xfrm>
          <a:off x="0" y="1977"/>
          <a:ext cx="5329844" cy="134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Biological factors also affect social change.  Biological factors are those factors which determine the structure, selection and hereditary qualities of generations. </a:t>
          </a:r>
          <a:endParaRPr lang="en-US" sz="2000" kern="1200" dirty="0">
            <a:solidFill>
              <a:srgbClr val="006600"/>
            </a:solidFill>
          </a:endParaRPr>
        </a:p>
      </dsp:txBody>
      <dsp:txXfrm>
        <a:off x="0" y="1977"/>
        <a:ext cx="5329844" cy="1348316"/>
      </dsp:txXfrm>
    </dsp:sp>
    <dsp:sp modelId="{EB629BB6-96B8-4B18-B153-BB54AFB9EAB3}">
      <dsp:nvSpPr>
        <dsp:cNvPr id="0" name=""/>
        <dsp:cNvSpPr/>
      </dsp:nvSpPr>
      <dsp:spPr>
        <a:xfrm>
          <a:off x="0" y="1350294"/>
          <a:ext cx="5329844" cy="0"/>
        </a:xfrm>
        <a:prstGeom prst="line">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87E6D-9845-421F-9B97-C077F05BA782}">
      <dsp:nvSpPr>
        <dsp:cNvPr id="0" name=""/>
        <dsp:cNvSpPr/>
      </dsp:nvSpPr>
      <dsp:spPr>
        <a:xfrm>
          <a:off x="0" y="1350294"/>
          <a:ext cx="5329844" cy="134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The human element is ever changing. Each new generation is different from previous generation.</a:t>
          </a:r>
        </a:p>
      </dsp:txBody>
      <dsp:txXfrm>
        <a:off x="0" y="1350294"/>
        <a:ext cx="5329844" cy="1348316"/>
      </dsp:txXfrm>
    </dsp:sp>
    <dsp:sp modelId="{A5D231DC-ABC4-4605-8E9D-2944416CED4F}">
      <dsp:nvSpPr>
        <dsp:cNvPr id="0" name=""/>
        <dsp:cNvSpPr/>
      </dsp:nvSpPr>
      <dsp:spPr>
        <a:xfrm>
          <a:off x="0" y="2698610"/>
          <a:ext cx="5329844"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18629-35C8-4961-B10B-C0BF80812C7D}">
      <dsp:nvSpPr>
        <dsp:cNvPr id="0" name=""/>
        <dsp:cNvSpPr/>
      </dsp:nvSpPr>
      <dsp:spPr>
        <a:xfrm>
          <a:off x="0" y="2698610"/>
          <a:ext cx="5329844" cy="134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It is different in form, ideas and in many other ways from the one gone before. </a:t>
          </a:r>
        </a:p>
      </dsp:txBody>
      <dsp:txXfrm>
        <a:off x="0" y="2698610"/>
        <a:ext cx="5329844" cy="134831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A1DB0-2C37-4DFD-AF08-47FDC8B2882A}">
      <dsp:nvSpPr>
        <dsp:cNvPr id="0" name=""/>
        <dsp:cNvSpPr/>
      </dsp:nvSpPr>
      <dsp:spPr>
        <a:xfrm>
          <a:off x="0" y="1770"/>
          <a:ext cx="7133705"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E70D5-DEBA-426C-A8BA-A03B9B7171E7}">
      <dsp:nvSpPr>
        <dsp:cNvPr id="0" name=""/>
        <dsp:cNvSpPr/>
      </dsp:nvSpPr>
      <dsp:spPr>
        <a:xfrm>
          <a:off x="0" y="1770"/>
          <a:ext cx="7126738" cy="1171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The Demographic factors always influence the process and nature of Social Change. The population increase or decrease always brings social problems. When the birth-rate in a society exceeds death-rate, population begins to rise. </a:t>
          </a:r>
          <a:endParaRPr lang="en-US" sz="2000" kern="1200" dirty="0">
            <a:solidFill>
              <a:srgbClr val="006600"/>
            </a:solidFill>
          </a:endParaRPr>
        </a:p>
      </dsp:txBody>
      <dsp:txXfrm>
        <a:off x="0" y="1770"/>
        <a:ext cx="7126738" cy="1171035"/>
      </dsp:txXfrm>
    </dsp:sp>
    <dsp:sp modelId="{2200A693-16E8-4CDC-8185-082B846B1714}">
      <dsp:nvSpPr>
        <dsp:cNvPr id="0" name=""/>
        <dsp:cNvSpPr/>
      </dsp:nvSpPr>
      <dsp:spPr>
        <a:xfrm>
          <a:off x="0" y="1172806"/>
          <a:ext cx="7133705" cy="0"/>
        </a:xfrm>
        <a:prstGeom prst="line">
          <a:avLst/>
        </a:prstGeom>
        <a:solidFill>
          <a:schemeClr val="accent6">
            <a:alpha val="90000"/>
            <a:hueOff val="0"/>
            <a:satOff val="0"/>
            <a:lumOff val="0"/>
            <a:alphaOff val="-13333"/>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2C846-8583-4793-BDB7-726D0987C0BF}">
      <dsp:nvSpPr>
        <dsp:cNvPr id="0" name=""/>
        <dsp:cNvSpPr/>
      </dsp:nvSpPr>
      <dsp:spPr>
        <a:xfrm>
          <a:off x="0" y="1172806"/>
          <a:ext cx="7133705" cy="94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A constantly rising population gives birth to poverty, unemployment, disease and several other related problems.</a:t>
          </a:r>
        </a:p>
      </dsp:txBody>
      <dsp:txXfrm>
        <a:off x="0" y="1172806"/>
        <a:ext cx="7133705" cy="946543"/>
      </dsp:txXfrm>
    </dsp:sp>
    <dsp:sp modelId="{DD968223-DE7F-45C2-B027-B52864D1F86B}">
      <dsp:nvSpPr>
        <dsp:cNvPr id="0" name=""/>
        <dsp:cNvSpPr/>
      </dsp:nvSpPr>
      <dsp:spPr>
        <a:xfrm>
          <a:off x="0" y="2119349"/>
          <a:ext cx="7133705" cy="0"/>
        </a:xfrm>
        <a:prstGeom prst="line">
          <a:avLst/>
        </a:prstGeom>
        <a:solidFill>
          <a:schemeClr val="accent6">
            <a:alpha val="90000"/>
            <a:hueOff val="0"/>
            <a:satOff val="0"/>
            <a:lumOff val="0"/>
            <a:alphaOff val="-26667"/>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895E8-2264-4967-8E52-F871DEB088F0}">
      <dsp:nvSpPr>
        <dsp:cNvPr id="0" name=""/>
        <dsp:cNvSpPr/>
      </dsp:nvSpPr>
      <dsp:spPr>
        <a:xfrm>
          <a:off x="0" y="2119349"/>
          <a:ext cx="7126738" cy="128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On the other hand, a low birth-rate means leads to decrease in the size of the population. When population is low, there are fewer skilled hands available and the country cannot make full use of the natural resources. </a:t>
          </a:r>
        </a:p>
      </dsp:txBody>
      <dsp:txXfrm>
        <a:off x="0" y="2119349"/>
        <a:ext cx="7126738" cy="1283673"/>
      </dsp:txXfrm>
    </dsp:sp>
    <dsp:sp modelId="{A964830C-1B48-4405-A071-2F22D3FDC461}">
      <dsp:nvSpPr>
        <dsp:cNvPr id="0" name=""/>
        <dsp:cNvSpPr/>
      </dsp:nvSpPr>
      <dsp:spPr>
        <a:xfrm>
          <a:off x="0" y="3403023"/>
          <a:ext cx="7133705" cy="0"/>
        </a:xfrm>
        <a:prstGeom prst="line">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0C87C-7353-47DD-8E6F-CE630801AAE9}">
      <dsp:nvSpPr>
        <dsp:cNvPr id="0" name=""/>
        <dsp:cNvSpPr/>
      </dsp:nvSpPr>
      <dsp:spPr>
        <a:xfrm>
          <a:off x="0" y="3403023"/>
          <a:ext cx="7133705" cy="946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The social conditions deteriorate the size of families shrink and it affects the social relations.</a:t>
          </a:r>
          <a:endParaRPr lang="en-US" sz="2000" kern="1200" dirty="0">
            <a:solidFill>
              <a:srgbClr val="006600"/>
            </a:solidFill>
            <a:latin typeface="Cambria" panose="02040503050406030204" pitchFamily="18" charset="0"/>
            <a:ea typeface="Cambria" panose="02040503050406030204" pitchFamily="18" charset="0"/>
          </a:endParaRPr>
        </a:p>
      </dsp:txBody>
      <dsp:txXfrm>
        <a:off x="0" y="3403023"/>
        <a:ext cx="7133705" cy="946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6F0F6-CD24-49A3-882E-EC7654B7FCBD}">
      <dsp:nvSpPr>
        <dsp:cNvPr id="0" name=""/>
        <dsp:cNvSpPr/>
      </dsp:nvSpPr>
      <dsp:spPr>
        <a:xfrm>
          <a:off x="0" y="0"/>
          <a:ext cx="4099560" cy="3473152"/>
        </a:xfrm>
        <a:prstGeom prst="roundRect">
          <a:avLst>
            <a:gd name="adj" fmla="val 10000"/>
          </a:avLst>
        </a:prstGeom>
        <a:solidFill>
          <a:srgbClr val="6600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Example:</a:t>
          </a:r>
        </a:p>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1. A significant social change occurred in the form of drastic shift from an agricultural society to industrialized and post-modern society.</a:t>
          </a:r>
        </a:p>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2. Change in family system.</a:t>
          </a:r>
        </a:p>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3. Change in education system.</a:t>
          </a:r>
        </a:p>
        <a:p>
          <a:pPr lvl="0" algn="ctr" defTabSz="889000">
            <a:lnSpc>
              <a:spcPct val="90000"/>
            </a:lnSpc>
            <a:spcBef>
              <a:spcPct val="0"/>
            </a:spcBef>
            <a:spcAft>
              <a:spcPct val="35000"/>
            </a:spcAft>
          </a:pPr>
          <a:r>
            <a:rPr lang="en-US" sz="2000" kern="1200" dirty="0" smtClean="0">
              <a:solidFill>
                <a:schemeClr val="bg1"/>
              </a:solidFill>
              <a:latin typeface="Cambria" panose="02040503050406030204" pitchFamily="18" charset="0"/>
              <a:ea typeface="Cambria" panose="02040503050406030204" pitchFamily="18" charset="0"/>
            </a:rPr>
            <a:t>4. Globalization (media exchange, cultural variations)</a:t>
          </a:r>
          <a:endParaRPr lang="en-US" sz="2000" kern="1200" dirty="0">
            <a:solidFill>
              <a:schemeClr val="bg1"/>
            </a:solidFill>
          </a:endParaRPr>
        </a:p>
      </dsp:txBody>
      <dsp:txXfrm>
        <a:off x="101725" y="101725"/>
        <a:ext cx="3896110" cy="3269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94F50-4E8E-4533-A142-DA798F794A08}">
      <dsp:nvSpPr>
        <dsp:cNvPr id="0" name=""/>
        <dsp:cNvSpPr/>
      </dsp:nvSpPr>
      <dsp:spPr>
        <a:xfrm>
          <a:off x="0" y="0"/>
          <a:ext cx="10515600" cy="0"/>
        </a:xfrm>
        <a:prstGeom prst="line">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87378-4811-48A4-BF53-C49C0166A4E2}">
      <dsp:nvSpPr>
        <dsp:cNvPr id="0" name=""/>
        <dsp:cNvSpPr/>
      </dsp:nvSpPr>
      <dsp:spPr>
        <a:xfrm>
          <a:off x="0" y="0"/>
          <a:ext cx="10515600" cy="748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kern="1200" dirty="0" smtClean="0">
              <a:solidFill>
                <a:srgbClr val="006600"/>
              </a:solidFill>
              <a:latin typeface="Cambria" panose="02040503050406030204" pitchFamily="18" charset="0"/>
              <a:ea typeface="Cambria" panose="02040503050406030204" pitchFamily="18" charset="0"/>
            </a:rPr>
            <a:t>Internet has changed socialization, human interaction, banking, shopping other </a:t>
          </a:r>
          <a:r>
            <a:rPr lang="en-US" sz="2000" kern="1200" dirty="0" smtClean="0">
              <a:solidFill>
                <a:srgbClr val="006600"/>
              </a:solidFill>
              <a:latin typeface="Cambria" panose="02040503050406030204" pitchFamily="18" charset="0"/>
              <a:ea typeface="Cambria" panose="02040503050406030204" pitchFamily="18" charset="0"/>
            </a:rPr>
            <a:t>modes </a:t>
          </a:r>
          <a:r>
            <a:rPr lang="en-US" sz="2000" kern="1200" dirty="0" smtClean="0">
              <a:solidFill>
                <a:srgbClr val="006600"/>
              </a:solidFill>
              <a:latin typeface="Cambria" panose="02040503050406030204" pitchFamily="18" charset="0"/>
              <a:ea typeface="Cambria" panose="02040503050406030204" pitchFamily="18" charset="0"/>
            </a:rPr>
            <a:t>of living etc.</a:t>
          </a:r>
          <a:endParaRPr lang="en-US" sz="2000" kern="1200" dirty="0">
            <a:solidFill>
              <a:srgbClr val="006600"/>
            </a:solidFill>
          </a:endParaRPr>
        </a:p>
      </dsp:txBody>
      <dsp:txXfrm>
        <a:off x="0" y="0"/>
        <a:ext cx="10515600" cy="7487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9FAEC-0D4D-4F4D-8286-9B2B53BFAA81}">
      <dsp:nvSpPr>
        <dsp:cNvPr id="0" name=""/>
        <dsp:cNvSpPr/>
      </dsp:nvSpPr>
      <dsp:spPr>
        <a:xfrm>
          <a:off x="0" y="1939"/>
          <a:ext cx="7332748" cy="101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ambria" panose="02040503050406030204" pitchFamily="18" charset="0"/>
              <a:ea typeface="Cambria" panose="02040503050406030204" pitchFamily="18" charset="0"/>
            </a:rPr>
            <a:t>The process of change has accelerated so greatly that the mapping of the human genome system could be pushing us into yet another new type of society, one based on biotechnology.</a:t>
          </a:r>
          <a:endParaRPr lang="en-US" sz="1800" kern="1200" dirty="0"/>
        </a:p>
      </dsp:txBody>
      <dsp:txXfrm>
        <a:off x="49347" y="51286"/>
        <a:ext cx="7234054" cy="912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A5A08-830B-4318-B382-3226EA090EED}">
      <dsp:nvSpPr>
        <dsp:cNvPr id="0" name=""/>
        <dsp:cNvSpPr/>
      </dsp:nvSpPr>
      <dsp:spPr>
        <a:xfrm rot="5400000">
          <a:off x="506103" y="1985185"/>
          <a:ext cx="1498266" cy="2493081"/>
        </a:xfrm>
        <a:prstGeom prst="corner">
          <a:avLst>
            <a:gd name="adj1" fmla="val 16120"/>
            <a:gd name="adj2" fmla="val 16110"/>
          </a:avLst>
        </a:prstGeom>
        <a:solidFill>
          <a:srgbClr val="FF5050"/>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AD95F-E7E0-4330-A578-659821D3ABDD}">
      <dsp:nvSpPr>
        <dsp:cNvPr id="0" name=""/>
        <dsp:cNvSpPr/>
      </dsp:nvSpPr>
      <dsp:spPr>
        <a:xfrm>
          <a:off x="256005" y="2730079"/>
          <a:ext cx="2250767" cy="197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latin typeface="Cambria" panose="02040503050406030204" pitchFamily="18" charset="0"/>
              <a:ea typeface="Cambria" panose="02040503050406030204" pitchFamily="18" charset="0"/>
            </a:rPr>
            <a:t>When humans domesticated plants and animals - this first social revolution allowed hunting and gathering societies to develop into </a:t>
          </a:r>
          <a:r>
            <a:rPr lang="en-US" sz="1600" b="1" kern="1200" dirty="0" smtClean="0">
              <a:latin typeface="Cambria" panose="02040503050406030204" pitchFamily="18" charset="0"/>
              <a:ea typeface="Cambria" panose="02040503050406030204" pitchFamily="18" charset="0"/>
            </a:rPr>
            <a:t>horticultural and pastoral societies. </a:t>
          </a:r>
          <a:endParaRPr lang="en-US" sz="1600" b="1" kern="1200" dirty="0"/>
        </a:p>
      </dsp:txBody>
      <dsp:txXfrm>
        <a:off x="256005" y="2730079"/>
        <a:ext cx="2250767" cy="1972929"/>
      </dsp:txXfrm>
    </dsp:sp>
    <dsp:sp modelId="{DD3DFC9A-2CCF-4D42-BFEA-EF037AFC47D7}">
      <dsp:nvSpPr>
        <dsp:cNvPr id="0" name=""/>
        <dsp:cNvSpPr/>
      </dsp:nvSpPr>
      <dsp:spPr>
        <a:xfrm>
          <a:off x="2082100" y="1801642"/>
          <a:ext cx="424673" cy="424673"/>
        </a:xfrm>
        <a:prstGeom prst="triangle">
          <a:avLst>
            <a:gd name="adj" fmla="val 100000"/>
          </a:avLst>
        </a:prstGeom>
        <a:solidFill>
          <a:srgbClr val="FF5050"/>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FE1F46-1291-4012-9D5D-C6AAE8516AAB}">
      <dsp:nvSpPr>
        <dsp:cNvPr id="0" name=""/>
        <dsp:cNvSpPr/>
      </dsp:nvSpPr>
      <dsp:spPr>
        <a:xfrm rot="5400000">
          <a:off x="3261483" y="1303364"/>
          <a:ext cx="1498266" cy="2493081"/>
        </a:xfrm>
        <a:prstGeom prst="corner">
          <a:avLst>
            <a:gd name="adj1" fmla="val 16120"/>
            <a:gd name="adj2" fmla="val 16110"/>
          </a:avLst>
        </a:prstGeom>
        <a:solidFill>
          <a:srgbClr val="7030A0"/>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80AC3A-3DA6-45DE-85A5-02441638FF35}">
      <dsp:nvSpPr>
        <dsp:cNvPr id="0" name=""/>
        <dsp:cNvSpPr/>
      </dsp:nvSpPr>
      <dsp:spPr>
        <a:xfrm>
          <a:off x="3011385" y="2048258"/>
          <a:ext cx="2250767" cy="197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latin typeface="Cambria" panose="02040503050406030204" pitchFamily="18" charset="0"/>
              <a:ea typeface="Cambria" panose="02040503050406030204" pitchFamily="18" charset="0"/>
            </a:rPr>
            <a:t>The plow brought about the second social revolution, from which </a:t>
          </a:r>
          <a:r>
            <a:rPr lang="en-US" sz="1600" b="1" kern="1200" dirty="0" smtClean="0">
              <a:latin typeface="Cambria" panose="02040503050406030204" pitchFamily="18" charset="0"/>
              <a:ea typeface="Cambria" panose="02040503050406030204" pitchFamily="18" charset="0"/>
            </a:rPr>
            <a:t>agricultural societies </a:t>
          </a:r>
          <a:r>
            <a:rPr lang="en-US" sz="1600" kern="1200" dirty="0" smtClean="0">
              <a:latin typeface="Cambria" panose="02040503050406030204" pitchFamily="18" charset="0"/>
              <a:ea typeface="Cambria" panose="02040503050406030204" pitchFamily="18" charset="0"/>
            </a:rPr>
            <a:t>emerged. </a:t>
          </a:r>
        </a:p>
      </dsp:txBody>
      <dsp:txXfrm>
        <a:off x="3011385" y="2048258"/>
        <a:ext cx="2250767" cy="1972929"/>
      </dsp:txXfrm>
    </dsp:sp>
    <dsp:sp modelId="{288E36B3-2F5E-49F5-A7B5-3A33EB52C366}">
      <dsp:nvSpPr>
        <dsp:cNvPr id="0" name=""/>
        <dsp:cNvSpPr/>
      </dsp:nvSpPr>
      <dsp:spPr>
        <a:xfrm>
          <a:off x="4837479" y="1119820"/>
          <a:ext cx="424673" cy="424673"/>
        </a:xfrm>
        <a:prstGeom prst="triangle">
          <a:avLst>
            <a:gd name="adj" fmla="val 100000"/>
          </a:avLst>
        </a:prstGeom>
        <a:solidFill>
          <a:srgbClr val="7030A0"/>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9E60B0-26EA-446F-9A88-C6872DBA3A6B}">
      <dsp:nvSpPr>
        <dsp:cNvPr id="0" name=""/>
        <dsp:cNvSpPr/>
      </dsp:nvSpPr>
      <dsp:spPr>
        <a:xfrm rot="5400000">
          <a:off x="6016862" y="621542"/>
          <a:ext cx="1498266" cy="2493081"/>
        </a:xfrm>
        <a:prstGeom prst="corner">
          <a:avLst>
            <a:gd name="adj1" fmla="val 16120"/>
            <a:gd name="adj2" fmla="val 16110"/>
          </a:avLst>
        </a:prstGeom>
        <a:solidFill>
          <a:srgbClr val="00CC99"/>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CB516-F67B-4439-95EF-DFBA373B996F}">
      <dsp:nvSpPr>
        <dsp:cNvPr id="0" name=""/>
        <dsp:cNvSpPr/>
      </dsp:nvSpPr>
      <dsp:spPr>
        <a:xfrm>
          <a:off x="5766764" y="1366437"/>
          <a:ext cx="2250767" cy="197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latin typeface="Cambria" panose="02040503050406030204" pitchFamily="18" charset="0"/>
              <a:ea typeface="Cambria" panose="02040503050406030204" pitchFamily="18" charset="0"/>
            </a:rPr>
            <a:t>The third social revolution, prompted by the invention of the steam engine, ushered in the </a:t>
          </a:r>
          <a:r>
            <a:rPr lang="en-US" sz="1600" b="1" kern="1200" dirty="0" smtClean="0">
              <a:latin typeface="Cambria" panose="02040503050406030204" pitchFamily="18" charset="0"/>
              <a:ea typeface="Cambria" panose="02040503050406030204" pitchFamily="18" charset="0"/>
            </a:rPr>
            <a:t>Industrial Revolution. </a:t>
          </a:r>
          <a:endParaRPr lang="en-US" sz="1600" b="1" kern="1200" dirty="0">
            <a:latin typeface="Cambria" panose="02040503050406030204" pitchFamily="18" charset="0"/>
            <a:ea typeface="Cambria" panose="02040503050406030204" pitchFamily="18" charset="0"/>
          </a:endParaRPr>
        </a:p>
      </dsp:txBody>
      <dsp:txXfrm>
        <a:off x="5766764" y="1366437"/>
        <a:ext cx="2250767" cy="1972929"/>
      </dsp:txXfrm>
    </dsp:sp>
    <dsp:sp modelId="{9D41BA80-96DC-432F-B08E-FB93AC75B371}">
      <dsp:nvSpPr>
        <dsp:cNvPr id="0" name=""/>
        <dsp:cNvSpPr/>
      </dsp:nvSpPr>
      <dsp:spPr>
        <a:xfrm>
          <a:off x="7592859" y="437999"/>
          <a:ext cx="424673" cy="424673"/>
        </a:xfrm>
        <a:prstGeom prst="triangle">
          <a:avLst>
            <a:gd name="adj" fmla="val 100000"/>
          </a:avLst>
        </a:prstGeom>
        <a:solidFill>
          <a:srgbClr val="00CC99"/>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A59FA-25D9-4E52-AC23-F2AC8CB961E5}">
      <dsp:nvSpPr>
        <dsp:cNvPr id="0" name=""/>
        <dsp:cNvSpPr/>
      </dsp:nvSpPr>
      <dsp:spPr>
        <a:xfrm rot="5400000">
          <a:off x="8772241" y="-60278"/>
          <a:ext cx="1498266" cy="2493081"/>
        </a:xfrm>
        <a:prstGeom prst="corner">
          <a:avLst>
            <a:gd name="adj1" fmla="val 16120"/>
            <a:gd name="adj2" fmla="val 16110"/>
          </a:avLst>
        </a:prstGeom>
        <a:solidFill>
          <a:srgbClr val="002060"/>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A3CDC-3E93-44A5-AB66-05908CE75FC0}">
      <dsp:nvSpPr>
        <dsp:cNvPr id="0" name=""/>
        <dsp:cNvSpPr/>
      </dsp:nvSpPr>
      <dsp:spPr>
        <a:xfrm>
          <a:off x="8522144" y="684615"/>
          <a:ext cx="2250767" cy="197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latin typeface="Cambria" panose="02040503050406030204" pitchFamily="18" charset="0"/>
              <a:ea typeface="Cambria" panose="02040503050406030204" pitchFamily="18" charset="0"/>
            </a:rPr>
            <a:t>Now we are in the midst of the fourth social revolution, stimulated by the invention of the </a:t>
          </a:r>
          <a:r>
            <a:rPr lang="en-US" sz="1600" b="1" kern="1200" dirty="0" smtClean="0">
              <a:latin typeface="Cambria" panose="02040503050406030204" pitchFamily="18" charset="0"/>
              <a:ea typeface="Cambria" panose="02040503050406030204" pitchFamily="18" charset="0"/>
            </a:rPr>
            <a:t>microchip</a:t>
          </a:r>
          <a:r>
            <a:rPr lang="en-US" sz="1600" kern="1200" dirty="0" smtClean="0">
              <a:latin typeface="Cambria" panose="02040503050406030204" pitchFamily="18" charset="0"/>
              <a:ea typeface="Cambria" panose="02040503050406030204" pitchFamily="18" charset="0"/>
            </a:rPr>
            <a:t>. </a:t>
          </a:r>
        </a:p>
      </dsp:txBody>
      <dsp:txXfrm>
        <a:off x="8522144" y="684615"/>
        <a:ext cx="2250767" cy="19729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0C018-0D3C-4E2A-A3C9-EC2F17052BC3}">
      <dsp:nvSpPr>
        <dsp:cNvPr id="0" name=""/>
        <dsp:cNvSpPr/>
      </dsp:nvSpPr>
      <dsp:spPr>
        <a:xfrm>
          <a:off x="282012" y="826594"/>
          <a:ext cx="4618728" cy="1443352"/>
        </a:xfrm>
        <a:prstGeom prst="rect">
          <a:avLst/>
        </a:prstGeom>
        <a:solidFill>
          <a:srgbClr val="FF9999">
            <a:alpha val="40000"/>
          </a:srgb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77631" tIns="60960" rIns="60960" bIns="60960" numCol="1" spcCol="1270" anchor="ctr" anchorCtr="0">
          <a:noAutofit/>
        </a:bodyPr>
        <a:lstStyle/>
        <a:p>
          <a:pPr lvl="0" algn="l" defTabSz="711200">
            <a:lnSpc>
              <a:spcPct val="90000"/>
            </a:lnSpc>
            <a:spcBef>
              <a:spcPct val="0"/>
            </a:spcBef>
            <a:spcAft>
              <a:spcPct val="35000"/>
            </a:spcAft>
          </a:pPr>
          <a:r>
            <a:rPr lang="en-US" sz="1600" kern="1200" dirty="0" err="1" smtClean="0">
              <a:solidFill>
                <a:srgbClr val="006600"/>
              </a:solidFill>
              <a:latin typeface="Cambria" panose="02040503050406030204" pitchFamily="18" charset="0"/>
              <a:ea typeface="Cambria" panose="02040503050406030204" pitchFamily="18" charset="0"/>
            </a:rPr>
            <a:t>Gemeinschaft</a:t>
          </a:r>
          <a:r>
            <a:rPr lang="en-US" sz="1600" kern="1200" dirty="0" smtClean="0">
              <a:solidFill>
                <a:srgbClr val="006600"/>
              </a:solidFill>
              <a:latin typeface="Cambria" panose="02040503050406030204" pitchFamily="18" charset="0"/>
              <a:ea typeface="Cambria" panose="02040503050406030204" pitchFamily="18" charset="0"/>
            </a:rPr>
            <a:t>, often translated as ”</a:t>
          </a:r>
          <a:r>
            <a:rPr lang="en-US" sz="1600" b="1" kern="1200" dirty="0" smtClean="0">
              <a:solidFill>
                <a:srgbClr val="006600"/>
              </a:solidFill>
              <a:latin typeface="Cambria" panose="02040503050406030204" pitchFamily="18" charset="0"/>
              <a:ea typeface="Cambria" panose="02040503050406030204" pitchFamily="18" charset="0"/>
            </a:rPr>
            <a:t>community</a:t>
          </a:r>
          <a:r>
            <a:rPr lang="en-US" sz="1600" kern="1200" dirty="0" smtClean="0">
              <a:solidFill>
                <a:srgbClr val="006600"/>
              </a:solidFill>
              <a:latin typeface="Cambria" panose="02040503050406030204" pitchFamily="18" charset="0"/>
              <a:ea typeface="Cambria" panose="02040503050406030204" pitchFamily="18" charset="0"/>
            </a:rPr>
            <a:t> “, is a concept referring to individuals </a:t>
          </a:r>
          <a:r>
            <a:rPr lang="en-US" sz="1600" b="1" kern="1200" dirty="0" smtClean="0">
              <a:solidFill>
                <a:srgbClr val="006600"/>
              </a:solidFill>
              <a:latin typeface="Cambria" panose="02040503050406030204" pitchFamily="18" charset="0"/>
              <a:ea typeface="Cambria" panose="02040503050406030204" pitchFamily="18" charset="0"/>
            </a:rPr>
            <a:t>bound together by common norms,</a:t>
          </a:r>
          <a:r>
            <a:rPr lang="en-US" sz="1600" kern="1200" dirty="0" smtClean="0">
              <a:solidFill>
                <a:srgbClr val="006600"/>
              </a:solidFill>
              <a:latin typeface="Cambria" panose="02040503050406030204" pitchFamily="18" charset="0"/>
              <a:ea typeface="Cambria" panose="02040503050406030204" pitchFamily="18" charset="0"/>
            </a:rPr>
            <a:t> often because of shared physical space and shared beliefs. </a:t>
          </a:r>
          <a:endParaRPr lang="en-US" sz="1600" kern="1200" dirty="0">
            <a:solidFill>
              <a:srgbClr val="006600"/>
            </a:solidFill>
          </a:endParaRPr>
        </a:p>
      </dsp:txBody>
      <dsp:txXfrm>
        <a:off x="282012" y="826594"/>
        <a:ext cx="4618728" cy="1443352"/>
      </dsp:txXfrm>
    </dsp:sp>
    <dsp:sp modelId="{30627B76-FC98-41B6-880F-3264DF099604}">
      <dsp:nvSpPr>
        <dsp:cNvPr id="0" name=""/>
        <dsp:cNvSpPr/>
      </dsp:nvSpPr>
      <dsp:spPr>
        <a:xfrm>
          <a:off x="89565" y="618110"/>
          <a:ext cx="1010346" cy="1515520"/>
        </a:xfrm>
        <a:prstGeom prst="rect">
          <a:avLst/>
        </a:prstGeom>
        <a:solidFill>
          <a:srgbClr val="FF9999"/>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EA767C-C630-419E-8D61-21BC364D24CC}">
      <dsp:nvSpPr>
        <dsp:cNvPr id="0" name=""/>
        <dsp:cNvSpPr/>
      </dsp:nvSpPr>
      <dsp:spPr>
        <a:xfrm>
          <a:off x="5264816" y="826984"/>
          <a:ext cx="4615812" cy="1442441"/>
        </a:xfrm>
        <a:prstGeom prst="rect">
          <a:avLst/>
        </a:prstGeom>
        <a:solidFill>
          <a:srgbClr val="CC9900">
            <a:alpha val="40000"/>
          </a:srgb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77014" tIns="60960" rIns="60960" bIns="60960" numCol="1" spcCol="1270" anchor="ctr" anchorCtr="0">
          <a:noAutofit/>
        </a:bodyPr>
        <a:lstStyle/>
        <a:p>
          <a:pPr lvl="0" algn="l" defTabSz="711200">
            <a:lnSpc>
              <a:spcPct val="90000"/>
            </a:lnSpc>
            <a:spcBef>
              <a:spcPct val="0"/>
            </a:spcBef>
            <a:spcAft>
              <a:spcPct val="35000"/>
            </a:spcAft>
          </a:pPr>
          <a:r>
            <a:rPr lang="en-US" sz="1600" kern="1200" dirty="0" err="1" smtClean="0">
              <a:solidFill>
                <a:srgbClr val="006600"/>
              </a:solidFill>
              <a:latin typeface="Cambria" panose="02040503050406030204" pitchFamily="18" charset="0"/>
              <a:ea typeface="Cambria" panose="02040503050406030204" pitchFamily="18" charset="0"/>
            </a:rPr>
            <a:t>Gesellschaft</a:t>
          </a:r>
          <a:r>
            <a:rPr lang="en-US" sz="1600" kern="1200" dirty="0" smtClean="0">
              <a:solidFill>
                <a:srgbClr val="006600"/>
              </a:solidFill>
              <a:latin typeface="Cambria" panose="02040503050406030204" pitchFamily="18" charset="0"/>
              <a:ea typeface="Cambria" panose="02040503050406030204" pitchFamily="18" charset="0"/>
            </a:rPr>
            <a:t>, often translated as ”</a:t>
          </a:r>
          <a:r>
            <a:rPr lang="en-US" sz="1600" b="1" kern="1200" dirty="0" smtClean="0">
              <a:solidFill>
                <a:srgbClr val="006600"/>
              </a:solidFill>
              <a:latin typeface="Cambria" panose="02040503050406030204" pitchFamily="18" charset="0"/>
              <a:ea typeface="Cambria" panose="02040503050406030204" pitchFamily="18" charset="0"/>
            </a:rPr>
            <a:t>society</a:t>
          </a:r>
          <a:r>
            <a:rPr lang="en-US" sz="1600" kern="1200" dirty="0" smtClean="0">
              <a:solidFill>
                <a:srgbClr val="006600"/>
              </a:solidFill>
              <a:latin typeface="Cambria" panose="02040503050406030204" pitchFamily="18" charset="0"/>
              <a:ea typeface="Cambria" panose="02040503050406030204" pitchFamily="18" charset="0"/>
            </a:rPr>
            <a:t>”, refers to associations in which </a:t>
          </a:r>
          <a:r>
            <a:rPr lang="en-US" sz="1600" b="1" kern="1200" dirty="0" smtClean="0">
              <a:solidFill>
                <a:srgbClr val="006600"/>
              </a:solidFill>
              <a:latin typeface="Cambria" panose="02040503050406030204" pitchFamily="18" charset="0"/>
              <a:ea typeface="Cambria" panose="02040503050406030204" pitchFamily="18" charset="0"/>
            </a:rPr>
            <a:t>self-interest is the primary justification </a:t>
          </a:r>
          <a:r>
            <a:rPr lang="en-US" sz="1600" kern="1200" dirty="0" smtClean="0">
              <a:solidFill>
                <a:srgbClr val="006600"/>
              </a:solidFill>
              <a:latin typeface="Cambria" panose="02040503050406030204" pitchFamily="18" charset="0"/>
              <a:ea typeface="Cambria" panose="02040503050406030204" pitchFamily="18" charset="0"/>
            </a:rPr>
            <a:t>for membership. Or people who live and work very close together in proximity but very far apart relationally.</a:t>
          </a:r>
        </a:p>
      </dsp:txBody>
      <dsp:txXfrm>
        <a:off x="5264816" y="826984"/>
        <a:ext cx="4615812" cy="1442441"/>
      </dsp:txXfrm>
    </dsp:sp>
    <dsp:sp modelId="{3B8DA991-937B-491B-8BD0-51DA3587220F}">
      <dsp:nvSpPr>
        <dsp:cNvPr id="0" name=""/>
        <dsp:cNvSpPr/>
      </dsp:nvSpPr>
      <dsp:spPr>
        <a:xfrm>
          <a:off x="5072490" y="618631"/>
          <a:ext cx="1009708" cy="1514563"/>
        </a:xfrm>
        <a:prstGeom prst="rect">
          <a:avLst/>
        </a:prstGeom>
        <a:solidFill>
          <a:srgbClr val="CC9900"/>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145B2-217A-4D09-8A86-DF8CCD1644E4}">
      <dsp:nvSpPr>
        <dsp:cNvPr id="0" name=""/>
        <dsp:cNvSpPr/>
      </dsp:nvSpPr>
      <dsp:spPr>
        <a:xfrm>
          <a:off x="0" y="244"/>
          <a:ext cx="8128000" cy="907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cap="none" spc="0"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rPr>
            <a:t>Contrasting Societies</a:t>
          </a:r>
        </a:p>
        <a:p>
          <a:pPr lvl="0" algn="ctr" defTabSz="1244600">
            <a:lnSpc>
              <a:spcPct val="90000"/>
            </a:lnSpc>
            <a:spcBef>
              <a:spcPct val="0"/>
            </a:spcBef>
            <a:spcAft>
              <a:spcPct val="35000"/>
            </a:spcAft>
          </a:pPr>
          <a:r>
            <a:rPr lang="en-US" sz="2800" b="1" kern="1200" cap="none" spc="0"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rPr>
            <a:t>Simple vs Complex Societies </a:t>
          </a:r>
          <a:endParaRPr lang="en-US" sz="2800" b="1" kern="1200" cap="none" spc="0"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dsp:txBody>
      <dsp:txXfrm>
        <a:off x="44283" y="44527"/>
        <a:ext cx="8039434" cy="8185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C02D3-A3F8-4CD6-B9F7-36916EB61433}">
      <dsp:nvSpPr>
        <dsp:cNvPr id="0" name=""/>
        <dsp:cNvSpPr/>
      </dsp:nvSpPr>
      <dsp:spPr>
        <a:xfrm>
          <a:off x="0" y="1329"/>
          <a:ext cx="5461462" cy="767180"/>
        </a:xfrm>
        <a:prstGeom prst="roundRect">
          <a:avLst/>
        </a:prstGeom>
        <a:solidFill>
          <a:srgbClr val="00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err="1" smtClean="0">
              <a:solidFill>
                <a:schemeClr val="bg1"/>
              </a:solidFill>
              <a:latin typeface="Cambria" panose="02040503050406030204" pitchFamily="18" charset="0"/>
              <a:ea typeface="Cambria" panose="02040503050406030204" pitchFamily="18" charset="0"/>
            </a:rPr>
            <a:t>Gesellschaft</a:t>
          </a:r>
          <a:endParaRPr lang="en-US" sz="2800" b="1" kern="1200" dirty="0">
            <a:solidFill>
              <a:schemeClr val="bg1"/>
            </a:solidFill>
          </a:endParaRPr>
        </a:p>
      </dsp:txBody>
      <dsp:txXfrm>
        <a:off x="37451" y="38780"/>
        <a:ext cx="5386560" cy="692278"/>
      </dsp:txXfrm>
    </dsp:sp>
    <dsp:sp modelId="{F0B15987-44AE-43E0-BC4A-6BEDBE682664}">
      <dsp:nvSpPr>
        <dsp:cNvPr id="0" name=""/>
        <dsp:cNvSpPr/>
      </dsp:nvSpPr>
      <dsp:spPr>
        <a:xfrm>
          <a:off x="0" y="768509"/>
          <a:ext cx="5461462" cy="3482118"/>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173401" tIns="20320" rIns="113792" bIns="20320" numCol="1" spcCol="1270" anchor="t" anchorCtr="0">
          <a:noAutofit/>
        </a:bodyPr>
        <a:lstStyle/>
        <a:p>
          <a:pPr marL="171450" lvl="1" indent="-171450" algn="l" defTabSz="711200">
            <a:lnSpc>
              <a:spcPct val="100000"/>
            </a:lnSpc>
            <a:spcBef>
              <a:spcPct val="0"/>
            </a:spcBef>
            <a:spcAft>
              <a:spcPts val="0"/>
            </a:spcAft>
            <a:buChar char="••"/>
          </a:pPr>
          <a:r>
            <a:rPr lang="en-US" sz="1600" b="1" kern="1200" dirty="0" smtClean="0">
              <a:solidFill>
                <a:schemeClr val="tx1"/>
              </a:solidFill>
              <a:latin typeface="Cambria" panose="02040503050406030204" pitchFamily="18" charset="0"/>
              <a:ea typeface="Cambria" panose="02040503050406030204" pitchFamily="18" charset="0"/>
            </a:rPr>
            <a:t>Modern</a:t>
          </a:r>
          <a:r>
            <a:rPr lang="en-US" sz="1600" kern="1200" dirty="0" smtClean="0">
              <a:solidFill>
                <a:schemeClr val="tx1"/>
              </a:solidFill>
              <a:latin typeface="Cambria" panose="02040503050406030204" pitchFamily="18" charset="0"/>
              <a:ea typeface="Cambria" panose="02040503050406030204" pitchFamily="18" charset="0"/>
            </a:rPr>
            <a:t>, or </a:t>
          </a:r>
          <a:r>
            <a:rPr lang="en-US" sz="1600" kern="1200" dirty="0" err="1" smtClean="0">
              <a:solidFill>
                <a:schemeClr val="tx1"/>
              </a:solidFill>
              <a:latin typeface="Cambria" panose="02040503050406030204" pitchFamily="18" charset="0"/>
              <a:ea typeface="Cambria" panose="02040503050406030204" pitchFamily="18" charset="0"/>
            </a:rPr>
            <a:t>Gesellschaft</a:t>
          </a:r>
          <a:r>
            <a:rPr lang="en-US" sz="1600" kern="1200" dirty="0" smtClean="0">
              <a:solidFill>
                <a:schemeClr val="tx1"/>
              </a:solidFill>
              <a:latin typeface="Cambria" panose="02040503050406030204" pitchFamily="18" charset="0"/>
              <a:ea typeface="Cambria" panose="02040503050406030204" pitchFamily="18" charset="0"/>
            </a:rPr>
            <a:t>, societies are </a:t>
          </a:r>
          <a:r>
            <a:rPr lang="en-US" sz="1600" b="1" kern="1200" dirty="0" smtClean="0">
              <a:solidFill>
                <a:schemeClr val="tx1"/>
              </a:solidFill>
              <a:latin typeface="Cambria" panose="02040503050406030204" pitchFamily="18" charset="0"/>
              <a:ea typeface="Cambria" panose="02040503050406030204" pitchFamily="18" charset="0"/>
            </a:rPr>
            <a:t>large</a:t>
          </a:r>
          <a:r>
            <a:rPr lang="en-US" sz="1600" kern="1200" dirty="0" smtClean="0">
              <a:solidFill>
                <a:schemeClr val="tx1"/>
              </a:solidFill>
              <a:latin typeface="Cambria" panose="02040503050406030204" pitchFamily="18" charset="0"/>
              <a:ea typeface="Cambria" panose="02040503050406030204" pitchFamily="18" charset="0"/>
            </a:rPr>
            <a:t>, </a:t>
          </a:r>
          <a:r>
            <a:rPr lang="en-US" sz="1600" b="1" kern="1200" dirty="0" smtClean="0">
              <a:solidFill>
                <a:schemeClr val="tx1"/>
              </a:solidFill>
              <a:latin typeface="Cambria" panose="02040503050406030204" pitchFamily="18" charset="0"/>
              <a:ea typeface="Cambria" panose="02040503050406030204" pitchFamily="18" charset="0"/>
            </a:rPr>
            <a:t>urbanized</a:t>
          </a:r>
          <a:r>
            <a:rPr lang="en-US" sz="1600" kern="1200" dirty="0" smtClean="0">
              <a:solidFill>
                <a:schemeClr val="tx1"/>
              </a:solidFill>
              <a:latin typeface="Cambria" panose="02040503050406030204" pitchFamily="18" charset="0"/>
              <a:ea typeface="Cambria" panose="02040503050406030204" pitchFamily="18" charset="0"/>
            </a:rPr>
            <a:t>, and </a:t>
          </a:r>
          <a:r>
            <a:rPr lang="en-US" sz="1600" b="1" kern="1200" dirty="0" smtClean="0">
              <a:solidFill>
                <a:schemeClr val="tx1"/>
              </a:solidFill>
              <a:latin typeface="Cambria" panose="02040503050406030204" pitchFamily="18" charset="0"/>
              <a:ea typeface="Cambria" panose="02040503050406030204" pitchFamily="18" charset="0"/>
            </a:rPr>
            <a:t>fast-changing,</a:t>
          </a:r>
          <a:r>
            <a:rPr lang="en-US" sz="1600" kern="1200" dirty="0" smtClean="0">
              <a:solidFill>
                <a:schemeClr val="tx1"/>
              </a:solidFill>
              <a:latin typeface="Cambria" panose="02040503050406030204" pitchFamily="18" charset="0"/>
              <a:ea typeface="Cambria" panose="02040503050406030204" pitchFamily="18" charset="0"/>
            </a:rPr>
            <a:t> with more </a:t>
          </a:r>
          <a:r>
            <a:rPr lang="en-US" sz="1600" b="1" kern="1200" dirty="0" smtClean="0">
              <a:solidFill>
                <a:schemeClr val="tx1"/>
              </a:solidFill>
              <a:latin typeface="Cambria" panose="02040503050406030204" pitchFamily="18" charset="0"/>
              <a:ea typeface="Cambria" panose="02040503050406030204" pitchFamily="18" charset="0"/>
            </a:rPr>
            <a:t>fluid divisions of labor </a:t>
          </a:r>
          <a:r>
            <a:rPr lang="en-US" sz="1600" kern="1200" dirty="0" smtClean="0">
              <a:solidFill>
                <a:schemeClr val="tx1"/>
              </a:solidFill>
              <a:latin typeface="Cambria" panose="02040503050406030204" pitchFamily="18" charset="0"/>
              <a:ea typeface="Cambria" panose="02040503050406030204" pitchFamily="18" charset="0"/>
            </a:rPr>
            <a:t>between the sexes. </a:t>
          </a:r>
          <a:endParaRPr lang="en-US" sz="1600" kern="1200" dirty="0">
            <a:solidFill>
              <a:schemeClr val="tx1"/>
            </a:solidFill>
            <a:latin typeface="Cambria" panose="02040503050406030204" pitchFamily="18" charset="0"/>
            <a:ea typeface="Cambria" panose="02040503050406030204" pitchFamily="18" charset="0"/>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People have </a:t>
          </a:r>
          <a:r>
            <a:rPr lang="en-US" sz="1600" b="1" kern="1200" dirty="0" smtClean="0">
              <a:solidFill>
                <a:schemeClr val="tx1"/>
              </a:solidFill>
              <a:latin typeface="Cambria" panose="02040503050406030204" pitchFamily="18" charset="0"/>
              <a:ea typeface="Cambria" panose="02040503050406030204" pitchFamily="18" charset="0"/>
            </a:rPr>
            <a:t>smaller families </a:t>
          </a:r>
          <a:r>
            <a:rPr lang="en-US" sz="1600" kern="1200" dirty="0" smtClean="0">
              <a:solidFill>
                <a:schemeClr val="tx1"/>
              </a:solidFill>
              <a:latin typeface="Cambria" panose="02040503050406030204" pitchFamily="18" charset="0"/>
              <a:ea typeface="Cambria" panose="02040503050406030204" pitchFamily="18" charset="0"/>
            </a:rPr>
            <a:t>and </a:t>
          </a:r>
          <a:r>
            <a:rPr lang="en-US" sz="1600" b="1" kern="1200" dirty="0" smtClean="0">
              <a:solidFill>
                <a:schemeClr val="tx1"/>
              </a:solidFill>
              <a:latin typeface="Cambria" panose="02040503050406030204" pitchFamily="18" charset="0"/>
              <a:ea typeface="Cambria" panose="02040503050406030204" pitchFamily="18" charset="0"/>
            </a:rPr>
            <a:t>low rates of infant mortality. </a:t>
          </a:r>
          <a:endParaRPr lang="en-US" sz="1600" b="1" kern="1200" dirty="0">
            <a:solidFill>
              <a:schemeClr val="tx1"/>
            </a:solidFill>
            <a:latin typeface="Cambria" panose="02040503050406030204" pitchFamily="18" charset="0"/>
            <a:ea typeface="Cambria" panose="02040503050406030204" pitchFamily="18" charset="0"/>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They prize </a:t>
          </a:r>
          <a:r>
            <a:rPr lang="en-US" sz="1600" b="1" kern="1200" dirty="0" smtClean="0">
              <a:solidFill>
                <a:schemeClr val="tx1"/>
              </a:solidFill>
              <a:latin typeface="Cambria" panose="02040503050406030204" pitchFamily="18" charset="0"/>
              <a:ea typeface="Cambria" panose="02040503050406030204" pitchFamily="18" charset="0"/>
            </a:rPr>
            <a:t>formal education</a:t>
          </a:r>
          <a:r>
            <a:rPr lang="en-US" sz="1600" kern="1200" dirty="0" smtClean="0">
              <a:solidFill>
                <a:schemeClr val="tx1"/>
              </a:solidFill>
              <a:latin typeface="Cambria" panose="02040503050406030204" pitchFamily="18" charset="0"/>
              <a:ea typeface="Cambria" panose="02040503050406030204" pitchFamily="18" charset="0"/>
            </a:rPr>
            <a:t>, are </a:t>
          </a:r>
          <a:r>
            <a:rPr lang="en-US" sz="1600" b="1" kern="1200" dirty="0" smtClean="0">
              <a:solidFill>
                <a:schemeClr val="tx1"/>
              </a:solidFill>
              <a:latin typeface="Cambria" panose="02040503050406030204" pitchFamily="18" charset="0"/>
              <a:ea typeface="Cambria" panose="02040503050406030204" pitchFamily="18" charset="0"/>
            </a:rPr>
            <a:t>future-oriented</a:t>
          </a:r>
          <a:r>
            <a:rPr lang="en-US" sz="1600" kern="1200" dirty="0" smtClean="0">
              <a:solidFill>
                <a:schemeClr val="tx1"/>
              </a:solidFill>
              <a:latin typeface="Cambria" panose="02040503050406030204" pitchFamily="18" charset="0"/>
              <a:ea typeface="Cambria" panose="02040503050406030204" pitchFamily="18" charset="0"/>
            </a:rPr>
            <a:t>, have higher incomes, and enjoy vastly more material possessions.</a:t>
          </a:r>
          <a:endParaRPr lang="en-US" sz="1600" kern="1200" dirty="0">
            <a:solidFill>
              <a:schemeClr val="tx1"/>
            </a:solidFill>
            <a:latin typeface="Cambria" panose="02040503050406030204" pitchFamily="18" charset="0"/>
            <a:ea typeface="Cambria" panose="02040503050406030204" pitchFamily="18" charset="0"/>
          </a:endParaRPr>
        </a:p>
        <a:p>
          <a:pPr marL="171450" lvl="1" indent="-171450" algn="l" defTabSz="711200">
            <a:lnSpc>
              <a:spcPct val="100000"/>
            </a:lnSpc>
            <a:spcBef>
              <a:spcPct val="0"/>
            </a:spcBef>
            <a:spcAft>
              <a:spcPts val="0"/>
            </a:spcAft>
            <a:buChar char="••"/>
          </a:pPr>
          <a:r>
            <a:rPr lang="en-US" sz="1600" kern="1200" dirty="0" smtClean="0">
              <a:solidFill>
                <a:schemeClr val="tx1"/>
              </a:solidFill>
              <a:latin typeface="Cambria" panose="02040503050406030204" pitchFamily="18" charset="0"/>
              <a:ea typeface="Cambria" panose="02040503050406030204" pitchFamily="18" charset="0"/>
            </a:rPr>
            <a:t>Social relationships are based on need rather than emotion, are impersonal, often temporary</a:t>
          </a:r>
          <a:endParaRPr lang="en-US" sz="1600" kern="1200" dirty="0">
            <a:solidFill>
              <a:schemeClr val="tx1"/>
            </a:solidFill>
            <a:latin typeface="Cambria" panose="02040503050406030204" pitchFamily="18" charset="0"/>
            <a:ea typeface="Cambria" panose="02040503050406030204" pitchFamily="18" charset="0"/>
          </a:endParaRPr>
        </a:p>
        <a:p>
          <a:pPr marL="171450" lvl="1" indent="-171450" algn="l" defTabSz="711200">
            <a:lnSpc>
              <a:spcPct val="100000"/>
            </a:lnSpc>
            <a:spcBef>
              <a:spcPct val="0"/>
            </a:spcBef>
            <a:spcAft>
              <a:spcPts val="0"/>
            </a:spcAft>
            <a:buChar char="••"/>
          </a:pPr>
          <a:r>
            <a:rPr lang="en-US" sz="1600" b="1" kern="1200" dirty="0" smtClean="0">
              <a:solidFill>
                <a:schemeClr val="tx1"/>
              </a:solidFill>
              <a:latin typeface="Cambria" panose="02040503050406030204" pitchFamily="18" charset="0"/>
              <a:ea typeface="Cambria" panose="02040503050406030204" pitchFamily="18" charset="0"/>
            </a:rPr>
            <a:t>Traditional values weak</a:t>
          </a:r>
          <a:endParaRPr lang="en-US" sz="1600" b="1" kern="1200" dirty="0">
            <a:solidFill>
              <a:schemeClr val="tx1"/>
            </a:solidFill>
            <a:latin typeface="Cambria" panose="02040503050406030204" pitchFamily="18" charset="0"/>
            <a:ea typeface="Cambria" panose="02040503050406030204" pitchFamily="18" charset="0"/>
          </a:endParaRPr>
        </a:p>
        <a:p>
          <a:pPr marL="171450" lvl="1" indent="-171450" algn="l" defTabSz="711200">
            <a:lnSpc>
              <a:spcPct val="100000"/>
            </a:lnSpc>
            <a:spcBef>
              <a:spcPct val="0"/>
            </a:spcBef>
            <a:spcAft>
              <a:spcPts val="0"/>
            </a:spcAft>
            <a:buChar char="••"/>
          </a:pPr>
          <a:r>
            <a:rPr lang="en-US" sz="1600" b="1" kern="1200" dirty="0" smtClean="0">
              <a:solidFill>
                <a:schemeClr val="tx1"/>
              </a:solidFill>
              <a:latin typeface="Cambria" panose="02040503050406030204" pitchFamily="18" charset="0"/>
              <a:ea typeface="Cambria" panose="02040503050406030204" pitchFamily="18" charset="0"/>
            </a:rPr>
            <a:t>Individual goals more important than group’s</a:t>
          </a:r>
          <a:endParaRPr lang="en-US" sz="1600" b="1" kern="1200" dirty="0">
            <a:solidFill>
              <a:schemeClr val="tx1"/>
            </a:solidFill>
            <a:latin typeface="Cambria" panose="02040503050406030204" pitchFamily="18" charset="0"/>
            <a:ea typeface="Cambria" panose="02040503050406030204" pitchFamily="18" charset="0"/>
          </a:endParaRPr>
        </a:p>
      </dsp:txBody>
      <dsp:txXfrm>
        <a:off x="0" y="768509"/>
        <a:ext cx="5461462" cy="3482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F793F-B6E6-43B9-817F-49F0029B7EE6}"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393771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F793F-B6E6-43B9-817F-49F0029B7EE6}"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124563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F793F-B6E6-43B9-817F-49F0029B7EE6}"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405019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F793F-B6E6-43B9-817F-49F0029B7EE6}"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143768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1F793F-B6E6-43B9-817F-49F0029B7EE6}"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94498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F793F-B6E6-43B9-817F-49F0029B7EE6}"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142402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1F793F-B6E6-43B9-817F-49F0029B7EE6}"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93775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1F793F-B6E6-43B9-817F-49F0029B7EE6}"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342533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F793F-B6E6-43B9-817F-49F0029B7EE6}"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117123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1F793F-B6E6-43B9-817F-49F0029B7EE6}"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288930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1F793F-B6E6-43B9-817F-49F0029B7EE6}"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E869C-7DBF-4E84-B4A5-DFCA601EA8A9}" type="slidenum">
              <a:rPr lang="en-US" smtClean="0"/>
              <a:t>‹#›</a:t>
            </a:fld>
            <a:endParaRPr lang="en-US"/>
          </a:p>
        </p:txBody>
      </p:sp>
    </p:spTree>
    <p:extLst>
      <p:ext uri="{BB962C8B-B14F-4D97-AF65-F5344CB8AC3E}">
        <p14:creationId xmlns:p14="http://schemas.microsoft.com/office/powerpoint/2010/main" val="62109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F793F-B6E6-43B9-817F-49F0029B7EE6}" type="datetimeFigureOut">
              <a:rPr lang="en-US" smtClean="0"/>
              <a:t>5/7/2025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869C-7DBF-4E84-B4A5-DFCA601EA8A9}" type="slidenum">
              <a:rPr lang="en-US" smtClean="0"/>
              <a:t>‹#›</a:t>
            </a:fld>
            <a:endParaRPr lang="en-US"/>
          </a:p>
        </p:txBody>
      </p:sp>
    </p:spTree>
    <p:extLst>
      <p:ext uri="{BB962C8B-B14F-4D97-AF65-F5344CB8AC3E}">
        <p14:creationId xmlns:p14="http://schemas.microsoft.com/office/powerpoint/2010/main" val="101177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Layout" Target="../diagrams/layout17.xml"/><Relationship Id="rId7" Type="http://schemas.openxmlformats.org/officeDocument/2006/relationships/image" Target="../media/image6.png"/><Relationship Id="rId12" Type="http://schemas.microsoft.com/office/2007/relationships/diagramDrawing" Target="../diagrams/drawing18.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11" Type="http://schemas.openxmlformats.org/officeDocument/2006/relationships/diagramColors" Target="../diagrams/colors18.xml"/><Relationship Id="rId5" Type="http://schemas.openxmlformats.org/officeDocument/2006/relationships/diagramColors" Target="../diagrams/colors17.xml"/><Relationship Id="rId10" Type="http://schemas.openxmlformats.org/officeDocument/2006/relationships/diagramQuickStyle" Target="../diagrams/quickStyle18.xml"/><Relationship Id="rId4" Type="http://schemas.openxmlformats.org/officeDocument/2006/relationships/diagramQuickStyle" Target="../diagrams/quickStyle17.xml"/><Relationship Id="rId9" Type="http://schemas.openxmlformats.org/officeDocument/2006/relationships/diagramLayout" Target="../diagrams/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7.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8.jp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9.jp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0.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11.jp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jp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1505" y="1180552"/>
            <a:ext cx="7032569" cy="2387600"/>
          </a:xfrm>
        </p:spPr>
        <p:txBody>
          <a:bodyPr/>
          <a:lstStyle/>
          <a:p>
            <a:r>
              <a:rPr lang="en-US" b="1" dirty="0" smtClean="0">
                <a:solidFill>
                  <a:srgbClr val="00CC99"/>
                </a:solidFill>
                <a:latin typeface="Arial Rounded MT Bold" panose="020F0704030504030204" pitchFamily="34" charset="0"/>
              </a:rPr>
              <a:t>SOCIAL CHANGE</a:t>
            </a:r>
            <a:endParaRPr lang="en-US" b="1" dirty="0">
              <a:solidFill>
                <a:srgbClr val="00CC99"/>
              </a:solidFill>
              <a:latin typeface="Arial Rounded MT Bold" panose="020F0704030504030204" pitchFamily="34" charset="0"/>
            </a:endParaRPr>
          </a:p>
        </p:txBody>
      </p:sp>
      <p:sp>
        <p:nvSpPr>
          <p:cNvPr id="4" name="Subtitle 3"/>
          <p:cNvSpPr>
            <a:spLocks noGrp="1"/>
          </p:cNvSpPr>
          <p:nvPr>
            <p:ph type="subTitle" idx="1"/>
          </p:nvPr>
        </p:nvSpPr>
        <p:spPr>
          <a:xfrm>
            <a:off x="5771803" y="3818169"/>
            <a:ext cx="5031971" cy="1655762"/>
          </a:xfrm>
        </p:spPr>
        <p:txBody>
          <a:bodyPr/>
          <a:lstStyle/>
          <a:p>
            <a:pPr lvl="0"/>
            <a:r>
              <a:rPr lang="en-US" b="1" dirty="0" smtClean="0">
                <a:ln w="0"/>
                <a:solidFill>
                  <a:srgbClr val="660066"/>
                </a:solidFill>
                <a:latin typeface="Cambria" panose="02040503050406030204" pitchFamily="18" charset="0"/>
                <a:ea typeface="Cambria" panose="02040503050406030204" pitchFamily="18" charset="0"/>
              </a:rPr>
              <a:t>Ms. Kauser Malik</a:t>
            </a:r>
          </a:p>
          <a:p>
            <a:pPr lvl="0"/>
            <a:r>
              <a:rPr lang="en-US" b="1" dirty="0" smtClean="0">
                <a:solidFill>
                  <a:srgbClr val="660066"/>
                </a:solidFill>
                <a:latin typeface="Cambria" panose="02040503050406030204" pitchFamily="18" charset="0"/>
                <a:ea typeface="Cambria" panose="02040503050406030204" pitchFamily="18" charset="0"/>
                <a:cs typeface="Gill Sans"/>
                <a:sym typeface="Gill Sans"/>
              </a:rPr>
              <a:t>Lecturer (Sciences &amp; Humanities)</a:t>
            </a:r>
            <a:endParaRPr lang="en-US" b="1" dirty="0">
              <a:solidFill>
                <a:srgbClr val="660066"/>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rotWithShape="1">
          <a:blip r:embed="rId2">
            <a:clrChange>
              <a:clrFrom>
                <a:srgbClr val="F2F2F2"/>
              </a:clrFrom>
              <a:clrTo>
                <a:srgbClr val="F2F2F2">
                  <a:alpha val="0"/>
                </a:srgbClr>
              </a:clrTo>
            </a:clrChange>
            <a:extLst>
              <a:ext uri="{28A0092B-C50C-407E-A947-70E740481C1C}">
                <a14:useLocalDpi xmlns:a14="http://schemas.microsoft.com/office/drawing/2010/main" val="0"/>
              </a:ext>
            </a:extLst>
          </a:blip>
          <a:srcRect l="47744" t="6433" b="-2052"/>
          <a:stretch/>
        </p:blipFill>
        <p:spPr>
          <a:xfrm>
            <a:off x="0" y="1612670"/>
            <a:ext cx="4299936" cy="5245330"/>
          </a:xfrm>
          <a:prstGeom prst="rect">
            <a:avLst/>
          </a:prstGeom>
        </p:spPr>
      </p:pic>
    </p:spTree>
    <p:extLst>
      <p:ext uri="{BB962C8B-B14F-4D97-AF65-F5344CB8AC3E}">
        <p14:creationId xmlns:p14="http://schemas.microsoft.com/office/powerpoint/2010/main" val="234782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3059947048"/>
              </p:ext>
            </p:extLst>
          </p:nvPr>
        </p:nvGraphicFramePr>
        <p:xfrm>
          <a:off x="820882" y="864522"/>
          <a:ext cx="10766368" cy="2892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srcRect t="32582"/>
          <a:stretch/>
        </p:blipFill>
        <p:spPr>
          <a:xfrm>
            <a:off x="0" y="4237149"/>
            <a:ext cx="12192000" cy="2620851"/>
          </a:xfrm>
          <a:prstGeom prst="rect">
            <a:avLst/>
          </a:prstGeom>
          <a:ln>
            <a:noFill/>
          </a:ln>
          <a:effectLst>
            <a:softEdge rad="112500"/>
          </a:effectLst>
        </p:spPr>
      </p:pic>
    </p:spTree>
    <p:extLst>
      <p:ext uri="{BB962C8B-B14F-4D97-AF65-F5344CB8AC3E}">
        <p14:creationId xmlns:p14="http://schemas.microsoft.com/office/powerpoint/2010/main" val="198377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1. Evolutionary Theories </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4497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29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2. Cyclical theories</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5945724"/>
              </p:ext>
            </p:extLst>
          </p:nvPr>
        </p:nvGraphicFramePr>
        <p:xfrm>
          <a:off x="838200" y="1596044"/>
          <a:ext cx="10515600" cy="4829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15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3. Conflict Theories </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8306975"/>
              </p:ext>
            </p:extLst>
          </p:nvPr>
        </p:nvGraphicFramePr>
        <p:xfrm>
          <a:off x="838200" y="1690688"/>
          <a:ext cx="10515600" cy="471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30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smtClean="0">
                <a:ln w="22225">
                  <a:solidFill>
                    <a:schemeClr val="accent2"/>
                  </a:solidFill>
                  <a:prstDash val="solid"/>
                </a:ln>
                <a:solidFill>
                  <a:schemeClr val="accent2">
                    <a:lumMod val="40000"/>
                    <a:lumOff val="60000"/>
                  </a:schemeClr>
                </a:solidFill>
                <a:latin typeface="Arial Rounded MT Bold" panose="020F0704030504030204" pitchFamily="34" charset="0"/>
              </a:rPr>
              <a:t>Ogburn’s</a:t>
            </a: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 Theory</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Diagram 3"/>
          <p:cNvGraphicFramePr/>
          <p:nvPr>
            <p:extLst>
              <p:ext uri="{D42A27DB-BD31-4B8C-83A1-F6EECF244321}">
                <p14:modId xmlns:p14="http://schemas.microsoft.com/office/powerpoint/2010/main" val="1829064594"/>
              </p:ext>
            </p:extLst>
          </p:nvPr>
        </p:nvGraphicFramePr>
        <p:xfrm>
          <a:off x="1120833" y="1610265"/>
          <a:ext cx="9818716" cy="273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16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extLst>
              <p:ext uri="{D42A27DB-BD31-4B8C-83A1-F6EECF244321}">
                <p14:modId xmlns:p14="http://schemas.microsoft.com/office/powerpoint/2010/main" val="1746928683"/>
              </p:ext>
            </p:extLst>
          </p:nvPr>
        </p:nvGraphicFramePr>
        <p:xfrm>
          <a:off x="616902" y="3587364"/>
          <a:ext cx="10896225" cy="3062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616902" y="533051"/>
            <a:ext cx="10829723" cy="1652159"/>
          </a:xfrm>
          <a:prstGeom prst="rect">
            <a:avLst/>
          </a:prstGeom>
        </p:spPr>
      </p:pic>
      <p:graphicFrame>
        <p:nvGraphicFramePr>
          <p:cNvPr id="5" name="Diagram 4"/>
          <p:cNvGraphicFramePr/>
          <p:nvPr>
            <p:extLst>
              <p:ext uri="{D42A27DB-BD31-4B8C-83A1-F6EECF244321}">
                <p14:modId xmlns:p14="http://schemas.microsoft.com/office/powerpoint/2010/main" val="1824215188"/>
              </p:ext>
            </p:extLst>
          </p:nvPr>
        </p:nvGraphicFramePr>
        <p:xfrm>
          <a:off x="663587" y="2252750"/>
          <a:ext cx="10783037" cy="1267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758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ea typeface="Cambria" panose="02040503050406030204" pitchFamily="18" charset="0"/>
              </a:rPr>
              <a:t>Cultural Lag</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1603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318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4. Functional Theories </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117079"/>
              </p:ext>
            </p:extLst>
          </p:nvPr>
        </p:nvGraphicFramePr>
        <p:xfrm>
          <a:off x="838200" y="1596044"/>
          <a:ext cx="10515600" cy="4788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78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Factors Influencing Social Change</a:t>
            </a:r>
            <a:endParaRPr lang="en-US" sz="36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1911928"/>
              </p:ext>
            </p:extLst>
          </p:nvPr>
        </p:nvGraphicFramePr>
        <p:xfrm>
          <a:off x="1427019" y="1817313"/>
          <a:ext cx="976884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49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6305" y="589568"/>
            <a:ext cx="6086302" cy="1325563"/>
          </a:xfrm>
        </p:spPr>
        <p:txBody>
          <a:bodyPr/>
          <a:lstStyle/>
          <a:p>
            <a:pPr lvl="0"/>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1. Natural Factors: </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74720194"/>
              </p:ext>
            </p:extLst>
          </p:nvPr>
        </p:nvGraphicFramePr>
        <p:xfrm>
          <a:off x="5076305" y="2185642"/>
          <a:ext cx="6086302" cy="3209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srcRect r="289" b="7546"/>
          <a:stretch/>
        </p:blipFill>
        <p:spPr>
          <a:xfrm>
            <a:off x="1036847" y="1690688"/>
            <a:ext cx="3709720" cy="3704272"/>
          </a:xfrm>
          <a:prstGeom prst="rect">
            <a:avLst/>
          </a:prstGeom>
        </p:spPr>
      </p:pic>
    </p:spTree>
    <p:extLst>
      <p:ext uri="{BB962C8B-B14F-4D97-AF65-F5344CB8AC3E}">
        <p14:creationId xmlns:p14="http://schemas.microsoft.com/office/powerpoint/2010/main" val="121278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pPr algn="ctr"/>
            <a:r>
              <a:rPr lang="en-US" sz="4000" b="1" dirty="0" smtClean="0">
                <a:solidFill>
                  <a:srgbClr val="336699"/>
                </a:solidFill>
                <a:latin typeface="Arial Rounded MT Bold" panose="020F0704030504030204" pitchFamily="34" charset="0"/>
              </a:rPr>
              <a:t>Learning Outcomes</a:t>
            </a:r>
            <a:endParaRPr lang="en-US" sz="4000" b="1" dirty="0">
              <a:solidFill>
                <a:srgbClr val="336699"/>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2400" dirty="0" smtClean="0">
                <a:solidFill>
                  <a:srgbClr val="006600"/>
                </a:solidFill>
                <a:latin typeface="Cambria" panose="02040503050406030204" pitchFamily="18" charset="0"/>
                <a:ea typeface="Cambria" panose="02040503050406030204" pitchFamily="18" charset="0"/>
              </a:rPr>
              <a:t>Definition of social change</a:t>
            </a:r>
          </a:p>
          <a:p>
            <a:r>
              <a:rPr lang="en-US" sz="2400" dirty="0">
                <a:solidFill>
                  <a:srgbClr val="006600"/>
                </a:solidFill>
                <a:latin typeface="Cambria" panose="02040503050406030204" pitchFamily="18" charset="0"/>
                <a:ea typeface="Cambria" panose="02040503050406030204" pitchFamily="18" charset="0"/>
              </a:rPr>
              <a:t>T</a:t>
            </a:r>
            <a:r>
              <a:rPr lang="en-US" sz="2400" dirty="0" smtClean="0">
                <a:solidFill>
                  <a:srgbClr val="006600"/>
                </a:solidFill>
                <a:latin typeface="Cambria" panose="02040503050406030204" pitchFamily="18" charset="0"/>
                <a:ea typeface="Cambria" panose="02040503050406030204" pitchFamily="18" charset="0"/>
              </a:rPr>
              <a:t>heoretical approaches to social change</a:t>
            </a:r>
          </a:p>
          <a:p>
            <a:r>
              <a:rPr lang="en-US" sz="2400" dirty="0" smtClean="0">
                <a:solidFill>
                  <a:srgbClr val="006600"/>
                </a:solidFill>
                <a:latin typeface="Cambria" panose="02040503050406030204" pitchFamily="18" charset="0"/>
                <a:ea typeface="Cambria" panose="02040503050406030204" pitchFamily="18" charset="0"/>
              </a:rPr>
              <a:t>Factors that play an important role in bringing about social change</a:t>
            </a:r>
          </a:p>
          <a:p>
            <a:endParaRPr lang="en-US" sz="2400" dirty="0">
              <a:solidFill>
                <a:srgbClr val="0066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946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2. Cultural Factors</a:t>
            </a:r>
            <a:r>
              <a:rPr lang="en-US" dirty="0" smtClean="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72882960"/>
              </p:ext>
            </p:extLst>
          </p:nvPr>
        </p:nvGraphicFramePr>
        <p:xfrm>
          <a:off x="946266" y="1740841"/>
          <a:ext cx="6161116" cy="393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clrChange>
              <a:clrFrom>
                <a:srgbClr val="FEF5F0"/>
              </a:clrFrom>
              <a:clrTo>
                <a:srgbClr val="FEF5F0">
                  <a:alpha val="0"/>
                </a:srgbClr>
              </a:clrTo>
            </a:clrChange>
            <a:extLst>
              <a:ext uri="{28A0092B-C50C-407E-A947-70E740481C1C}">
                <a14:useLocalDpi xmlns:a14="http://schemas.microsoft.com/office/drawing/2010/main" val="0"/>
              </a:ext>
            </a:extLst>
          </a:blip>
          <a:stretch>
            <a:fillRect/>
          </a:stretch>
        </p:blipFill>
        <p:spPr>
          <a:xfrm>
            <a:off x="7250654" y="2095084"/>
            <a:ext cx="4350036" cy="3042182"/>
          </a:xfrm>
          <a:prstGeom prst="rect">
            <a:avLst/>
          </a:prstGeom>
        </p:spPr>
      </p:pic>
    </p:spTree>
    <p:extLst>
      <p:ext uri="{BB962C8B-B14F-4D97-AF65-F5344CB8AC3E}">
        <p14:creationId xmlns:p14="http://schemas.microsoft.com/office/powerpoint/2010/main" val="253030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2190" y="622820"/>
            <a:ext cx="5961610" cy="1325563"/>
          </a:xfrm>
        </p:spPr>
        <p:txBody>
          <a:bodyPr/>
          <a:lstStyle/>
          <a:p>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3. Science and Technology factors</a:t>
            </a:r>
            <a:r>
              <a:rPr lang="en-US" dirty="0" smtClean="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33377984"/>
              </p:ext>
            </p:extLst>
          </p:nvPr>
        </p:nvGraphicFramePr>
        <p:xfrm>
          <a:off x="5392189" y="2427315"/>
          <a:ext cx="5961611" cy="3799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8898" y="1948383"/>
            <a:ext cx="3536027" cy="3536027"/>
          </a:xfrm>
          <a:prstGeom prst="rect">
            <a:avLst/>
          </a:prstGeom>
        </p:spPr>
      </p:pic>
    </p:spTree>
    <p:extLst>
      <p:ext uri="{BB962C8B-B14F-4D97-AF65-F5344CB8AC3E}">
        <p14:creationId xmlns:p14="http://schemas.microsoft.com/office/powerpoint/2010/main" val="41758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72696"/>
            <a:ext cx="5105400" cy="1325563"/>
          </a:xfrm>
        </p:spPr>
        <p:txBody>
          <a:bodyPr/>
          <a:lstStyle/>
          <a:p>
            <a:pPr lvl="0"/>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4. Biological Factors: </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20648811"/>
              </p:ext>
            </p:extLst>
          </p:nvPr>
        </p:nvGraphicFramePr>
        <p:xfrm>
          <a:off x="838200" y="2128057"/>
          <a:ext cx="5329844" cy="4048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srcRect l="12886" t="21025" r="12714"/>
          <a:stretch/>
        </p:blipFill>
        <p:spPr>
          <a:xfrm>
            <a:off x="6733308" y="2227811"/>
            <a:ext cx="4804757" cy="2843472"/>
          </a:xfrm>
          <a:prstGeom prst="rect">
            <a:avLst/>
          </a:prstGeom>
        </p:spPr>
      </p:pic>
    </p:spTree>
    <p:extLst>
      <p:ext uri="{BB962C8B-B14F-4D97-AF65-F5344CB8AC3E}">
        <p14:creationId xmlns:p14="http://schemas.microsoft.com/office/powerpoint/2010/main" val="3618157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37363" y="340187"/>
            <a:ext cx="6625244" cy="1325563"/>
          </a:xfrm>
        </p:spPr>
        <p:txBody>
          <a:bodyPr/>
          <a:lstStyle/>
          <a:p>
            <a:r>
              <a:rPr lang="en-US"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Cambria" panose="02040503050406030204" pitchFamily="18" charset="0"/>
              </a:rPr>
              <a:t>5. Demographic Factors: </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275609041"/>
              </p:ext>
            </p:extLst>
          </p:nvPr>
        </p:nvGraphicFramePr>
        <p:xfrm>
          <a:off x="4474325" y="1858876"/>
          <a:ext cx="713370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clrChange>
              <a:clrFrom>
                <a:srgbClr val="ACD5F1"/>
              </a:clrFrom>
              <a:clrTo>
                <a:srgbClr val="ACD5F1">
                  <a:alpha val="0"/>
                </a:srgbClr>
              </a:clrTo>
            </a:clrChange>
            <a:extLst>
              <a:ext uri="{28A0092B-C50C-407E-A947-70E740481C1C}">
                <a14:useLocalDpi xmlns:a14="http://schemas.microsoft.com/office/drawing/2010/main" val="0"/>
              </a:ext>
            </a:extLst>
          </a:blip>
          <a:srcRect r="42012"/>
          <a:stretch/>
        </p:blipFill>
        <p:spPr>
          <a:xfrm>
            <a:off x="415637" y="1762298"/>
            <a:ext cx="3739307" cy="4165283"/>
          </a:xfrm>
          <a:prstGeom prst="rect">
            <a:avLst/>
          </a:prstGeom>
        </p:spPr>
      </p:pic>
    </p:spTree>
    <p:extLst>
      <p:ext uri="{BB962C8B-B14F-4D97-AF65-F5344CB8AC3E}">
        <p14:creationId xmlns:p14="http://schemas.microsoft.com/office/powerpoint/2010/main" val="149950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Social Change</a:t>
            </a:r>
            <a:endParaRPr lang="en-US"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2871531"/>
              </p:ext>
            </p:extLst>
          </p:nvPr>
        </p:nvGraphicFramePr>
        <p:xfrm>
          <a:off x="1323802" y="2152995"/>
          <a:ext cx="9544396" cy="3616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127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6812"/>
            <a:ext cx="10515600" cy="1325563"/>
          </a:xfrm>
        </p:spPr>
        <p:txBody>
          <a:bodyPr>
            <a:normAutofit/>
          </a:bodyPr>
          <a:lstStyle/>
          <a:p>
            <a:pPr algn="ctr"/>
            <a: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ea typeface="Cambria" panose="02040503050406030204" pitchFamily="18" charset="0"/>
              </a:rPr>
              <a:t>Process of Social Change</a:t>
            </a:r>
            <a:endPar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86591280"/>
              </p:ext>
            </p:extLst>
          </p:nvPr>
        </p:nvGraphicFramePr>
        <p:xfrm>
          <a:off x="919943" y="2593571"/>
          <a:ext cx="6029498" cy="3142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1898564985"/>
              </p:ext>
            </p:extLst>
          </p:nvPr>
        </p:nvGraphicFramePr>
        <p:xfrm>
          <a:off x="7546571" y="2086494"/>
          <a:ext cx="4099560" cy="347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a:off x="838200" y="1926686"/>
            <a:ext cx="4856018" cy="400110"/>
          </a:xfrm>
          <a:prstGeom prst="rect">
            <a:avLst/>
          </a:prstGeom>
        </p:spPr>
        <p:txBody>
          <a:bodyPr wrap="square">
            <a:spAutoFit/>
          </a:bodyPr>
          <a:lstStyle/>
          <a:p>
            <a:r>
              <a:rPr lang="en-US" sz="2000" b="1" u="sng" dirty="0">
                <a:solidFill>
                  <a:srgbClr val="006600"/>
                </a:solidFill>
                <a:latin typeface="Cambria" panose="02040503050406030204" pitchFamily="18" charset="0"/>
                <a:ea typeface="Cambria" panose="02040503050406030204" pitchFamily="18" charset="0"/>
              </a:rPr>
              <a:t>Four major characteristics:</a:t>
            </a:r>
          </a:p>
        </p:txBody>
      </p:sp>
    </p:spTree>
    <p:extLst>
      <p:ext uri="{BB962C8B-B14F-4D97-AF65-F5344CB8AC3E}">
        <p14:creationId xmlns:p14="http://schemas.microsoft.com/office/powerpoint/2010/main" val="319786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38" y="556318"/>
            <a:ext cx="10515600" cy="1325563"/>
          </a:xfrm>
        </p:spPr>
        <p:txBody>
          <a:bodyPr>
            <a:normAutofit/>
          </a:bodyPr>
          <a:lstStyle/>
          <a:p>
            <a:pPr algn="ctr"/>
            <a:r>
              <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rPr>
              <a:t>Is every kind of social change </a:t>
            </a:r>
            <a: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good?</a:t>
            </a:r>
            <a:endPar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2593248"/>
              </p:ext>
            </p:extLst>
          </p:nvPr>
        </p:nvGraphicFramePr>
        <p:xfrm>
          <a:off x="1062644" y="5253642"/>
          <a:ext cx="10515600" cy="74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438" y="1661073"/>
            <a:ext cx="5715000" cy="3419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2301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695" y="724005"/>
            <a:ext cx="5583844" cy="441540"/>
          </a:xfrm>
        </p:spPr>
        <p:txBody>
          <a:bodyPr>
            <a:noAutofit/>
          </a:bodyPr>
          <a:lstStyle/>
          <a:p>
            <a:pPr algn="ctr"/>
            <a: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 </a:t>
            </a:r>
            <a:b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br>
            <a: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Social Revolutions</a:t>
            </a:r>
            <a:endPar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8751247"/>
              </p:ext>
            </p:extLst>
          </p:nvPr>
        </p:nvGraphicFramePr>
        <p:xfrm>
          <a:off x="4396510" y="4929446"/>
          <a:ext cx="7332748" cy="1014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3570224573"/>
              </p:ext>
            </p:extLst>
          </p:nvPr>
        </p:nvGraphicFramePr>
        <p:xfrm>
          <a:off x="798021" y="1201842"/>
          <a:ext cx="10781608" cy="51401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ctangle 7"/>
          <p:cNvSpPr/>
          <p:nvPr/>
        </p:nvSpPr>
        <p:spPr>
          <a:xfrm>
            <a:off x="412413" y="850775"/>
            <a:ext cx="1425165" cy="707886"/>
          </a:xfrm>
          <a:prstGeom prst="rect">
            <a:avLst/>
          </a:prstGeom>
        </p:spPr>
        <p:txBody>
          <a:bodyPr wrap="square">
            <a:spAutoFit/>
          </a:bodyPr>
          <a:lstStyle/>
          <a:p>
            <a:pPr algn="ctr"/>
            <a:r>
              <a:rPr lang="en-US" sz="4000" b="1" dirty="0">
                <a:ln w="22225">
                  <a:solidFill>
                    <a:srgbClr val="ED7D31"/>
                  </a:solidFill>
                  <a:prstDash val="solid"/>
                </a:ln>
                <a:solidFill>
                  <a:srgbClr val="ED7D31">
                    <a:lumMod val="40000"/>
                    <a:lumOff val="60000"/>
                  </a:srgbClr>
                </a:solidFill>
                <a:latin typeface="Arial Rounded MT Bold" panose="020F0704030504030204" pitchFamily="34" charset="0"/>
                <a:ea typeface="+mj-ea"/>
                <a:cs typeface="+mj-cs"/>
              </a:rPr>
              <a:t>The</a:t>
            </a:r>
            <a:endParaRPr lang="en-US" sz="2400" dirty="0"/>
          </a:p>
        </p:txBody>
      </p:sp>
      <p:pic>
        <p:nvPicPr>
          <p:cNvPr id="9" name="Picture 8"/>
          <p:cNvPicPr>
            <a:picLocks noChangeAspect="1"/>
          </p:cNvPicPr>
          <p:nvPr/>
        </p:nvPicPr>
        <p:blipFill rotWithShape="1">
          <a:blip r:embed="rId12">
            <a:extLst>
              <a:ext uri="{28A0092B-C50C-407E-A947-70E740481C1C}">
                <a14:useLocalDpi xmlns:a14="http://schemas.microsoft.com/office/drawing/2010/main" val="0"/>
              </a:ext>
            </a:extLst>
          </a:blip>
          <a:srcRect l="17837" t="9938" r="24201" b="19485"/>
          <a:stretch/>
        </p:blipFill>
        <p:spPr>
          <a:xfrm>
            <a:off x="1308798" y="14457"/>
            <a:ext cx="1890677" cy="2302176"/>
          </a:xfrm>
          <a:prstGeom prst="rect">
            <a:avLst/>
          </a:prstGeom>
        </p:spPr>
      </p:pic>
    </p:spTree>
    <p:extLst>
      <p:ext uri="{BB962C8B-B14F-4D97-AF65-F5344CB8AC3E}">
        <p14:creationId xmlns:p14="http://schemas.microsoft.com/office/powerpoint/2010/main" val="407291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de-DE"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From Gemeinschaft to Gesellschaft</a:t>
            </a:r>
            <a:endPar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3" name="Content Placeholder 2"/>
          <p:cNvSpPr>
            <a:spLocks noGrp="1"/>
          </p:cNvSpPr>
          <p:nvPr>
            <p:ph idx="1"/>
          </p:nvPr>
        </p:nvSpPr>
        <p:spPr>
          <a:xfrm>
            <a:off x="838200" y="1825625"/>
            <a:ext cx="10515600" cy="1607531"/>
          </a:xfrm>
        </p:spPr>
        <p:txBody>
          <a:bodyPr>
            <a:normAutofit/>
          </a:bodyPr>
          <a:lstStyle/>
          <a:p>
            <a:pPr algn="just"/>
            <a:r>
              <a:rPr lang="en-US" sz="2000" dirty="0" smtClean="0">
                <a:solidFill>
                  <a:srgbClr val="006600"/>
                </a:solidFill>
                <a:latin typeface="Cambria" panose="02040503050406030204" pitchFamily="18" charset="0"/>
                <a:ea typeface="Cambria" panose="02040503050406030204" pitchFamily="18" charset="0"/>
              </a:rPr>
              <a:t>Sociologists use </a:t>
            </a:r>
            <a:r>
              <a:rPr lang="en-US" sz="2000" dirty="0">
                <a:solidFill>
                  <a:srgbClr val="006600"/>
                </a:solidFill>
                <a:latin typeface="Cambria" panose="02040503050406030204" pitchFamily="18" charset="0"/>
                <a:ea typeface="Cambria" panose="02040503050406030204" pitchFamily="18" charset="0"/>
              </a:rPr>
              <a:t>the terms </a:t>
            </a:r>
            <a:r>
              <a:rPr lang="en-US" sz="2000" dirty="0" err="1">
                <a:solidFill>
                  <a:srgbClr val="006600"/>
                </a:solidFill>
                <a:latin typeface="Cambria" panose="02040503050406030204" pitchFamily="18" charset="0"/>
                <a:ea typeface="Cambria" panose="02040503050406030204" pitchFamily="18" charset="0"/>
              </a:rPr>
              <a:t>Gemeinschaft</a:t>
            </a:r>
            <a:r>
              <a:rPr lang="en-US" sz="2000" dirty="0">
                <a:solidFill>
                  <a:srgbClr val="006600"/>
                </a:solidFill>
                <a:latin typeface="Cambria" panose="02040503050406030204" pitchFamily="18" charset="0"/>
                <a:ea typeface="Cambria" panose="02040503050406030204" pitchFamily="18" charset="0"/>
              </a:rPr>
              <a:t> and </a:t>
            </a:r>
            <a:r>
              <a:rPr lang="en-US" sz="2000" dirty="0" err="1" smtClean="0">
                <a:solidFill>
                  <a:srgbClr val="006600"/>
                </a:solidFill>
                <a:latin typeface="Cambria" panose="02040503050406030204" pitchFamily="18" charset="0"/>
                <a:ea typeface="Cambria" panose="02040503050406030204" pitchFamily="18" charset="0"/>
              </a:rPr>
              <a:t>Gesellschaft</a:t>
            </a:r>
            <a:r>
              <a:rPr lang="en-US" sz="2000" dirty="0" smtClean="0">
                <a:solidFill>
                  <a:srgbClr val="006600"/>
                </a:solidFill>
                <a:latin typeface="Cambria" panose="02040503050406030204" pitchFamily="18" charset="0"/>
                <a:ea typeface="Cambria" panose="02040503050406030204" pitchFamily="18" charset="0"/>
              </a:rPr>
              <a:t> </a:t>
            </a:r>
            <a:r>
              <a:rPr lang="en-US" sz="2000" dirty="0">
                <a:solidFill>
                  <a:srgbClr val="006600"/>
                </a:solidFill>
                <a:latin typeface="Cambria" panose="02040503050406030204" pitchFamily="18" charset="0"/>
                <a:ea typeface="Cambria" panose="02040503050406030204" pitchFamily="18" charset="0"/>
              </a:rPr>
              <a:t>to indicate </a:t>
            </a:r>
            <a:r>
              <a:rPr lang="en-US" sz="2000" dirty="0" smtClean="0">
                <a:solidFill>
                  <a:srgbClr val="006600"/>
                </a:solidFill>
                <a:latin typeface="Cambria" panose="02040503050406030204" pitchFamily="18" charset="0"/>
                <a:ea typeface="Cambria" panose="02040503050406030204" pitchFamily="18" charset="0"/>
              </a:rPr>
              <a:t>fundamental </a:t>
            </a:r>
            <a:r>
              <a:rPr lang="en-US" sz="2000" dirty="0">
                <a:solidFill>
                  <a:srgbClr val="006600"/>
                </a:solidFill>
                <a:latin typeface="Cambria" panose="02040503050406030204" pitchFamily="18" charset="0"/>
                <a:ea typeface="Cambria" panose="02040503050406030204" pitchFamily="18" charset="0"/>
              </a:rPr>
              <a:t>shift in </a:t>
            </a:r>
            <a:r>
              <a:rPr lang="en-US" sz="2000" dirty="0" smtClean="0">
                <a:solidFill>
                  <a:srgbClr val="006600"/>
                </a:solidFill>
                <a:latin typeface="Cambria" panose="02040503050406030204" pitchFamily="18" charset="0"/>
                <a:ea typeface="Cambria" panose="02040503050406030204" pitchFamily="18" charset="0"/>
              </a:rPr>
              <a:t>society</a:t>
            </a:r>
          </a:p>
          <a:p>
            <a:pPr algn="just"/>
            <a:r>
              <a:rPr lang="en-US" sz="2000" dirty="0" smtClean="0">
                <a:solidFill>
                  <a:srgbClr val="006600"/>
                </a:solidFill>
                <a:latin typeface="Cambria" panose="02040503050406030204" pitchFamily="18" charset="0"/>
                <a:ea typeface="Cambria" panose="02040503050406030204" pitchFamily="18" charset="0"/>
              </a:rPr>
              <a:t>Introduced by German sociologist Ferdinand </a:t>
            </a:r>
            <a:r>
              <a:rPr lang="en-US" sz="2000" dirty="0" err="1" smtClean="0">
                <a:solidFill>
                  <a:srgbClr val="006600"/>
                </a:solidFill>
                <a:latin typeface="Cambria" panose="02040503050406030204" pitchFamily="18" charset="0"/>
                <a:ea typeface="Cambria" panose="02040503050406030204" pitchFamily="18" charset="0"/>
              </a:rPr>
              <a:t>Tönnies</a:t>
            </a:r>
            <a:r>
              <a:rPr lang="en-US" sz="2000" dirty="0" smtClean="0">
                <a:solidFill>
                  <a:srgbClr val="006600"/>
                </a:solidFill>
                <a:latin typeface="Cambria" panose="02040503050406030204" pitchFamily="18" charset="0"/>
                <a:ea typeface="Cambria" panose="02040503050406030204" pitchFamily="18" charset="0"/>
              </a:rPr>
              <a:t>, </a:t>
            </a:r>
            <a:r>
              <a:rPr lang="en-US" sz="2000" dirty="0" err="1" smtClean="0">
                <a:solidFill>
                  <a:srgbClr val="006600"/>
                </a:solidFill>
                <a:latin typeface="Cambria" panose="02040503050406030204" pitchFamily="18" charset="0"/>
                <a:ea typeface="Cambria" panose="02040503050406030204" pitchFamily="18" charset="0"/>
              </a:rPr>
              <a:t>Gemeinschaft</a:t>
            </a:r>
            <a:r>
              <a:rPr lang="en-US" sz="2000" dirty="0" smtClean="0">
                <a:solidFill>
                  <a:srgbClr val="006600"/>
                </a:solidFill>
                <a:latin typeface="Cambria" panose="02040503050406030204" pitchFamily="18" charset="0"/>
                <a:ea typeface="Cambria" panose="02040503050406030204" pitchFamily="18" charset="0"/>
              </a:rPr>
              <a:t> and </a:t>
            </a:r>
            <a:r>
              <a:rPr lang="en-US" sz="2000" dirty="0" err="1" smtClean="0">
                <a:solidFill>
                  <a:srgbClr val="006600"/>
                </a:solidFill>
                <a:latin typeface="Cambria" panose="02040503050406030204" pitchFamily="18" charset="0"/>
                <a:ea typeface="Cambria" panose="02040503050406030204" pitchFamily="18" charset="0"/>
              </a:rPr>
              <a:t>Gesellschaft</a:t>
            </a:r>
            <a:r>
              <a:rPr lang="en-US" sz="2000" dirty="0" smtClean="0">
                <a:solidFill>
                  <a:srgbClr val="006600"/>
                </a:solidFill>
                <a:latin typeface="Cambria" panose="02040503050406030204" pitchFamily="18" charset="0"/>
                <a:ea typeface="Cambria" panose="02040503050406030204" pitchFamily="18" charset="0"/>
              </a:rPr>
              <a:t> are two conceptual models for types of human association. </a:t>
            </a:r>
          </a:p>
          <a:p>
            <a:pPr algn="just"/>
            <a:endParaRPr lang="en-US" sz="2400" dirty="0" smtClean="0">
              <a:solidFill>
                <a:srgbClr val="006600"/>
              </a:solidFill>
            </a:endParaRPr>
          </a:p>
        </p:txBody>
      </p:sp>
      <p:graphicFrame>
        <p:nvGraphicFramePr>
          <p:cNvPr id="4" name="Diagram 3"/>
          <p:cNvGraphicFramePr/>
          <p:nvPr>
            <p:extLst>
              <p:ext uri="{D42A27DB-BD31-4B8C-83A1-F6EECF244321}">
                <p14:modId xmlns:p14="http://schemas.microsoft.com/office/powerpoint/2010/main" val="4134881998"/>
              </p:ext>
            </p:extLst>
          </p:nvPr>
        </p:nvGraphicFramePr>
        <p:xfrm>
          <a:off x="1308791" y="3208713"/>
          <a:ext cx="9970194" cy="2888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89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374449582"/>
              </p:ext>
            </p:extLst>
          </p:nvPr>
        </p:nvGraphicFramePr>
        <p:xfrm>
          <a:off x="2032000" y="548640"/>
          <a:ext cx="8128000" cy="90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3287110618"/>
              </p:ext>
            </p:extLst>
          </p:nvPr>
        </p:nvGraphicFramePr>
        <p:xfrm>
          <a:off x="6184669" y="1920240"/>
          <a:ext cx="5461462" cy="4251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967365733"/>
              </p:ext>
            </p:extLst>
          </p:nvPr>
        </p:nvGraphicFramePr>
        <p:xfrm>
          <a:off x="627149" y="1456267"/>
          <a:ext cx="5299826" cy="51107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60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n w="22225">
                  <a:solidFill>
                    <a:schemeClr val="accent2"/>
                  </a:solidFill>
                  <a:prstDash val="solid"/>
                </a:ln>
                <a:solidFill>
                  <a:schemeClr val="accent2">
                    <a:lumMod val="40000"/>
                    <a:lumOff val="60000"/>
                  </a:schemeClr>
                </a:solidFill>
                <a:latin typeface="Arial Rounded MT Bold" panose="020F0704030504030204" pitchFamily="34" charset="0"/>
              </a:rPr>
              <a:t>Nature of Social Change</a:t>
            </a:r>
            <a:endParaRPr lang="en-US" sz="40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graphicFrame>
        <p:nvGraphicFramePr>
          <p:cNvPr id="3" name="Diagram 2"/>
          <p:cNvGraphicFramePr/>
          <p:nvPr>
            <p:extLst>
              <p:ext uri="{D42A27DB-BD31-4B8C-83A1-F6EECF244321}">
                <p14:modId xmlns:p14="http://schemas.microsoft.com/office/powerpoint/2010/main" val="1516936211"/>
              </p:ext>
            </p:extLst>
          </p:nvPr>
        </p:nvGraphicFramePr>
        <p:xfrm>
          <a:off x="5366788" y="1620982"/>
          <a:ext cx="5838767" cy="4444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50000" t="1" b="-339"/>
          <a:stretch/>
        </p:blipFill>
        <p:spPr>
          <a:xfrm>
            <a:off x="1485990" y="1853738"/>
            <a:ext cx="3942220" cy="41385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341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2359</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Calibri</vt:lpstr>
      <vt:lpstr>Calibri Light</vt:lpstr>
      <vt:lpstr>Cambria</vt:lpstr>
      <vt:lpstr>Gill Sans</vt:lpstr>
      <vt:lpstr>Office Theme</vt:lpstr>
      <vt:lpstr>SOCIAL CHANGE</vt:lpstr>
      <vt:lpstr>Learning Outcomes</vt:lpstr>
      <vt:lpstr>Social Change</vt:lpstr>
      <vt:lpstr>Process of Social Change</vt:lpstr>
      <vt:lpstr>Is every kind of social change good?</vt:lpstr>
      <vt:lpstr>  Social Revolutions</vt:lpstr>
      <vt:lpstr>From Gemeinschaft to Gesellschaft</vt:lpstr>
      <vt:lpstr>PowerPoint Presentation</vt:lpstr>
      <vt:lpstr>Nature of Social Change</vt:lpstr>
      <vt:lpstr>PowerPoint Presentation</vt:lpstr>
      <vt:lpstr>1. Evolutionary Theories </vt:lpstr>
      <vt:lpstr>2. Cyclical theories</vt:lpstr>
      <vt:lpstr>3. Conflict Theories </vt:lpstr>
      <vt:lpstr>Ogburn’s Theory</vt:lpstr>
      <vt:lpstr>PowerPoint Presentation</vt:lpstr>
      <vt:lpstr>Cultural Lag</vt:lpstr>
      <vt:lpstr>4. Functional Theories </vt:lpstr>
      <vt:lpstr>Factors Influencing Social Change</vt:lpstr>
      <vt:lpstr>1. Natural Factors: </vt:lpstr>
      <vt:lpstr>2. Cultural Factors:</vt:lpstr>
      <vt:lpstr>3. Science and Technology factors:</vt:lpstr>
      <vt:lpstr>4. Biological Factors: </vt:lpstr>
      <vt:lpstr>5. Demographic Factors: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Kauser Malik</dc:creator>
  <cp:lastModifiedBy>Ms. Kauser Malik</cp:lastModifiedBy>
  <cp:revision>99</cp:revision>
  <dcterms:created xsi:type="dcterms:W3CDTF">2024-04-06T04:23:35Z</dcterms:created>
  <dcterms:modified xsi:type="dcterms:W3CDTF">2025-05-07T04:02:27Z</dcterms:modified>
</cp:coreProperties>
</file>