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Research Methodology in Psychology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Applications of Research in Psychology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impacts multiple domains: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Academic and Scientific</a:t>
            </a:r>
            <a:r>
              <a:rPr lang="en-US" dirty="0"/>
              <a:t> – Expanding theoretical understanding (e.g., cognitive psychology theories).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Professional and Practical</a:t>
            </a:r>
            <a:r>
              <a:rPr lang="en-US" dirty="0"/>
              <a:t> – Applying research to solve real-world issues (e.g., clinical interventions for PTSD).</a:t>
            </a:r>
          </a:p>
        </p:txBody>
      </p:sp>
    </p:spTree>
    <p:extLst>
      <p:ext uri="{BB962C8B-B14F-4D97-AF65-F5344CB8AC3E}">
        <p14:creationId xmlns:p14="http://schemas.microsoft.com/office/powerpoint/2010/main" val="678329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dirty="0"/>
              <a:t>Research methodology is essential for understanding psychological phenomena.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dirty="0"/>
              <a:t>A systematic approach ensures reliability and validity.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dirty="0"/>
              <a:t>Ethical considerations are crucial for participant safety.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dirty="0"/>
              <a:t>Research findings shape academic, clinical, and professional practices.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274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Understand the fundamental principles of research methodology in psychology.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Identify and explain different scientific methods used in psychological research.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Differentiate between various types of research methods and their applications.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Recognize the role of variables in research and their impact on study outcomes.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Compare and contrast qualitative, quantitative, and mixed-method research approaches.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Explain different research designs and their significance in psychological studies.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Evaluate the importance of validity and reliability in research.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Discuss ethical considerations essential for conducting psychological research.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Explore real-world applications of psychological research in academic and professional settings.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Research Methodology in Psychology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Research methodology is the systematic framework used to study psychological phenomena.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It involves various scientific methods to gather, analyze, and interpret data.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Essential for making valid and reliable conclusions in psychology and other social sciences field.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Scientific researches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Scientific methods ensure objectivity and consistency in psychological research.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Systematic Inquiry</a:t>
            </a:r>
            <a:r>
              <a:rPr lang="en-US" dirty="0"/>
              <a:t> – A structured way to investigate a question (e.g., studying effects of sleep on memory retention).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Knowledge Expansion</a:t>
            </a:r>
            <a:r>
              <a:rPr lang="en-US" dirty="0"/>
              <a:t> – Research contributes to existing knowledge (e.g., discovering new mental health treatments).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Basic Research</a:t>
            </a:r>
            <a:r>
              <a:rPr lang="en-US" dirty="0"/>
              <a:t> – Theoretical research to enhance understanding (e.g., how cognitive biases affect decision-making).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Applied Research/Problem Solving</a:t>
            </a:r>
            <a:r>
              <a:rPr lang="en-US" dirty="0"/>
              <a:t> – Solves real-world problems or aims to find solutions (e.g., workplace stress management programs, therapy for anxiety disorders).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Psychological research follows systematic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Observation</a:t>
            </a:r>
            <a:r>
              <a:rPr lang="en-US" dirty="0"/>
              <a:t> – Noting behaviors without interference (e.g., studying children's play behavior).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Formulating a Hypothesis</a:t>
            </a:r>
            <a:r>
              <a:rPr lang="en-US" dirty="0"/>
              <a:t> – Making a testable prediction (e.g., "Higher stress levels lead to lower academic performance").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Designing an Experiment</a:t>
            </a:r>
            <a:r>
              <a:rPr lang="en-US" dirty="0"/>
              <a:t> – Establishing methods and controls (e.g., setting up a study on memory retention).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Conducting the Experiment</a:t>
            </a:r>
            <a:r>
              <a:rPr lang="en-US" dirty="0"/>
              <a:t> – Carrying out research using ethical guidelines.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Analyzing Data</a:t>
            </a:r>
            <a:r>
              <a:rPr lang="en-US" dirty="0"/>
              <a:t> – Using statistical tools to interpret findings.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Drawing Conclusions</a:t>
            </a:r>
            <a:r>
              <a:rPr lang="en-US" dirty="0"/>
              <a:t> – Determining if the hypothesis is supported or refuted.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Reporting Results</a:t>
            </a:r>
            <a:r>
              <a:rPr lang="en-US" dirty="0"/>
              <a:t> – Publishing findings in journals, reports, or 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34990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Variables in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Independent Variable (IV) – </a:t>
            </a:r>
            <a:r>
              <a:rPr lang="en-US" dirty="0"/>
              <a:t>The manipulated factor (e.g., amount of sleep).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Dependent Variable (DV)</a:t>
            </a:r>
            <a:r>
              <a:rPr lang="en-US" dirty="0"/>
              <a:t> – The measured outcome (e.g., test scores).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Control Variables</a:t>
            </a:r>
            <a:r>
              <a:rPr lang="en-US" dirty="0"/>
              <a:t> – Factors kept constant to avoid influencing results (e.g., same study environment for all participants).</a:t>
            </a:r>
          </a:p>
        </p:txBody>
      </p:sp>
    </p:spTree>
    <p:extLst>
      <p:ext uri="{BB962C8B-B14F-4D97-AF65-F5344CB8AC3E}">
        <p14:creationId xmlns:p14="http://schemas.microsoft.com/office/powerpoint/2010/main" val="309552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Methodologies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Research methodologies guide data collection and analysis.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Qualitative Research</a:t>
            </a:r>
            <a:r>
              <a:rPr lang="en-US" dirty="0"/>
              <a:t> – Non-numerical data (e.g., interviews on anxiety experiences).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Quantitative Research</a:t>
            </a:r>
            <a:r>
              <a:rPr lang="en-US" dirty="0"/>
              <a:t> – Numerical data and statistical analysis (e.g., survey on depression rates).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Mixed Methods Research</a:t>
            </a:r>
            <a:r>
              <a:rPr lang="en-US" dirty="0"/>
              <a:t> – Combining both qualitative and quantitative approaches.</a:t>
            </a:r>
          </a:p>
        </p:txBody>
      </p:sp>
    </p:spTree>
    <p:extLst>
      <p:ext uri="{BB962C8B-B14F-4D97-AF65-F5344CB8AC3E}">
        <p14:creationId xmlns:p14="http://schemas.microsoft.com/office/powerpoint/2010/main" val="961042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Validity and Reliability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Ensuring accuracy and consistency in research.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Validity</a:t>
            </a:r>
            <a:r>
              <a:rPr lang="en-US" dirty="0"/>
              <a:t> – Whether the study measures what it intends to measure.</a:t>
            </a:r>
          </a:p>
          <a:p>
            <a:pPr marL="465138" lvl="1" indent="-241300">
              <a:buNone/>
            </a:pPr>
            <a:r>
              <a:rPr lang="en-US" dirty="0"/>
              <a:t>Example: A depression scale should measure depression, not general sadness.</a:t>
            </a:r>
          </a:p>
          <a:p>
            <a:pPr marL="465138" indent="-241300">
              <a:buFont typeface="Wingdings" panose="05000000000000000000" pitchFamily="2" charset="2"/>
              <a:buChar char="§"/>
            </a:pPr>
            <a:r>
              <a:rPr lang="en-US" b="1" dirty="0"/>
              <a:t>Reliability</a:t>
            </a:r>
            <a:r>
              <a:rPr lang="en-US" dirty="0"/>
              <a:t> – The consistency of results over time.</a:t>
            </a:r>
          </a:p>
          <a:p>
            <a:pPr marL="465138" lvl="1" indent="-241300">
              <a:buNone/>
            </a:pPr>
            <a:r>
              <a:rPr lang="en-US" dirty="0"/>
              <a:t>Example: A personality test should yield similar results if taken twice.</a:t>
            </a:r>
          </a:p>
        </p:txBody>
      </p:sp>
    </p:spTree>
    <p:extLst>
      <p:ext uri="{BB962C8B-B14F-4D97-AF65-F5344CB8AC3E}">
        <p14:creationId xmlns:p14="http://schemas.microsoft.com/office/powerpoint/2010/main" val="1204294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Ethical Considerations in Research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Ethics protect participants and ensure credibility.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Informed Consent</a:t>
            </a:r>
            <a:r>
              <a:rPr lang="en-US" dirty="0"/>
              <a:t> – Participants must voluntarily agree to take part.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Confidentiality</a:t>
            </a:r>
            <a:r>
              <a:rPr lang="en-US" dirty="0"/>
              <a:t> – Protecting participant identity and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Deception and Debriefing</a:t>
            </a:r>
            <a:r>
              <a:rPr lang="en-US" dirty="0"/>
              <a:t> – Informing participants about any deception used and explaining the study after completion.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Right to Withdraw</a:t>
            </a:r>
            <a:r>
              <a:rPr lang="en-US" dirty="0"/>
              <a:t> – Participants can leave the study at any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Minimizing Harm</a:t>
            </a:r>
            <a:r>
              <a:rPr lang="en-US" dirty="0"/>
              <a:t> – Avoiding physical or psychological harm.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</TotalTime>
  <Words>752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Tw Cen MT</vt:lpstr>
      <vt:lpstr>Tw Cen MT Condensed</vt:lpstr>
      <vt:lpstr>Wingdings</vt:lpstr>
      <vt:lpstr>Wingdings 3</vt:lpstr>
      <vt:lpstr>Integral</vt:lpstr>
      <vt:lpstr>Research Methodology in Psychology</vt:lpstr>
      <vt:lpstr>Learning Objectives</vt:lpstr>
      <vt:lpstr>Introduction to Research Methodology in Psychology</vt:lpstr>
      <vt:lpstr>Types of Scientific researches</vt:lpstr>
      <vt:lpstr>Research Process</vt:lpstr>
      <vt:lpstr>Variables in Research</vt:lpstr>
      <vt:lpstr>Research Methodologies </vt:lpstr>
      <vt:lpstr>Validity and Reliability </vt:lpstr>
      <vt:lpstr>Ethical Considerations in Research </vt:lpstr>
      <vt:lpstr>Applications of Research in Psychology 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14</cp:revision>
  <dcterms:created xsi:type="dcterms:W3CDTF">2025-01-29T06:39:17Z</dcterms:created>
  <dcterms:modified xsi:type="dcterms:W3CDTF">2025-02-15T22:58:34Z</dcterms:modified>
</cp:coreProperties>
</file>