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62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7961" autoAdjust="0"/>
  </p:normalViewPr>
  <p:slideViewPr>
    <p:cSldViewPr snapToGrid="0">
      <p:cViewPr varScale="1">
        <p:scale>
          <a:sx n="75" d="100"/>
          <a:sy n="75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13.wmf"/><Relationship Id="rId6" Type="http://schemas.openxmlformats.org/officeDocument/2006/relationships/image" Target="../media/image11.wmf"/><Relationship Id="rId5" Type="http://schemas.openxmlformats.org/officeDocument/2006/relationships/image" Target="../media/image6.wmf"/><Relationship Id="rId10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10" Type="http://schemas.openxmlformats.org/officeDocument/2006/relationships/image" Target="../media/image14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6.wmf"/><Relationship Id="rId10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15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1.wmf"/><Relationship Id="rId6" Type="http://schemas.openxmlformats.org/officeDocument/2006/relationships/image" Target="../media/image11.wmf"/><Relationship Id="rId11" Type="http://schemas.openxmlformats.org/officeDocument/2006/relationships/image" Target="../media/image27.wmf"/><Relationship Id="rId5" Type="http://schemas.openxmlformats.org/officeDocument/2006/relationships/image" Target="../media/image6.wmf"/><Relationship Id="rId10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6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12" Type="http://schemas.openxmlformats.org/officeDocument/2006/relationships/image" Target="../media/image29.wmf"/><Relationship Id="rId2" Type="http://schemas.openxmlformats.org/officeDocument/2006/relationships/image" Target="../media/image3.wmf"/><Relationship Id="rId1" Type="http://schemas.openxmlformats.org/officeDocument/2006/relationships/image" Target="../media/image22.wmf"/><Relationship Id="rId6" Type="http://schemas.openxmlformats.org/officeDocument/2006/relationships/image" Target="../media/image11.wmf"/><Relationship Id="rId11" Type="http://schemas.openxmlformats.org/officeDocument/2006/relationships/image" Target="../media/image28.wmf"/><Relationship Id="rId5" Type="http://schemas.openxmlformats.org/officeDocument/2006/relationships/image" Target="../media/image6.wmf"/><Relationship Id="rId10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1.wmf"/><Relationship Id="rId9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24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10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30.wmf"/><Relationship Id="rId6" Type="http://schemas.openxmlformats.org/officeDocument/2006/relationships/image" Target="../media/image7.wmf"/><Relationship Id="rId11" Type="http://schemas.openxmlformats.org/officeDocument/2006/relationships/image" Target="../media/image11.wmf"/><Relationship Id="rId5" Type="http://schemas.openxmlformats.org/officeDocument/2006/relationships/image" Target="../media/image6.wmf"/><Relationship Id="rId10" Type="http://schemas.openxmlformats.org/officeDocument/2006/relationships/image" Target="../media/image3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1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37.wmf"/><Relationship Id="rId4" Type="http://schemas.openxmlformats.org/officeDocument/2006/relationships/image" Target="../media/image7.wmf"/><Relationship Id="rId9" Type="http://schemas.openxmlformats.org/officeDocument/2006/relationships/image" Target="../media/image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8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10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10" Type="http://schemas.openxmlformats.org/officeDocument/2006/relationships/image" Target="../media/image39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40.wmf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image" Target="../media/image41.wmf"/><Relationship Id="rId4" Type="http://schemas.openxmlformats.org/officeDocument/2006/relationships/image" Target="../media/image3.wmf"/><Relationship Id="rId9" Type="http://schemas.openxmlformats.org/officeDocument/2006/relationships/image" Target="../media/image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1.wmf"/><Relationship Id="rId7" Type="http://schemas.openxmlformats.org/officeDocument/2006/relationships/image" Target="../media/image10.wmf"/><Relationship Id="rId2" Type="http://schemas.openxmlformats.org/officeDocument/2006/relationships/image" Target="../media/image6.wmf"/><Relationship Id="rId1" Type="http://schemas.openxmlformats.org/officeDocument/2006/relationships/image" Target="../media/image46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5.wmf"/><Relationship Id="rId4" Type="http://schemas.openxmlformats.org/officeDocument/2006/relationships/image" Target="../media/image7.wmf"/><Relationship Id="rId9" Type="http://schemas.openxmlformats.org/officeDocument/2006/relationships/image" Target="../media/image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47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10" Type="http://schemas.openxmlformats.org/officeDocument/2006/relationships/image" Target="../media/image3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48.wmf"/><Relationship Id="rId6" Type="http://schemas.openxmlformats.org/officeDocument/2006/relationships/image" Target="../media/image11.wmf"/><Relationship Id="rId5" Type="http://schemas.openxmlformats.org/officeDocument/2006/relationships/image" Target="../media/image6.wmf"/><Relationship Id="rId10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image" Target="../media/image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image" Target="../media/image61.wmf"/><Relationship Id="rId1" Type="http://schemas.openxmlformats.org/officeDocument/2006/relationships/image" Target="../media/image20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6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7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10.wmf"/><Relationship Id="rId1" Type="http://schemas.openxmlformats.org/officeDocument/2006/relationships/image" Target="../media/image3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10.wmf"/><Relationship Id="rId1" Type="http://schemas.openxmlformats.org/officeDocument/2006/relationships/image" Target="../media/image72.wmf"/><Relationship Id="rId6" Type="http://schemas.openxmlformats.org/officeDocument/2006/relationships/image" Target="../media/image73.wmf"/><Relationship Id="rId5" Type="http://schemas.openxmlformats.org/officeDocument/2006/relationships/image" Target="../media/image3.wmf"/><Relationship Id="rId4" Type="http://schemas.openxmlformats.org/officeDocument/2006/relationships/image" Target="../media/image6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7.wmf"/><Relationship Id="rId7" Type="http://schemas.openxmlformats.org/officeDocument/2006/relationships/image" Target="../media/image4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3.wmf"/><Relationship Id="rId5" Type="http://schemas.openxmlformats.org/officeDocument/2006/relationships/image" Target="../media/image10.wmf"/><Relationship Id="rId10" Type="http://schemas.openxmlformats.org/officeDocument/2006/relationships/image" Target="../media/image76.wmf"/><Relationship Id="rId4" Type="http://schemas.openxmlformats.org/officeDocument/2006/relationships/image" Target="../media/image8.wmf"/><Relationship Id="rId9" Type="http://schemas.openxmlformats.org/officeDocument/2006/relationships/image" Target="../media/image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.wmf"/><Relationship Id="rId7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image" Target="../media/image84.wmf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1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61.wmf"/><Relationship Id="rId1" Type="http://schemas.openxmlformats.org/officeDocument/2006/relationships/image" Target="../media/image86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1.wmf"/><Relationship Id="rId5" Type="http://schemas.openxmlformats.org/officeDocument/2006/relationships/image" Target="../media/image78.wmf"/><Relationship Id="rId10" Type="http://schemas.openxmlformats.org/officeDocument/2006/relationships/image" Target="../media/image95.wmf"/><Relationship Id="rId4" Type="http://schemas.openxmlformats.org/officeDocument/2006/relationships/image" Target="../media/image75.wmf"/><Relationship Id="rId9" Type="http://schemas.openxmlformats.org/officeDocument/2006/relationships/image" Target="../media/image94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6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1.wmf"/><Relationship Id="rId9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DD99F-17C8-4A77-8067-C153FF9EED1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229AE-3F76-4601-9C90-84EC90C2B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995D44BA-5910-4CAD-B03A-F77DD60DEB50}" type="slidenum">
              <a:rPr lang="en-US" altLang="en-US" sz="12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0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9AE-3F76-4601-9C90-84EC90C2BC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9AE-3F76-4601-9C90-84EC90C2BC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803064-5583-4C22-B1FC-8785523879F5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Asst. Prof. Syed Faisal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BCD4-D189-4ED2-98E3-D11D902AD319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40A158-B823-49BD-8A31-BC6EEF4C1D7A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3566-C0A7-4AA5-BDFE-C74F3401EF6B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9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AF348A-F2DC-4379-B483-F81335DC6A97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Asst. Prof. Syed Faisal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25E6-9503-45D3-9410-373A5A1DCB2E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8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26C0-9E39-434E-B5BA-AC4D99ECC53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47DA-4230-4CD5-B9EC-B69CE0C62899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13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F067-800B-42E0-A4FC-E5AD00DB431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63F94E-3D8F-4AB4-A8DB-D071D283317C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Asst. Prof. Syed Faisal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32E-E2A6-4432-9CFC-3A71B896DDD9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34BD3F2-1B36-4F03-8371-2E103A52A010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Asst. Prof. Syed Faisal Ali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C682BB-D7F6-4292-BDAF-C972198F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11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faisal@uit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48.bin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3.bin"/><Relationship Id="rId29" Type="http://schemas.openxmlformats.org/officeDocument/2006/relationships/oleObject" Target="../embeddings/oleObject15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6.bin"/><Relationship Id="rId28" Type="http://schemas.openxmlformats.org/officeDocument/2006/relationships/oleObject" Target="../embeddings/oleObject15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45.bin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57.bin"/><Relationship Id="rId18" Type="http://schemas.openxmlformats.org/officeDocument/2006/relationships/oleObject" Target="../embeddings/oleObject160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5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4.bin"/><Relationship Id="rId28" Type="http://schemas.openxmlformats.org/officeDocument/2006/relationships/oleObject" Target="../embeddings/oleObject168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63.bin"/><Relationship Id="rId27" Type="http://schemas.openxmlformats.org/officeDocument/2006/relationships/oleObject" Target="../embeddings/oleObject167.bin"/><Relationship Id="rId30" Type="http://schemas.openxmlformats.org/officeDocument/2006/relationships/oleObject" Target="../embeddings/oleObject17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76.bin"/><Relationship Id="rId18" Type="http://schemas.openxmlformats.org/officeDocument/2006/relationships/oleObject" Target="../embeddings/oleObject179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75.bin"/><Relationship Id="rId24" Type="http://schemas.openxmlformats.org/officeDocument/2006/relationships/oleObject" Target="../embeddings/oleObject184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3.bin"/><Relationship Id="rId28" Type="http://schemas.openxmlformats.org/officeDocument/2006/relationships/oleObject" Target="../embeddings/oleObject18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82.bin"/><Relationship Id="rId27" Type="http://schemas.openxmlformats.org/officeDocument/2006/relationships/oleObject" Target="../embeddings/oleObject186.bin"/><Relationship Id="rId30" Type="http://schemas.openxmlformats.org/officeDocument/2006/relationships/oleObject" Target="../embeddings/oleObject18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95.bin"/><Relationship Id="rId18" Type="http://schemas.openxmlformats.org/officeDocument/2006/relationships/oleObject" Target="../embeddings/oleObject198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90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97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94.bin"/><Relationship Id="rId24" Type="http://schemas.openxmlformats.org/officeDocument/2006/relationships/oleObject" Target="../embeddings/oleObject203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oleObject" Target="../embeddings/oleObject202.bin"/><Relationship Id="rId28" Type="http://schemas.openxmlformats.org/officeDocument/2006/relationships/oleObject" Target="../embeddings/oleObject206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201.bin"/><Relationship Id="rId27" Type="http://schemas.openxmlformats.org/officeDocument/2006/relationships/oleObject" Target="../embeddings/oleObject205.bin"/><Relationship Id="rId30" Type="http://schemas.openxmlformats.org/officeDocument/2006/relationships/oleObject" Target="../embeddings/oleObject20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224.bin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9.bin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22.bin"/><Relationship Id="rId28" Type="http://schemas.openxmlformats.org/officeDocument/2006/relationships/oleObject" Target="../embeddings/oleObject22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221.bin"/><Relationship Id="rId27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240.bin"/><Relationship Id="rId3" Type="http://schemas.openxmlformats.org/officeDocument/2006/relationships/oleObject" Target="../embeddings/oleObject226.bin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233.bin"/><Relationship Id="rId25" Type="http://schemas.openxmlformats.org/officeDocument/2006/relationships/oleObject" Target="../embeddings/oleObject2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235.bin"/><Relationship Id="rId29" Type="http://schemas.openxmlformats.org/officeDocument/2006/relationships/oleObject" Target="../embeddings/oleObject24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30.bin"/><Relationship Id="rId24" Type="http://schemas.openxmlformats.org/officeDocument/2006/relationships/oleObject" Target="../embeddings/oleObject238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23" Type="http://schemas.openxmlformats.org/officeDocument/2006/relationships/oleObject" Target="../embeddings/oleObject237.bin"/><Relationship Id="rId28" Type="http://schemas.openxmlformats.org/officeDocument/2006/relationships/image" Target="../media/image10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34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11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24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250.bin"/><Relationship Id="rId26" Type="http://schemas.openxmlformats.org/officeDocument/2006/relationships/oleObject" Target="../embeddings/oleObject25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25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9.bin"/><Relationship Id="rId20" Type="http://schemas.openxmlformats.org/officeDocument/2006/relationships/oleObject" Target="../embeddings/oleObject252.bin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55.bin"/><Relationship Id="rId5" Type="http://schemas.openxmlformats.org/officeDocument/2006/relationships/image" Target="../media/image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254.bin"/><Relationship Id="rId28" Type="http://schemas.openxmlformats.org/officeDocument/2006/relationships/oleObject" Target="../embeddings/oleObject258.bin"/><Relationship Id="rId10" Type="http://schemas.openxmlformats.org/officeDocument/2006/relationships/oleObject" Target="../embeddings/oleObject246.bin"/><Relationship Id="rId19" Type="http://schemas.openxmlformats.org/officeDocument/2006/relationships/oleObject" Target="../embeddings/oleObject251.bin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48.bin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10.wmf"/><Relationship Id="rId30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267.bin"/><Relationship Id="rId26" Type="http://schemas.openxmlformats.org/officeDocument/2006/relationships/oleObject" Target="../embeddings/oleObject273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69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27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6.bin"/><Relationship Id="rId20" Type="http://schemas.openxmlformats.org/officeDocument/2006/relationships/oleObject" Target="../embeddings/oleObject268.bin"/><Relationship Id="rId29" Type="http://schemas.openxmlformats.org/officeDocument/2006/relationships/image" Target="../media/image10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271.bin"/><Relationship Id="rId5" Type="http://schemas.openxmlformats.org/officeDocument/2006/relationships/image" Target="../media/image12.wmf"/><Relationship Id="rId15" Type="http://schemas.openxmlformats.org/officeDocument/2006/relationships/image" Target="../media/image11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275.bin"/><Relationship Id="rId10" Type="http://schemas.openxmlformats.org/officeDocument/2006/relationships/oleObject" Target="../embeddings/oleObject263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65.bin"/><Relationship Id="rId22" Type="http://schemas.openxmlformats.org/officeDocument/2006/relationships/oleObject" Target="../embeddings/oleObject270.bin"/><Relationship Id="rId27" Type="http://schemas.openxmlformats.org/officeDocument/2006/relationships/oleObject" Target="../embeddings/oleObject274.bin"/><Relationship Id="rId30" Type="http://schemas.openxmlformats.org/officeDocument/2006/relationships/oleObject" Target="../embeddings/oleObject2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oleObject" Target="../embeddings/oleObject2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78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28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80.bin"/><Relationship Id="rId14" Type="http://schemas.openxmlformats.org/officeDocument/2006/relationships/oleObject" Target="../embeddings/oleObject28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293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oleObject" Target="../embeddings/oleObject289.bin"/><Relationship Id="rId17" Type="http://schemas.openxmlformats.org/officeDocument/2006/relationships/oleObject" Target="../embeddings/oleObject29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8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28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87.bin"/><Relationship Id="rId14" Type="http://schemas.openxmlformats.org/officeDocument/2006/relationships/oleObject" Target="../embeddings/oleObject2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03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oleObject" Target="../embeddings/oleObject299.bin"/><Relationship Id="rId17" Type="http://schemas.openxmlformats.org/officeDocument/2006/relationships/oleObject" Target="../embeddings/oleObject30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9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29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297.bin"/><Relationship Id="rId14" Type="http://schemas.openxmlformats.org/officeDocument/2006/relationships/oleObject" Target="../embeddings/oleObject30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13.bin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oleObject" Target="../embeddings/oleObject309.bin"/><Relationship Id="rId17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0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0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07.bin"/><Relationship Id="rId14" Type="http://schemas.openxmlformats.org/officeDocument/2006/relationships/oleObject" Target="../embeddings/oleObject31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23.bin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oleObject" Target="../embeddings/oleObject319.bin"/><Relationship Id="rId17" Type="http://schemas.openxmlformats.org/officeDocument/2006/relationships/oleObject" Target="../embeddings/oleObject32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2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1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1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17.bin"/><Relationship Id="rId14" Type="http://schemas.openxmlformats.org/officeDocument/2006/relationships/oleObject" Target="../embeddings/oleObject32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33.bin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oleObject" Target="../embeddings/oleObject329.bin"/><Relationship Id="rId17" Type="http://schemas.openxmlformats.org/officeDocument/2006/relationships/oleObject" Target="../embeddings/oleObject33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3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2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2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27.bin"/><Relationship Id="rId14" Type="http://schemas.openxmlformats.org/officeDocument/2006/relationships/oleObject" Target="../embeddings/oleObject3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43.bin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oleObject" Target="../embeddings/oleObject339.bin"/><Relationship Id="rId17" Type="http://schemas.openxmlformats.org/officeDocument/2006/relationships/oleObject" Target="../embeddings/oleObject34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3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3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37.bin"/><Relationship Id="rId14" Type="http://schemas.openxmlformats.org/officeDocument/2006/relationships/oleObject" Target="../embeddings/oleObject34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53.bin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12" Type="http://schemas.openxmlformats.org/officeDocument/2006/relationships/oleObject" Target="../embeddings/oleObject349.bin"/><Relationship Id="rId17" Type="http://schemas.openxmlformats.org/officeDocument/2006/relationships/oleObject" Target="../embeddings/oleObject35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4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4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47.bin"/><Relationship Id="rId14" Type="http://schemas.openxmlformats.org/officeDocument/2006/relationships/oleObject" Target="../embeddings/oleObject35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363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oleObject" Target="../embeddings/oleObject359.bin"/><Relationship Id="rId17" Type="http://schemas.openxmlformats.org/officeDocument/2006/relationships/oleObject" Target="../embeddings/oleObject36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355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5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57.bin"/><Relationship Id="rId14" Type="http://schemas.openxmlformats.org/officeDocument/2006/relationships/oleObject" Target="../embeddings/oleObject36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3.wmf"/><Relationship Id="rId3" Type="http://schemas.openxmlformats.org/officeDocument/2006/relationships/oleObject" Target="../embeddings/oleObject364.bin"/><Relationship Id="rId7" Type="http://schemas.openxmlformats.org/officeDocument/2006/relationships/oleObject" Target="../embeddings/oleObject366.bin"/><Relationship Id="rId12" Type="http://schemas.openxmlformats.org/officeDocument/2006/relationships/oleObject" Target="../embeddings/oleObject369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1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68.bin"/><Relationship Id="rId5" Type="http://schemas.openxmlformats.org/officeDocument/2006/relationships/oleObject" Target="../embeddings/oleObject365.bin"/><Relationship Id="rId15" Type="http://schemas.openxmlformats.org/officeDocument/2006/relationships/image" Target="../media/image4.wmf"/><Relationship Id="rId10" Type="http://schemas.openxmlformats.org/officeDocument/2006/relationships/image" Target="../media/image10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67.bin"/><Relationship Id="rId14" Type="http://schemas.openxmlformats.org/officeDocument/2006/relationships/oleObject" Target="../embeddings/oleObject37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12" Type="http://schemas.openxmlformats.org/officeDocument/2006/relationships/oleObject" Target="../embeddings/oleObject3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373.bin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37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75.bin"/><Relationship Id="rId14" Type="http://schemas.openxmlformats.org/officeDocument/2006/relationships/oleObject" Target="../embeddings/oleObject37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384.bin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00.bin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93.bin"/><Relationship Id="rId25" Type="http://schemas.openxmlformats.org/officeDocument/2006/relationships/oleObject" Target="../embeddings/oleObject3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395.bin"/><Relationship Id="rId29" Type="http://schemas.openxmlformats.org/officeDocument/2006/relationships/oleObject" Target="../embeddings/oleObject402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90.bin"/><Relationship Id="rId24" Type="http://schemas.openxmlformats.org/officeDocument/2006/relationships/oleObject" Target="../embeddings/oleObject398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7.bin"/><Relationship Id="rId28" Type="http://schemas.openxmlformats.org/officeDocument/2006/relationships/image" Target="../media/image10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394.bin"/><Relationship Id="rId31" Type="http://schemas.openxmlformats.org/officeDocument/2006/relationships/oleObject" Target="../embeddings/oleObject40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11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401.bin"/><Relationship Id="rId30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9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418.bin"/><Relationship Id="rId3" Type="http://schemas.openxmlformats.org/officeDocument/2006/relationships/oleObject" Target="../embeddings/oleObject404.bin"/><Relationship Id="rId21" Type="http://schemas.openxmlformats.org/officeDocument/2006/relationships/oleObject" Target="../embeddings/oleObject414.bin"/><Relationship Id="rId34" Type="http://schemas.openxmlformats.org/officeDocument/2006/relationships/oleObject" Target="../embeddings/oleObject423.bin"/><Relationship Id="rId7" Type="http://schemas.openxmlformats.org/officeDocument/2006/relationships/oleObject" Target="../embeddings/oleObject40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11.bin"/><Relationship Id="rId25" Type="http://schemas.openxmlformats.org/officeDocument/2006/relationships/oleObject" Target="../embeddings/oleObject417.bin"/><Relationship Id="rId33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413.bin"/><Relationship Id="rId29" Type="http://schemas.openxmlformats.org/officeDocument/2006/relationships/oleObject" Target="../embeddings/oleObject42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08.bin"/><Relationship Id="rId24" Type="http://schemas.openxmlformats.org/officeDocument/2006/relationships/oleObject" Target="../embeddings/oleObject416.bin"/><Relationship Id="rId32" Type="http://schemas.openxmlformats.org/officeDocument/2006/relationships/oleObject" Target="../embeddings/oleObject422.bin"/><Relationship Id="rId5" Type="http://schemas.openxmlformats.org/officeDocument/2006/relationships/oleObject" Target="../embeddings/oleObject405.bin"/><Relationship Id="rId15" Type="http://schemas.openxmlformats.org/officeDocument/2006/relationships/oleObject" Target="../embeddings/oleObject410.bin"/><Relationship Id="rId23" Type="http://schemas.openxmlformats.org/officeDocument/2006/relationships/oleObject" Target="../embeddings/oleObject415.bin"/><Relationship Id="rId28" Type="http://schemas.openxmlformats.org/officeDocument/2006/relationships/image" Target="../media/image10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12.bin"/><Relationship Id="rId31" Type="http://schemas.openxmlformats.org/officeDocument/2006/relationships/oleObject" Target="../embeddings/oleObject421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07.bin"/><Relationship Id="rId14" Type="http://schemas.openxmlformats.org/officeDocument/2006/relationships/image" Target="../media/image11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419.bin"/><Relationship Id="rId30" Type="http://schemas.openxmlformats.org/officeDocument/2006/relationships/image" Target="../media/image28.wmf"/><Relationship Id="rId35" Type="http://schemas.openxmlformats.org/officeDocument/2006/relationships/image" Target="../media/image26.wmf"/><Relationship Id="rId8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29.bin"/><Relationship Id="rId18" Type="http://schemas.openxmlformats.org/officeDocument/2006/relationships/oleObject" Target="../embeddings/oleObject432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424.bin"/><Relationship Id="rId21" Type="http://schemas.openxmlformats.org/officeDocument/2006/relationships/oleObject" Target="../embeddings/oleObject43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431.bin"/><Relationship Id="rId25" Type="http://schemas.openxmlformats.org/officeDocument/2006/relationships/oleObject" Target="../embeddings/oleObject4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image" Target="../media/image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28.bin"/><Relationship Id="rId24" Type="http://schemas.openxmlformats.org/officeDocument/2006/relationships/oleObject" Target="../embeddings/oleObject437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23" Type="http://schemas.openxmlformats.org/officeDocument/2006/relationships/oleObject" Target="../embeddings/oleObject436.bin"/><Relationship Id="rId28" Type="http://schemas.openxmlformats.org/officeDocument/2006/relationships/oleObject" Target="../embeddings/oleObject44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3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35.bin"/><Relationship Id="rId27" Type="http://schemas.openxmlformats.org/officeDocument/2006/relationships/oleObject" Target="../embeddings/oleObject43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446.bin"/><Relationship Id="rId18" Type="http://schemas.openxmlformats.org/officeDocument/2006/relationships/oleObject" Target="../embeddings/oleObject449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441.bin"/><Relationship Id="rId21" Type="http://schemas.openxmlformats.org/officeDocument/2006/relationships/oleObject" Target="../embeddings/oleObject451.bin"/><Relationship Id="rId7" Type="http://schemas.openxmlformats.org/officeDocument/2006/relationships/oleObject" Target="../embeddings/oleObject44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48.bin"/><Relationship Id="rId25" Type="http://schemas.openxmlformats.org/officeDocument/2006/relationships/oleObject" Target="../embeddings/oleObject4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45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45.bin"/><Relationship Id="rId24" Type="http://schemas.openxmlformats.org/officeDocument/2006/relationships/oleObject" Target="../embeddings/oleObject454.bin"/><Relationship Id="rId5" Type="http://schemas.openxmlformats.org/officeDocument/2006/relationships/oleObject" Target="../embeddings/oleObject442.bin"/><Relationship Id="rId15" Type="http://schemas.openxmlformats.org/officeDocument/2006/relationships/oleObject" Target="../embeddings/oleObject447.bin"/><Relationship Id="rId23" Type="http://schemas.openxmlformats.org/officeDocument/2006/relationships/oleObject" Target="../embeddings/oleObject453.bin"/><Relationship Id="rId28" Type="http://schemas.openxmlformats.org/officeDocument/2006/relationships/image" Target="../media/image31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450.bin"/><Relationship Id="rId31" Type="http://schemas.openxmlformats.org/officeDocument/2006/relationships/image" Target="../media/image11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52.bin"/><Relationship Id="rId27" Type="http://schemas.openxmlformats.org/officeDocument/2006/relationships/oleObject" Target="../embeddings/oleObject456.bin"/><Relationship Id="rId30" Type="http://schemas.openxmlformats.org/officeDocument/2006/relationships/oleObject" Target="../embeddings/oleObject45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64.bin"/><Relationship Id="rId3" Type="http://schemas.openxmlformats.org/officeDocument/2006/relationships/oleObject" Target="../embeddings/oleObject459.bin"/><Relationship Id="rId7" Type="http://schemas.openxmlformats.org/officeDocument/2006/relationships/oleObject" Target="../embeddings/oleObject461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63.bin"/><Relationship Id="rId5" Type="http://schemas.openxmlformats.org/officeDocument/2006/relationships/oleObject" Target="../embeddings/oleObject46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62.bin"/><Relationship Id="rId14" Type="http://schemas.openxmlformats.org/officeDocument/2006/relationships/oleObject" Target="../embeddings/oleObject46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471.bin"/><Relationship Id="rId18" Type="http://schemas.openxmlformats.org/officeDocument/2006/relationships/oleObject" Target="../embeddings/oleObject475.bin"/><Relationship Id="rId26" Type="http://schemas.openxmlformats.org/officeDocument/2006/relationships/oleObject" Target="../embeddings/oleObject481.bin"/><Relationship Id="rId3" Type="http://schemas.openxmlformats.org/officeDocument/2006/relationships/oleObject" Target="../embeddings/oleObject466.bin"/><Relationship Id="rId21" Type="http://schemas.openxmlformats.org/officeDocument/2006/relationships/oleObject" Target="../embeddings/oleObject478.bin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474.bin"/><Relationship Id="rId25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477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70.bin"/><Relationship Id="rId24" Type="http://schemas.openxmlformats.org/officeDocument/2006/relationships/oleObject" Target="../embeddings/oleObject480.bin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9.bin"/><Relationship Id="rId28" Type="http://schemas.openxmlformats.org/officeDocument/2006/relationships/oleObject" Target="../embeddings/oleObject482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476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469.bin"/><Relationship Id="rId14" Type="http://schemas.openxmlformats.org/officeDocument/2006/relationships/oleObject" Target="../embeddings/oleObject472.bin"/><Relationship Id="rId22" Type="http://schemas.openxmlformats.org/officeDocument/2006/relationships/image" Target="../media/image10.wmf"/><Relationship Id="rId27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88.bin"/><Relationship Id="rId18" Type="http://schemas.openxmlformats.org/officeDocument/2006/relationships/oleObject" Target="../embeddings/oleObject491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483.bin"/><Relationship Id="rId21" Type="http://schemas.openxmlformats.org/officeDocument/2006/relationships/oleObject" Target="../embeddings/oleObject493.bin"/><Relationship Id="rId7" Type="http://schemas.openxmlformats.org/officeDocument/2006/relationships/oleObject" Target="../embeddings/oleObject48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490.bin"/><Relationship Id="rId25" Type="http://schemas.openxmlformats.org/officeDocument/2006/relationships/oleObject" Target="../embeddings/oleObject4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image" Target="../media/image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87.bin"/><Relationship Id="rId24" Type="http://schemas.openxmlformats.org/officeDocument/2006/relationships/oleObject" Target="../embeddings/oleObject496.bin"/><Relationship Id="rId5" Type="http://schemas.openxmlformats.org/officeDocument/2006/relationships/oleObject" Target="../embeddings/oleObject484.bin"/><Relationship Id="rId15" Type="http://schemas.openxmlformats.org/officeDocument/2006/relationships/oleObject" Target="../embeddings/oleObject489.bin"/><Relationship Id="rId23" Type="http://schemas.openxmlformats.org/officeDocument/2006/relationships/oleObject" Target="../embeddings/oleObject495.bin"/><Relationship Id="rId28" Type="http://schemas.openxmlformats.org/officeDocument/2006/relationships/oleObject" Target="../embeddings/oleObject49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492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8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494.bin"/><Relationship Id="rId27" Type="http://schemas.openxmlformats.org/officeDocument/2006/relationships/oleObject" Target="../embeddings/oleObject49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05.bin"/><Relationship Id="rId18" Type="http://schemas.openxmlformats.org/officeDocument/2006/relationships/oleObject" Target="../embeddings/oleObject508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500.bin"/><Relationship Id="rId21" Type="http://schemas.openxmlformats.org/officeDocument/2006/relationships/oleObject" Target="../embeddings/oleObject510.bin"/><Relationship Id="rId7" Type="http://schemas.openxmlformats.org/officeDocument/2006/relationships/oleObject" Target="../embeddings/oleObject502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507.bin"/><Relationship Id="rId25" Type="http://schemas.openxmlformats.org/officeDocument/2006/relationships/oleObject" Target="../embeddings/oleObject5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image" Target="../media/image3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04.bin"/><Relationship Id="rId24" Type="http://schemas.openxmlformats.org/officeDocument/2006/relationships/oleObject" Target="../embeddings/oleObject513.bin"/><Relationship Id="rId5" Type="http://schemas.openxmlformats.org/officeDocument/2006/relationships/oleObject" Target="../embeddings/oleObject501.bin"/><Relationship Id="rId15" Type="http://schemas.openxmlformats.org/officeDocument/2006/relationships/oleObject" Target="../embeddings/oleObject506.bin"/><Relationship Id="rId23" Type="http://schemas.openxmlformats.org/officeDocument/2006/relationships/oleObject" Target="../embeddings/oleObject512.bin"/><Relationship Id="rId28" Type="http://schemas.openxmlformats.org/officeDocument/2006/relationships/oleObject" Target="../embeddings/oleObject516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50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03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511.bin"/><Relationship Id="rId27" Type="http://schemas.openxmlformats.org/officeDocument/2006/relationships/oleObject" Target="../embeddings/oleObject515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2.bin"/><Relationship Id="rId18" Type="http://schemas.openxmlformats.org/officeDocument/2006/relationships/image" Target="../media/image11.w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543.bin"/><Relationship Id="rId21" Type="http://schemas.openxmlformats.org/officeDocument/2006/relationships/oleObject" Target="../embeddings/oleObject526.bin"/><Relationship Id="rId34" Type="http://schemas.openxmlformats.org/officeDocument/2006/relationships/oleObject" Target="../embeddings/oleObject538.bin"/><Relationship Id="rId42" Type="http://schemas.openxmlformats.org/officeDocument/2006/relationships/oleObject" Target="../embeddings/oleObject546.bin"/><Relationship Id="rId47" Type="http://schemas.openxmlformats.org/officeDocument/2006/relationships/oleObject" Target="../embeddings/oleObject550.bin"/><Relationship Id="rId50" Type="http://schemas.openxmlformats.org/officeDocument/2006/relationships/oleObject" Target="../embeddings/oleObject553.bin"/><Relationship Id="rId7" Type="http://schemas.openxmlformats.org/officeDocument/2006/relationships/oleObject" Target="../embeddings/oleObject5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9" Type="http://schemas.openxmlformats.org/officeDocument/2006/relationships/oleObject" Target="../embeddings/oleObject533.bin"/><Relationship Id="rId11" Type="http://schemas.openxmlformats.org/officeDocument/2006/relationships/oleObject" Target="../embeddings/oleObject521.bin"/><Relationship Id="rId24" Type="http://schemas.openxmlformats.org/officeDocument/2006/relationships/oleObject" Target="../embeddings/oleObject529.bin"/><Relationship Id="rId32" Type="http://schemas.openxmlformats.org/officeDocument/2006/relationships/oleObject" Target="../embeddings/oleObject536.bin"/><Relationship Id="rId37" Type="http://schemas.openxmlformats.org/officeDocument/2006/relationships/oleObject" Target="../embeddings/oleObject541.bin"/><Relationship Id="rId40" Type="http://schemas.openxmlformats.org/officeDocument/2006/relationships/oleObject" Target="../embeddings/oleObject544.bin"/><Relationship Id="rId45" Type="http://schemas.openxmlformats.org/officeDocument/2006/relationships/image" Target="../media/image10.wmf"/><Relationship Id="rId5" Type="http://schemas.openxmlformats.org/officeDocument/2006/relationships/oleObject" Target="../embeddings/oleObject518.bin"/><Relationship Id="rId15" Type="http://schemas.openxmlformats.org/officeDocument/2006/relationships/oleObject" Target="../embeddings/oleObject523.bin"/><Relationship Id="rId23" Type="http://schemas.openxmlformats.org/officeDocument/2006/relationships/oleObject" Target="../embeddings/oleObject528.bin"/><Relationship Id="rId28" Type="http://schemas.openxmlformats.org/officeDocument/2006/relationships/oleObject" Target="../embeddings/oleObject532.bin"/><Relationship Id="rId36" Type="http://schemas.openxmlformats.org/officeDocument/2006/relationships/oleObject" Target="../embeddings/oleObject540.bin"/><Relationship Id="rId49" Type="http://schemas.openxmlformats.org/officeDocument/2006/relationships/oleObject" Target="../embeddings/oleObject552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525.bin"/><Relationship Id="rId31" Type="http://schemas.openxmlformats.org/officeDocument/2006/relationships/oleObject" Target="../embeddings/oleObject535.bin"/><Relationship Id="rId44" Type="http://schemas.openxmlformats.org/officeDocument/2006/relationships/oleObject" Target="../embeddings/oleObject548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20.bin"/><Relationship Id="rId14" Type="http://schemas.openxmlformats.org/officeDocument/2006/relationships/image" Target="../media/image5.wmf"/><Relationship Id="rId22" Type="http://schemas.openxmlformats.org/officeDocument/2006/relationships/oleObject" Target="../embeddings/oleObject527.bin"/><Relationship Id="rId27" Type="http://schemas.openxmlformats.org/officeDocument/2006/relationships/oleObject" Target="../embeddings/oleObject531.bin"/><Relationship Id="rId30" Type="http://schemas.openxmlformats.org/officeDocument/2006/relationships/oleObject" Target="../embeddings/oleObject534.bin"/><Relationship Id="rId35" Type="http://schemas.openxmlformats.org/officeDocument/2006/relationships/oleObject" Target="../embeddings/oleObject539.bin"/><Relationship Id="rId43" Type="http://schemas.openxmlformats.org/officeDocument/2006/relationships/oleObject" Target="../embeddings/oleObject547.bin"/><Relationship Id="rId48" Type="http://schemas.openxmlformats.org/officeDocument/2006/relationships/oleObject" Target="../embeddings/oleObject551.bin"/><Relationship Id="rId8" Type="http://schemas.openxmlformats.org/officeDocument/2006/relationships/image" Target="../media/image8.wmf"/><Relationship Id="rId51" Type="http://schemas.openxmlformats.org/officeDocument/2006/relationships/oleObject" Target="../embeddings/oleObject554.bin"/><Relationship Id="rId3" Type="http://schemas.openxmlformats.org/officeDocument/2006/relationships/oleObject" Target="../embeddings/oleObject517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524.bin"/><Relationship Id="rId25" Type="http://schemas.openxmlformats.org/officeDocument/2006/relationships/oleObject" Target="../embeddings/oleObject530.bin"/><Relationship Id="rId33" Type="http://schemas.openxmlformats.org/officeDocument/2006/relationships/oleObject" Target="../embeddings/oleObject537.bin"/><Relationship Id="rId38" Type="http://schemas.openxmlformats.org/officeDocument/2006/relationships/oleObject" Target="../embeddings/oleObject542.bin"/><Relationship Id="rId46" Type="http://schemas.openxmlformats.org/officeDocument/2006/relationships/oleObject" Target="../embeddings/oleObject549.bin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545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32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55.bin"/><Relationship Id="rId7" Type="http://schemas.openxmlformats.org/officeDocument/2006/relationships/oleObject" Target="../embeddings/oleObject5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5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5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64.bin"/><Relationship Id="rId18" Type="http://schemas.openxmlformats.org/officeDocument/2006/relationships/oleObject" Target="../embeddings/oleObject568.bin"/><Relationship Id="rId26" Type="http://schemas.openxmlformats.org/officeDocument/2006/relationships/oleObject" Target="../embeddings/oleObject574.bin"/><Relationship Id="rId3" Type="http://schemas.openxmlformats.org/officeDocument/2006/relationships/oleObject" Target="../embeddings/oleObject559.bin"/><Relationship Id="rId21" Type="http://schemas.openxmlformats.org/officeDocument/2006/relationships/oleObject" Target="../embeddings/oleObject571.bin"/><Relationship Id="rId7" Type="http://schemas.openxmlformats.org/officeDocument/2006/relationships/oleObject" Target="../embeddings/oleObject561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567.bin"/><Relationship Id="rId25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570.bin"/><Relationship Id="rId29" Type="http://schemas.openxmlformats.org/officeDocument/2006/relationships/image" Target="../media/image5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63.bin"/><Relationship Id="rId24" Type="http://schemas.openxmlformats.org/officeDocument/2006/relationships/oleObject" Target="../embeddings/oleObject573.bin"/><Relationship Id="rId5" Type="http://schemas.openxmlformats.org/officeDocument/2006/relationships/oleObject" Target="../embeddings/oleObject560.bin"/><Relationship Id="rId15" Type="http://schemas.openxmlformats.org/officeDocument/2006/relationships/oleObject" Target="../embeddings/oleObject566.bin"/><Relationship Id="rId23" Type="http://schemas.openxmlformats.org/officeDocument/2006/relationships/oleObject" Target="../embeddings/oleObject572.bin"/><Relationship Id="rId28" Type="http://schemas.openxmlformats.org/officeDocument/2006/relationships/oleObject" Target="../embeddings/oleObject575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569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62.bin"/><Relationship Id="rId14" Type="http://schemas.openxmlformats.org/officeDocument/2006/relationships/oleObject" Target="../embeddings/oleObject565.bin"/><Relationship Id="rId22" Type="http://schemas.openxmlformats.org/officeDocument/2006/relationships/image" Target="../media/image10.wmf"/><Relationship Id="rId27" Type="http://schemas.openxmlformats.org/officeDocument/2006/relationships/image" Target="../media/image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81.bin"/><Relationship Id="rId18" Type="http://schemas.openxmlformats.org/officeDocument/2006/relationships/oleObject" Target="../embeddings/oleObject584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576.bin"/><Relationship Id="rId21" Type="http://schemas.openxmlformats.org/officeDocument/2006/relationships/oleObject" Target="../embeddings/oleObject586.bin"/><Relationship Id="rId7" Type="http://schemas.openxmlformats.org/officeDocument/2006/relationships/oleObject" Target="../embeddings/oleObject57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583.bin"/><Relationship Id="rId25" Type="http://schemas.openxmlformats.org/officeDocument/2006/relationships/oleObject" Target="../embeddings/oleObject5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image" Target="../media/image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80.bin"/><Relationship Id="rId24" Type="http://schemas.openxmlformats.org/officeDocument/2006/relationships/oleObject" Target="../embeddings/oleObject589.bin"/><Relationship Id="rId5" Type="http://schemas.openxmlformats.org/officeDocument/2006/relationships/oleObject" Target="../embeddings/oleObject577.bin"/><Relationship Id="rId15" Type="http://schemas.openxmlformats.org/officeDocument/2006/relationships/oleObject" Target="../embeddings/oleObject582.bin"/><Relationship Id="rId23" Type="http://schemas.openxmlformats.org/officeDocument/2006/relationships/oleObject" Target="../embeddings/oleObject588.bin"/><Relationship Id="rId28" Type="http://schemas.openxmlformats.org/officeDocument/2006/relationships/oleObject" Target="../embeddings/oleObject59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585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79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587.bin"/><Relationship Id="rId27" Type="http://schemas.openxmlformats.org/officeDocument/2006/relationships/oleObject" Target="../embeddings/oleObject59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98.bin"/><Relationship Id="rId18" Type="http://schemas.openxmlformats.org/officeDocument/2006/relationships/image" Target="../media/image8.wmf"/><Relationship Id="rId26" Type="http://schemas.openxmlformats.org/officeDocument/2006/relationships/oleObject" Target="../embeddings/oleObject607.bin"/><Relationship Id="rId3" Type="http://schemas.openxmlformats.org/officeDocument/2006/relationships/oleObject" Target="../embeddings/oleObject593.bin"/><Relationship Id="rId21" Type="http://schemas.openxmlformats.org/officeDocument/2006/relationships/oleObject" Target="../embeddings/oleObject603.bin"/><Relationship Id="rId7" Type="http://schemas.openxmlformats.org/officeDocument/2006/relationships/oleObject" Target="../embeddings/oleObject595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600.bin"/><Relationship Id="rId25" Type="http://schemas.openxmlformats.org/officeDocument/2006/relationships/oleObject" Target="../embeddings/oleObject6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602.bin"/><Relationship Id="rId29" Type="http://schemas.openxmlformats.org/officeDocument/2006/relationships/oleObject" Target="../embeddings/oleObject609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97.bin"/><Relationship Id="rId24" Type="http://schemas.openxmlformats.org/officeDocument/2006/relationships/oleObject" Target="../embeddings/oleObject605.bin"/><Relationship Id="rId5" Type="http://schemas.openxmlformats.org/officeDocument/2006/relationships/oleObject" Target="../embeddings/oleObject594.bin"/><Relationship Id="rId15" Type="http://schemas.openxmlformats.org/officeDocument/2006/relationships/oleObject" Target="../embeddings/oleObject599.bin"/><Relationship Id="rId23" Type="http://schemas.openxmlformats.org/officeDocument/2006/relationships/oleObject" Target="../embeddings/oleObject604.bin"/><Relationship Id="rId28" Type="http://schemas.openxmlformats.org/officeDocument/2006/relationships/image" Target="../media/image10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601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96.bin"/><Relationship Id="rId14" Type="http://schemas.openxmlformats.org/officeDocument/2006/relationships/image" Target="../media/image11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60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11.bin"/><Relationship Id="rId4" Type="http://schemas.openxmlformats.org/officeDocument/2006/relationships/image" Target="../media/image4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18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612.bin"/><Relationship Id="rId7" Type="http://schemas.openxmlformats.org/officeDocument/2006/relationships/oleObject" Target="../embeddings/oleObject614.bin"/><Relationship Id="rId12" Type="http://schemas.openxmlformats.org/officeDocument/2006/relationships/oleObject" Target="../embeddings/oleObject617.bin"/><Relationship Id="rId17" Type="http://schemas.openxmlformats.org/officeDocument/2006/relationships/oleObject" Target="../embeddings/oleObject6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16.bin"/><Relationship Id="rId5" Type="http://schemas.openxmlformats.org/officeDocument/2006/relationships/oleObject" Target="../embeddings/oleObject613.bin"/><Relationship Id="rId15" Type="http://schemas.openxmlformats.org/officeDocument/2006/relationships/oleObject" Target="../embeddings/oleObject619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621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15.bin"/><Relationship Id="rId14" Type="http://schemas.openxmlformats.org/officeDocument/2006/relationships/image" Target="../media/image5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5.bin"/><Relationship Id="rId3" Type="http://schemas.openxmlformats.org/officeDocument/2006/relationships/oleObject" Target="../embeddings/oleObject622.bin"/><Relationship Id="rId7" Type="http://schemas.openxmlformats.org/officeDocument/2006/relationships/oleObject" Target="../embeddings/oleObject6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3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32.bin"/><Relationship Id="rId3" Type="http://schemas.openxmlformats.org/officeDocument/2006/relationships/oleObject" Target="../embeddings/oleObject627.bin"/><Relationship Id="rId7" Type="http://schemas.openxmlformats.org/officeDocument/2006/relationships/oleObject" Target="../embeddings/oleObject629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1.bin"/><Relationship Id="rId5" Type="http://schemas.openxmlformats.org/officeDocument/2006/relationships/oleObject" Target="../embeddings/oleObject628.bin"/><Relationship Id="rId15" Type="http://schemas.openxmlformats.org/officeDocument/2006/relationships/oleObject" Target="../embeddings/oleObject633.bin"/><Relationship Id="rId10" Type="http://schemas.openxmlformats.org/officeDocument/2006/relationships/image" Target="../media/image6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630.bin"/><Relationship Id="rId14" Type="http://schemas.openxmlformats.org/officeDocument/2006/relationships/image" Target="../media/image5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39.bin"/><Relationship Id="rId3" Type="http://schemas.openxmlformats.org/officeDocument/2006/relationships/oleObject" Target="../embeddings/oleObject634.bin"/><Relationship Id="rId7" Type="http://schemas.openxmlformats.org/officeDocument/2006/relationships/oleObject" Target="../embeddings/oleObject636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38.bin"/><Relationship Id="rId5" Type="http://schemas.openxmlformats.org/officeDocument/2006/relationships/oleObject" Target="../embeddings/oleObject635.bin"/><Relationship Id="rId10" Type="http://schemas.openxmlformats.org/officeDocument/2006/relationships/image" Target="../media/image53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37.bin"/><Relationship Id="rId14" Type="http://schemas.openxmlformats.org/officeDocument/2006/relationships/image" Target="../media/image6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45.bin"/><Relationship Id="rId3" Type="http://schemas.openxmlformats.org/officeDocument/2006/relationships/oleObject" Target="../embeddings/oleObject640.bin"/><Relationship Id="rId7" Type="http://schemas.openxmlformats.org/officeDocument/2006/relationships/oleObject" Target="../embeddings/oleObject642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44.bin"/><Relationship Id="rId5" Type="http://schemas.openxmlformats.org/officeDocument/2006/relationships/oleObject" Target="../embeddings/oleObject641.bin"/><Relationship Id="rId15" Type="http://schemas.openxmlformats.org/officeDocument/2006/relationships/oleObject" Target="../embeddings/oleObject647.bin"/><Relationship Id="rId10" Type="http://schemas.openxmlformats.org/officeDocument/2006/relationships/image" Target="../media/image69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43.bin"/><Relationship Id="rId14" Type="http://schemas.openxmlformats.org/officeDocument/2006/relationships/oleObject" Target="../embeddings/oleObject64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48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3.bin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6.bin"/><Relationship Id="rId28" Type="http://schemas.openxmlformats.org/officeDocument/2006/relationships/oleObject" Target="../embeddings/oleObject5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42.bin"/><Relationship Id="rId31" Type="http://schemas.openxmlformats.org/officeDocument/2006/relationships/image" Target="../media/image3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45.bin"/><Relationship Id="rId27" Type="http://schemas.openxmlformats.org/officeDocument/2006/relationships/oleObject" Target="../embeddings/oleObject49.bin"/><Relationship Id="rId30" Type="http://schemas.openxmlformats.org/officeDocument/2006/relationships/oleObject" Target="../embeddings/oleObject5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53.bin"/><Relationship Id="rId3" Type="http://schemas.openxmlformats.org/officeDocument/2006/relationships/oleObject" Target="../embeddings/oleObject648.bin"/><Relationship Id="rId7" Type="http://schemas.openxmlformats.org/officeDocument/2006/relationships/oleObject" Target="../embeddings/oleObject650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652.bin"/><Relationship Id="rId5" Type="http://schemas.openxmlformats.org/officeDocument/2006/relationships/oleObject" Target="../embeddings/oleObject649.bin"/><Relationship Id="rId15" Type="http://schemas.openxmlformats.org/officeDocument/2006/relationships/image" Target="../media/image73.wmf"/><Relationship Id="rId10" Type="http://schemas.openxmlformats.org/officeDocument/2006/relationships/image" Target="../media/image69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51.bin"/><Relationship Id="rId14" Type="http://schemas.openxmlformats.org/officeDocument/2006/relationships/oleObject" Target="../embeddings/oleObject65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60.bin"/><Relationship Id="rId18" Type="http://schemas.openxmlformats.org/officeDocument/2006/relationships/image" Target="../media/image5.wmf"/><Relationship Id="rId3" Type="http://schemas.openxmlformats.org/officeDocument/2006/relationships/oleObject" Target="../embeddings/oleObject655.bin"/><Relationship Id="rId21" Type="http://schemas.openxmlformats.org/officeDocument/2006/relationships/image" Target="../media/image6.wmf"/><Relationship Id="rId7" Type="http://schemas.openxmlformats.org/officeDocument/2006/relationships/oleObject" Target="../embeddings/oleObject65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662.bin"/><Relationship Id="rId25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20" Type="http://schemas.openxmlformats.org/officeDocument/2006/relationships/oleObject" Target="../embeddings/oleObject664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59.bin"/><Relationship Id="rId24" Type="http://schemas.openxmlformats.org/officeDocument/2006/relationships/oleObject" Target="../embeddings/oleObject667.bin"/><Relationship Id="rId5" Type="http://schemas.openxmlformats.org/officeDocument/2006/relationships/oleObject" Target="../embeddings/oleObject656.bin"/><Relationship Id="rId15" Type="http://schemas.openxmlformats.org/officeDocument/2006/relationships/oleObject" Target="../embeddings/oleObject661.bin"/><Relationship Id="rId23" Type="http://schemas.openxmlformats.org/officeDocument/2006/relationships/oleObject" Target="../embeddings/oleObject666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66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58.bin"/><Relationship Id="rId14" Type="http://schemas.openxmlformats.org/officeDocument/2006/relationships/image" Target="../media/image3.wmf"/><Relationship Id="rId22" Type="http://schemas.openxmlformats.org/officeDocument/2006/relationships/oleObject" Target="../embeddings/oleObject66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673.bin"/><Relationship Id="rId18" Type="http://schemas.openxmlformats.org/officeDocument/2006/relationships/oleObject" Target="../embeddings/oleObject677.bin"/><Relationship Id="rId3" Type="http://schemas.openxmlformats.org/officeDocument/2006/relationships/oleObject" Target="../embeddings/oleObject668.bin"/><Relationship Id="rId21" Type="http://schemas.openxmlformats.org/officeDocument/2006/relationships/oleObject" Target="../embeddings/oleObject680.bin"/><Relationship Id="rId7" Type="http://schemas.openxmlformats.org/officeDocument/2006/relationships/oleObject" Target="../embeddings/oleObject670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67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5.bin"/><Relationship Id="rId20" Type="http://schemas.openxmlformats.org/officeDocument/2006/relationships/oleObject" Target="../embeddings/oleObject679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72.bin"/><Relationship Id="rId5" Type="http://schemas.openxmlformats.org/officeDocument/2006/relationships/oleObject" Target="../embeddings/oleObject669.bin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678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71.bin"/><Relationship Id="rId14" Type="http://schemas.openxmlformats.org/officeDocument/2006/relationships/oleObject" Target="../embeddings/oleObject674.bin"/><Relationship Id="rId22" Type="http://schemas.openxmlformats.org/officeDocument/2006/relationships/image" Target="../media/image83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686.bin"/><Relationship Id="rId18" Type="http://schemas.openxmlformats.org/officeDocument/2006/relationships/oleObject" Target="../embeddings/oleObject690.bin"/><Relationship Id="rId3" Type="http://schemas.openxmlformats.org/officeDocument/2006/relationships/oleObject" Target="../embeddings/oleObject681.bin"/><Relationship Id="rId21" Type="http://schemas.openxmlformats.org/officeDocument/2006/relationships/oleObject" Target="../embeddings/oleObject693.bin"/><Relationship Id="rId7" Type="http://schemas.openxmlformats.org/officeDocument/2006/relationships/oleObject" Target="../embeddings/oleObject683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6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8.bin"/><Relationship Id="rId20" Type="http://schemas.openxmlformats.org/officeDocument/2006/relationships/oleObject" Target="../embeddings/oleObject692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85.bin"/><Relationship Id="rId5" Type="http://schemas.openxmlformats.org/officeDocument/2006/relationships/oleObject" Target="../embeddings/oleObject682.bin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691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84.bin"/><Relationship Id="rId14" Type="http://schemas.openxmlformats.org/officeDocument/2006/relationships/oleObject" Target="../embeddings/oleObject687.bin"/><Relationship Id="rId22" Type="http://schemas.openxmlformats.org/officeDocument/2006/relationships/image" Target="../media/image8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00.bin"/><Relationship Id="rId18" Type="http://schemas.openxmlformats.org/officeDocument/2006/relationships/image" Target="../media/image5.wmf"/><Relationship Id="rId3" Type="http://schemas.openxmlformats.org/officeDocument/2006/relationships/oleObject" Target="../embeddings/oleObject694.bin"/><Relationship Id="rId21" Type="http://schemas.openxmlformats.org/officeDocument/2006/relationships/oleObject" Target="../embeddings/oleObject705.bin"/><Relationship Id="rId7" Type="http://schemas.openxmlformats.org/officeDocument/2006/relationships/oleObject" Target="../embeddings/oleObject696.bin"/><Relationship Id="rId12" Type="http://schemas.openxmlformats.org/officeDocument/2006/relationships/oleObject" Target="../embeddings/oleObject699.bin"/><Relationship Id="rId17" Type="http://schemas.openxmlformats.org/officeDocument/2006/relationships/oleObject" Target="../embeddings/oleObject7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6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98.bin"/><Relationship Id="rId5" Type="http://schemas.openxmlformats.org/officeDocument/2006/relationships/oleObject" Target="../embeddings/oleObject695.bin"/><Relationship Id="rId15" Type="http://schemas.openxmlformats.org/officeDocument/2006/relationships/oleObject" Target="../embeddings/oleObject70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704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97.bin"/><Relationship Id="rId14" Type="http://schemas.openxmlformats.org/officeDocument/2006/relationships/oleObject" Target="../embeddings/oleObject701.bin"/><Relationship Id="rId22" Type="http://schemas.openxmlformats.org/officeDocument/2006/relationships/image" Target="../media/image85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06.bin"/><Relationship Id="rId7" Type="http://schemas.openxmlformats.org/officeDocument/2006/relationships/oleObject" Target="../embeddings/oleObject7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07.bin"/><Relationship Id="rId4" Type="http://schemas.openxmlformats.org/officeDocument/2006/relationships/image" Target="../media/image86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714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709.bin"/><Relationship Id="rId21" Type="http://schemas.openxmlformats.org/officeDocument/2006/relationships/oleObject" Target="../embeddings/oleObject718.bin"/><Relationship Id="rId7" Type="http://schemas.openxmlformats.org/officeDocument/2006/relationships/oleObject" Target="../embeddings/oleObject71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7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713.bin"/><Relationship Id="rId5" Type="http://schemas.openxmlformats.org/officeDocument/2006/relationships/oleObject" Target="../embeddings/oleObject710.bin"/><Relationship Id="rId15" Type="http://schemas.openxmlformats.org/officeDocument/2006/relationships/oleObject" Target="../embeddings/oleObject715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17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12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720.bin"/><Relationship Id="rId4" Type="http://schemas.openxmlformats.org/officeDocument/2006/relationships/image" Target="../media/image9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6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5.bin"/><Relationship Id="rId28" Type="http://schemas.openxmlformats.org/officeDocument/2006/relationships/oleObject" Target="../embeddings/oleObject6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7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64.bin"/><Relationship Id="rId27" Type="http://schemas.openxmlformats.org/officeDocument/2006/relationships/oleObject" Target="../embeddings/oleObject68.bin"/><Relationship Id="rId30" Type="http://schemas.openxmlformats.org/officeDocument/2006/relationships/oleObject" Target="../embeddings/oleObject7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2.bin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92.bin"/><Relationship Id="rId5" Type="http://schemas.openxmlformats.org/officeDocument/2006/relationships/image" Target="../media/image3.wmf"/><Relationship Id="rId15" Type="http://schemas.openxmlformats.org/officeDocument/2006/relationships/image" Target="../media/image7.wmf"/><Relationship Id="rId23" Type="http://schemas.openxmlformats.org/officeDocument/2006/relationships/oleObject" Target="../embeddings/oleObject84.bin"/><Relationship Id="rId28" Type="http://schemas.openxmlformats.org/officeDocument/2006/relationships/oleObject" Target="../embeddings/oleObject88.bin"/><Relationship Id="rId10" Type="http://schemas.openxmlformats.org/officeDocument/2006/relationships/oleObject" Target="../embeddings/oleObject76.bin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91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10.wmf"/><Relationship Id="rId30" Type="http://schemas.openxmlformats.org/officeDocument/2006/relationships/oleObject" Target="../embeddings/oleObject9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7.bin"/><Relationship Id="rId24" Type="http://schemas.openxmlformats.org/officeDocument/2006/relationships/oleObject" Target="../embeddings/oleObject106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5.bin"/><Relationship Id="rId28" Type="http://schemas.openxmlformats.org/officeDocument/2006/relationships/oleObject" Target="../embeddings/oleObject10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1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04.bin"/><Relationship Id="rId27" Type="http://schemas.openxmlformats.org/officeDocument/2006/relationships/oleObject" Target="../embeddings/oleObject108.bin"/><Relationship Id="rId30" Type="http://schemas.openxmlformats.org/officeDocument/2006/relationships/oleObject" Target="../embeddings/oleObject1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18.bin"/><Relationship Id="rId18" Type="http://schemas.openxmlformats.org/officeDocument/2006/relationships/oleObject" Target="../embeddings/oleObject121.bin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17.bin"/><Relationship Id="rId24" Type="http://schemas.openxmlformats.org/officeDocument/2006/relationships/oleObject" Target="../embeddings/oleObject126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5.bin"/><Relationship Id="rId28" Type="http://schemas.openxmlformats.org/officeDocument/2006/relationships/oleObject" Target="../embeddings/oleObject12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24.bin"/><Relationship Id="rId27" Type="http://schemas.openxmlformats.org/officeDocument/2006/relationships/oleObject" Target="../embeddings/oleObject128.bin"/><Relationship Id="rId30" Type="http://schemas.openxmlformats.org/officeDocument/2006/relationships/oleObject" Target="../embeddings/oleObject1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CS313 –theory of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 6 Chapter 5: Deterministic finite automata – DFA,  Regular Languages</a:t>
            </a:r>
          </a:p>
          <a:p>
            <a:r>
              <a:rPr lang="en-US" dirty="0"/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7600" y="3549050"/>
            <a:ext cx="3131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Asst. Prof. Syed Faisal Ali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sfaisal@uit.edu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Computer Science E &amp; 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SPRING 2025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mal Languages and Automata Theory 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27" y="3549050"/>
            <a:ext cx="3178752" cy="25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38827-54E6-46BB-B1A7-211874CB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90" y="817962"/>
            <a:ext cx="1879950" cy="187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16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C81713-6959-493E-976D-9A0E577C93B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191000" y="6042212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6781800" y="604221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8077200" y="604221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9448800" y="604221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9296400" y="5889812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3581400" y="6347012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6019800" y="63470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7315200" y="63470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8610600" y="634701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5486400" y="604221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00278"/>
              </p:ext>
            </p:extLst>
          </p:nvPr>
        </p:nvGraphicFramePr>
        <p:xfrm>
          <a:off x="5600701" y="6042212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5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15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1" y="6042212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309724"/>
              </p:ext>
            </p:extLst>
          </p:nvPr>
        </p:nvGraphicFramePr>
        <p:xfrm>
          <a:off x="6870701" y="6042212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6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15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1" y="6042212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09796"/>
              </p:ext>
            </p:extLst>
          </p:nvPr>
        </p:nvGraphicFramePr>
        <p:xfrm>
          <a:off x="8166101" y="6042212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53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1" y="6042212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14634"/>
              </p:ext>
            </p:extLst>
          </p:nvPr>
        </p:nvGraphicFramePr>
        <p:xfrm>
          <a:off x="9525000" y="6042212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8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15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6042212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724400" y="634701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839099"/>
              </p:ext>
            </p:extLst>
          </p:nvPr>
        </p:nvGraphicFramePr>
        <p:xfrm>
          <a:off x="4953001" y="604221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9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1538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604221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02803"/>
              </p:ext>
            </p:extLst>
          </p:nvPr>
        </p:nvGraphicFramePr>
        <p:xfrm>
          <a:off x="6248400" y="596601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0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1538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96601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53470"/>
              </p:ext>
            </p:extLst>
          </p:nvPr>
        </p:nvGraphicFramePr>
        <p:xfrm>
          <a:off x="7543800" y="596601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538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96601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714408"/>
              </p:ext>
            </p:extLst>
          </p:nvPr>
        </p:nvGraphicFramePr>
        <p:xfrm>
          <a:off x="8839201" y="604221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538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604221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Oval 25"/>
          <p:cNvSpPr>
            <a:spLocks noChangeArrowheads="1"/>
          </p:cNvSpPr>
          <p:nvPr/>
        </p:nvSpPr>
        <p:spPr bwMode="auto">
          <a:xfrm>
            <a:off x="8851900" y="475951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8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9225"/>
              </p:ext>
            </p:extLst>
          </p:nvPr>
        </p:nvGraphicFramePr>
        <p:xfrm>
          <a:off x="8928101" y="4759512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1538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1" y="4759512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716202"/>
              </p:ext>
            </p:extLst>
          </p:nvPr>
        </p:nvGraphicFramePr>
        <p:xfrm>
          <a:off x="5791201" y="558501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4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538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58501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935860"/>
              </p:ext>
            </p:extLst>
          </p:nvPr>
        </p:nvGraphicFramePr>
        <p:xfrm>
          <a:off x="7010401" y="566121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1538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1" y="566121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32603"/>
              </p:ext>
            </p:extLst>
          </p:nvPr>
        </p:nvGraphicFramePr>
        <p:xfrm>
          <a:off x="8305800" y="558501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1538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58501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22809"/>
              </p:ext>
            </p:extLst>
          </p:nvPr>
        </p:nvGraphicFramePr>
        <p:xfrm>
          <a:off x="4419600" y="550881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1538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0881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0" name="Freeform 31"/>
          <p:cNvSpPr>
            <a:spLocks/>
          </p:cNvSpPr>
          <p:nvPr/>
        </p:nvSpPr>
        <p:spPr bwMode="auto">
          <a:xfrm>
            <a:off x="8686800" y="3984812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39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12145"/>
              </p:ext>
            </p:extLst>
          </p:nvPr>
        </p:nvGraphicFramePr>
        <p:xfrm>
          <a:off x="8699501" y="3540313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15391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1" y="3540313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Line 33"/>
          <p:cNvSpPr>
            <a:spLocks noChangeShapeType="1"/>
          </p:cNvSpPr>
          <p:nvPr/>
        </p:nvSpPr>
        <p:spPr bwMode="auto">
          <a:xfrm flipV="1">
            <a:off x="8458200" y="5280212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3" name="Freeform 34"/>
          <p:cNvSpPr>
            <a:spLocks/>
          </p:cNvSpPr>
          <p:nvPr/>
        </p:nvSpPr>
        <p:spPr bwMode="auto">
          <a:xfrm>
            <a:off x="7162800" y="5127812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4" name="Freeform 35"/>
          <p:cNvSpPr>
            <a:spLocks/>
          </p:cNvSpPr>
          <p:nvPr/>
        </p:nvSpPr>
        <p:spPr bwMode="auto">
          <a:xfrm>
            <a:off x="5867400" y="4937312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5" name="Freeform 36"/>
          <p:cNvSpPr>
            <a:spLocks/>
          </p:cNvSpPr>
          <p:nvPr/>
        </p:nvSpPr>
        <p:spPr bwMode="auto">
          <a:xfrm>
            <a:off x="4572000" y="4315012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6" name="Rectangle 38"/>
          <p:cNvSpPr>
            <a:spLocks noChangeArrowheads="1"/>
          </p:cNvSpPr>
          <p:nvPr/>
        </p:nvSpPr>
        <p:spPr bwMode="auto">
          <a:xfrm>
            <a:off x="3429000" y="2537012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7" name="Line 39"/>
          <p:cNvSpPr>
            <a:spLocks noChangeShapeType="1"/>
          </p:cNvSpPr>
          <p:nvPr/>
        </p:nvSpPr>
        <p:spPr bwMode="auto">
          <a:xfrm>
            <a:off x="3962400" y="25370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8" name="Line 40"/>
          <p:cNvSpPr>
            <a:spLocks noChangeShapeType="1"/>
          </p:cNvSpPr>
          <p:nvPr/>
        </p:nvSpPr>
        <p:spPr bwMode="auto">
          <a:xfrm>
            <a:off x="4495800" y="25370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99" name="Line 41"/>
          <p:cNvSpPr>
            <a:spLocks noChangeShapeType="1"/>
          </p:cNvSpPr>
          <p:nvPr/>
        </p:nvSpPr>
        <p:spPr bwMode="auto">
          <a:xfrm>
            <a:off x="5029200" y="25370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40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42294"/>
              </p:ext>
            </p:extLst>
          </p:nvPr>
        </p:nvGraphicFramePr>
        <p:xfrm>
          <a:off x="3581401" y="268941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1540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68941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865925"/>
              </p:ext>
            </p:extLst>
          </p:nvPr>
        </p:nvGraphicFramePr>
        <p:xfrm>
          <a:off x="4114800" y="261321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1540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1321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25468"/>
              </p:ext>
            </p:extLst>
          </p:nvPr>
        </p:nvGraphicFramePr>
        <p:xfrm>
          <a:off x="4654551" y="266401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1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5402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266401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Line 47"/>
          <p:cNvSpPr>
            <a:spLocks noChangeShapeType="1"/>
          </p:cNvSpPr>
          <p:nvPr/>
        </p:nvSpPr>
        <p:spPr bwMode="auto">
          <a:xfrm>
            <a:off x="4114800" y="672801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04" name="Line 50"/>
          <p:cNvSpPr>
            <a:spLocks noChangeShapeType="1"/>
          </p:cNvSpPr>
          <p:nvPr/>
        </p:nvSpPr>
        <p:spPr bwMode="auto">
          <a:xfrm>
            <a:off x="3276600" y="207981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05" name="Group 51"/>
          <p:cNvGrpSpPr>
            <a:grpSpLocks/>
          </p:cNvGrpSpPr>
          <p:nvPr/>
        </p:nvGrpSpPr>
        <p:grpSpPr bwMode="auto">
          <a:xfrm>
            <a:off x="9296401" y="5280212"/>
            <a:ext cx="900113" cy="609600"/>
            <a:chOff x="4224" y="1824"/>
            <a:chExt cx="567" cy="384"/>
          </a:xfrm>
        </p:grpSpPr>
        <p:graphicFrame>
          <p:nvGraphicFramePr>
            <p:cNvPr id="15409" name="Object 52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72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15409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0" name="Line 53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40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773277"/>
              </p:ext>
            </p:extLst>
          </p:nvPr>
        </p:nvGraphicFramePr>
        <p:xfrm>
          <a:off x="4267200" y="6042212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3"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15406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042212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7" name="Text Box 57"/>
          <p:cNvSpPr txBox="1">
            <a:spLocks noChangeArrowheads="1"/>
          </p:cNvSpPr>
          <p:nvPr/>
        </p:nvSpPr>
        <p:spPr bwMode="auto">
          <a:xfrm>
            <a:off x="570687" y="1116724"/>
            <a:ext cx="3271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Rejection Case</a:t>
            </a:r>
          </a:p>
        </p:txBody>
      </p:sp>
      <p:sp>
        <p:nvSpPr>
          <p:cNvPr id="15408" name="Text Box 58"/>
          <p:cNvSpPr txBox="1">
            <a:spLocks noChangeArrowheads="1"/>
          </p:cNvSpPr>
          <p:nvPr/>
        </p:nvSpPr>
        <p:spPr bwMode="auto">
          <a:xfrm>
            <a:off x="3505201" y="3222812"/>
            <a:ext cx="21547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264684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EE6ADE-298B-4090-B2BF-C9931F87FA3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4083424" y="59525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6674224" y="59525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7969624" y="59525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9341224" y="59525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9188824" y="5800164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6395" name="Line 9"/>
          <p:cNvSpPr>
            <a:spLocks noChangeShapeType="1"/>
          </p:cNvSpPr>
          <p:nvPr/>
        </p:nvSpPr>
        <p:spPr bwMode="auto">
          <a:xfrm>
            <a:off x="3473824" y="6257364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0"/>
          <p:cNvSpPr>
            <a:spLocks noChangeShapeType="1"/>
          </p:cNvSpPr>
          <p:nvPr/>
        </p:nvSpPr>
        <p:spPr bwMode="auto">
          <a:xfrm>
            <a:off x="5912224" y="62573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1"/>
          <p:cNvSpPr>
            <a:spLocks noChangeShapeType="1"/>
          </p:cNvSpPr>
          <p:nvPr/>
        </p:nvSpPr>
        <p:spPr bwMode="auto">
          <a:xfrm>
            <a:off x="7207624" y="62573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2"/>
          <p:cNvSpPr>
            <a:spLocks noChangeShapeType="1"/>
          </p:cNvSpPr>
          <p:nvPr/>
        </p:nvSpPr>
        <p:spPr bwMode="auto">
          <a:xfrm>
            <a:off x="8503024" y="62573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40407"/>
              </p:ext>
            </p:extLst>
          </p:nvPr>
        </p:nvGraphicFramePr>
        <p:xfrm>
          <a:off x="4159624" y="595256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639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624" y="595256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Oval 14"/>
          <p:cNvSpPr>
            <a:spLocks noChangeArrowheads="1"/>
          </p:cNvSpPr>
          <p:nvPr/>
        </p:nvSpPr>
        <p:spPr bwMode="auto">
          <a:xfrm>
            <a:off x="5378824" y="5952564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64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429874"/>
              </p:ext>
            </p:extLst>
          </p:nvPr>
        </p:nvGraphicFramePr>
        <p:xfrm>
          <a:off x="5493125" y="5952564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640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125" y="5952564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025854"/>
              </p:ext>
            </p:extLst>
          </p:nvPr>
        </p:nvGraphicFramePr>
        <p:xfrm>
          <a:off x="6763125" y="595256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640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125" y="595256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782238"/>
              </p:ext>
            </p:extLst>
          </p:nvPr>
        </p:nvGraphicFramePr>
        <p:xfrm>
          <a:off x="8058525" y="5952564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640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525" y="5952564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745705"/>
              </p:ext>
            </p:extLst>
          </p:nvPr>
        </p:nvGraphicFramePr>
        <p:xfrm>
          <a:off x="9417424" y="5952564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640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424" y="5952564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Line 19"/>
          <p:cNvSpPr>
            <a:spLocks noChangeShapeType="1"/>
          </p:cNvSpPr>
          <p:nvPr/>
        </p:nvSpPr>
        <p:spPr bwMode="auto">
          <a:xfrm>
            <a:off x="4616824" y="6257364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0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01445"/>
              </p:ext>
            </p:extLst>
          </p:nvPr>
        </p:nvGraphicFramePr>
        <p:xfrm>
          <a:off x="4845425" y="595256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640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425" y="595256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489902"/>
              </p:ext>
            </p:extLst>
          </p:nvPr>
        </p:nvGraphicFramePr>
        <p:xfrm>
          <a:off x="6140824" y="587636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640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824" y="587636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684733"/>
              </p:ext>
            </p:extLst>
          </p:nvPr>
        </p:nvGraphicFramePr>
        <p:xfrm>
          <a:off x="7436224" y="587636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640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6224" y="587636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45550"/>
              </p:ext>
            </p:extLst>
          </p:nvPr>
        </p:nvGraphicFramePr>
        <p:xfrm>
          <a:off x="8731625" y="595256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640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625" y="595256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Oval 25"/>
          <p:cNvSpPr>
            <a:spLocks noChangeArrowheads="1"/>
          </p:cNvSpPr>
          <p:nvPr/>
        </p:nvSpPr>
        <p:spPr bwMode="auto">
          <a:xfrm>
            <a:off x="8744324" y="46698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641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875429"/>
              </p:ext>
            </p:extLst>
          </p:nvPr>
        </p:nvGraphicFramePr>
        <p:xfrm>
          <a:off x="8820525" y="4669864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641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525" y="4669864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80326"/>
              </p:ext>
            </p:extLst>
          </p:nvPr>
        </p:nvGraphicFramePr>
        <p:xfrm>
          <a:off x="5683625" y="549536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641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625" y="549536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38371"/>
              </p:ext>
            </p:extLst>
          </p:nvPr>
        </p:nvGraphicFramePr>
        <p:xfrm>
          <a:off x="6902825" y="557156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641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825" y="557156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37828"/>
              </p:ext>
            </p:extLst>
          </p:nvPr>
        </p:nvGraphicFramePr>
        <p:xfrm>
          <a:off x="8198224" y="549536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641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224" y="549536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12695"/>
              </p:ext>
            </p:extLst>
          </p:nvPr>
        </p:nvGraphicFramePr>
        <p:xfrm>
          <a:off x="4312024" y="541916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641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024" y="541916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6" name="Freeform 31"/>
          <p:cNvSpPr>
            <a:spLocks/>
          </p:cNvSpPr>
          <p:nvPr/>
        </p:nvSpPr>
        <p:spPr bwMode="auto">
          <a:xfrm>
            <a:off x="8579224" y="3895164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1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89414"/>
              </p:ext>
            </p:extLst>
          </p:nvPr>
        </p:nvGraphicFramePr>
        <p:xfrm>
          <a:off x="8591925" y="3450665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641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1925" y="3450665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8" name="Line 33"/>
          <p:cNvSpPr>
            <a:spLocks noChangeShapeType="1"/>
          </p:cNvSpPr>
          <p:nvPr/>
        </p:nvSpPr>
        <p:spPr bwMode="auto">
          <a:xfrm flipV="1">
            <a:off x="8350624" y="5190564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Freeform 34"/>
          <p:cNvSpPr>
            <a:spLocks/>
          </p:cNvSpPr>
          <p:nvPr/>
        </p:nvSpPr>
        <p:spPr bwMode="auto">
          <a:xfrm>
            <a:off x="7055224" y="5038164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Freeform 35"/>
          <p:cNvSpPr>
            <a:spLocks/>
          </p:cNvSpPr>
          <p:nvPr/>
        </p:nvSpPr>
        <p:spPr bwMode="auto">
          <a:xfrm>
            <a:off x="5759824" y="4847664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1" name="Freeform 36"/>
          <p:cNvSpPr>
            <a:spLocks/>
          </p:cNvSpPr>
          <p:nvPr/>
        </p:nvSpPr>
        <p:spPr bwMode="auto">
          <a:xfrm>
            <a:off x="4464424" y="4225364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321424" y="2447364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3854824" y="24473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388224" y="24473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4921624" y="24473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2331"/>
              </p:ext>
            </p:extLst>
          </p:nvPr>
        </p:nvGraphicFramePr>
        <p:xfrm>
          <a:off x="3473825" y="259976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64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825" y="259976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266013"/>
              </p:ext>
            </p:extLst>
          </p:nvPr>
        </p:nvGraphicFramePr>
        <p:xfrm>
          <a:off x="4007224" y="252356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642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224" y="252356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386403"/>
              </p:ext>
            </p:extLst>
          </p:nvPr>
        </p:nvGraphicFramePr>
        <p:xfrm>
          <a:off x="4546975" y="257436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1642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975" y="257436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5302624" y="6638364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Line 48"/>
          <p:cNvSpPr>
            <a:spLocks noChangeShapeType="1"/>
          </p:cNvSpPr>
          <p:nvPr/>
        </p:nvSpPr>
        <p:spPr bwMode="auto">
          <a:xfrm>
            <a:off x="3626224" y="199016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31" name="Group 49"/>
          <p:cNvGrpSpPr>
            <a:grpSpLocks/>
          </p:cNvGrpSpPr>
          <p:nvPr/>
        </p:nvGrpSpPr>
        <p:grpSpPr bwMode="auto">
          <a:xfrm>
            <a:off x="9188825" y="5190564"/>
            <a:ext cx="900113" cy="609600"/>
            <a:chOff x="4224" y="1824"/>
            <a:chExt cx="567" cy="384"/>
          </a:xfrm>
        </p:grpSpPr>
        <p:graphicFrame>
          <p:nvGraphicFramePr>
            <p:cNvPr id="16432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7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6432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Text Box 5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81192" y="1192736"/>
            <a:ext cx="5659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defTabSz="457200">
              <a:spcBef>
                <a:spcPct val="0"/>
              </a:spcBef>
              <a:buNone/>
            </a:pPr>
            <a:r>
              <a:rPr lang="en-US" alt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Rejection Case - processing</a:t>
            </a:r>
          </a:p>
        </p:txBody>
      </p:sp>
    </p:spTree>
    <p:extLst>
      <p:ext uri="{BB962C8B-B14F-4D97-AF65-F5344CB8AC3E}">
        <p14:creationId xmlns:p14="http://schemas.microsoft.com/office/powerpoint/2010/main" val="358352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3531" y="6295296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7BD9CF-2649-4450-ABFC-9DEC48ADC40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Rejection Case - processing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7414" name="Oval 4"/>
          <p:cNvSpPr>
            <a:spLocks noChangeArrowheads="1"/>
          </p:cNvSpPr>
          <p:nvPr/>
        </p:nvSpPr>
        <p:spPr bwMode="auto">
          <a:xfrm>
            <a:off x="4065494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7415" name="Oval 5"/>
          <p:cNvSpPr>
            <a:spLocks noChangeArrowheads="1"/>
          </p:cNvSpPr>
          <p:nvPr/>
        </p:nvSpPr>
        <p:spPr bwMode="auto">
          <a:xfrm>
            <a:off x="6656294" y="5685696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7416" name="Oval 6"/>
          <p:cNvSpPr>
            <a:spLocks noChangeArrowheads="1"/>
          </p:cNvSpPr>
          <p:nvPr/>
        </p:nvSpPr>
        <p:spPr bwMode="auto">
          <a:xfrm>
            <a:off x="7951694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7417" name="Oval 7"/>
          <p:cNvSpPr>
            <a:spLocks noChangeArrowheads="1"/>
          </p:cNvSpPr>
          <p:nvPr/>
        </p:nvSpPr>
        <p:spPr bwMode="auto">
          <a:xfrm>
            <a:off x="9323294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7418" name="Oval 8"/>
          <p:cNvSpPr>
            <a:spLocks noChangeArrowheads="1"/>
          </p:cNvSpPr>
          <p:nvPr/>
        </p:nvSpPr>
        <p:spPr bwMode="auto">
          <a:xfrm>
            <a:off x="9170894" y="5533296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7419" name="Line 9"/>
          <p:cNvSpPr>
            <a:spLocks noChangeShapeType="1"/>
          </p:cNvSpPr>
          <p:nvPr/>
        </p:nvSpPr>
        <p:spPr bwMode="auto">
          <a:xfrm>
            <a:off x="3455894" y="59904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5894294" y="5990496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7189694" y="59904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8485094" y="59904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46529"/>
              </p:ext>
            </p:extLst>
          </p:nvPr>
        </p:nvGraphicFramePr>
        <p:xfrm>
          <a:off x="4141694" y="568569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74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694" y="568569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Oval 14"/>
          <p:cNvSpPr>
            <a:spLocks noChangeArrowheads="1"/>
          </p:cNvSpPr>
          <p:nvPr/>
        </p:nvSpPr>
        <p:spPr bwMode="auto">
          <a:xfrm>
            <a:off x="5360894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74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521897"/>
              </p:ext>
            </p:extLst>
          </p:nvPr>
        </p:nvGraphicFramePr>
        <p:xfrm>
          <a:off x="5475195" y="5685696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74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195" y="5685696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729484"/>
              </p:ext>
            </p:extLst>
          </p:nvPr>
        </p:nvGraphicFramePr>
        <p:xfrm>
          <a:off x="6745195" y="5685696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74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195" y="5685696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696416"/>
              </p:ext>
            </p:extLst>
          </p:nvPr>
        </p:nvGraphicFramePr>
        <p:xfrm>
          <a:off x="8040595" y="5685696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742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595" y="5685696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726873"/>
              </p:ext>
            </p:extLst>
          </p:nvPr>
        </p:nvGraphicFramePr>
        <p:xfrm>
          <a:off x="9399494" y="568569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742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9494" y="568569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Line 19"/>
          <p:cNvSpPr>
            <a:spLocks noChangeShapeType="1"/>
          </p:cNvSpPr>
          <p:nvPr/>
        </p:nvSpPr>
        <p:spPr bwMode="auto">
          <a:xfrm>
            <a:off x="4598894" y="59904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3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40332"/>
              </p:ext>
            </p:extLst>
          </p:nvPr>
        </p:nvGraphicFramePr>
        <p:xfrm>
          <a:off x="4827495" y="56856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743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495" y="56856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35994"/>
              </p:ext>
            </p:extLst>
          </p:nvPr>
        </p:nvGraphicFramePr>
        <p:xfrm>
          <a:off x="6122894" y="56094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743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894" y="56094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624876"/>
              </p:ext>
            </p:extLst>
          </p:nvPr>
        </p:nvGraphicFramePr>
        <p:xfrm>
          <a:off x="7418294" y="56094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743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294" y="56094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72330"/>
              </p:ext>
            </p:extLst>
          </p:nvPr>
        </p:nvGraphicFramePr>
        <p:xfrm>
          <a:off x="8713695" y="56856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743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695" y="56856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Oval 25"/>
          <p:cNvSpPr>
            <a:spLocks noChangeArrowheads="1"/>
          </p:cNvSpPr>
          <p:nvPr/>
        </p:nvSpPr>
        <p:spPr bwMode="auto">
          <a:xfrm>
            <a:off x="8726394" y="44029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743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78101"/>
              </p:ext>
            </p:extLst>
          </p:nvPr>
        </p:nvGraphicFramePr>
        <p:xfrm>
          <a:off x="8802595" y="4402996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743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595" y="4402996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51118"/>
              </p:ext>
            </p:extLst>
          </p:nvPr>
        </p:nvGraphicFramePr>
        <p:xfrm>
          <a:off x="5665695" y="52284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743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695" y="52284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74681"/>
              </p:ext>
            </p:extLst>
          </p:nvPr>
        </p:nvGraphicFramePr>
        <p:xfrm>
          <a:off x="6884895" y="53046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743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895" y="53046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733397"/>
              </p:ext>
            </p:extLst>
          </p:nvPr>
        </p:nvGraphicFramePr>
        <p:xfrm>
          <a:off x="8180294" y="52284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743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294" y="52284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21066"/>
              </p:ext>
            </p:extLst>
          </p:nvPr>
        </p:nvGraphicFramePr>
        <p:xfrm>
          <a:off x="4294094" y="51522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743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094" y="51522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Freeform 31"/>
          <p:cNvSpPr>
            <a:spLocks/>
          </p:cNvSpPr>
          <p:nvPr/>
        </p:nvSpPr>
        <p:spPr bwMode="auto">
          <a:xfrm>
            <a:off x="8561294" y="3628296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4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423129"/>
              </p:ext>
            </p:extLst>
          </p:nvPr>
        </p:nvGraphicFramePr>
        <p:xfrm>
          <a:off x="8573995" y="3183797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7441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3995" y="3183797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Line 33"/>
          <p:cNvSpPr>
            <a:spLocks noChangeShapeType="1"/>
          </p:cNvSpPr>
          <p:nvPr/>
        </p:nvSpPr>
        <p:spPr bwMode="auto">
          <a:xfrm flipV="1">
            <a:off x="8332694" y="492369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Freeform 34"/>
          <p:cNvSpPr>
            <a:spLocks/>
          </p:cNvSpPr>
          <p:nvPr/>
        </p:nvSpPr>
        <p:spPr bwMode="auto">
          <a:xfrm>
            <a:off x="7037294" y="4771296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Freeform 35"/>
          <p:cNvSpPr>
            <a:spLocks/>
          </p:cNvSpPr>
          <p:nvPr/>
        </p:nvSpPr>
        <p:spPr bwMode="auto">
          <a:xfrm>
            <a:off x="5741894" y="4580796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Freeform 36"/>
          <p:cNvSpPr>
            <a:spLocks/>
          </p:cNvSpPr>
          <p:nvPr/>
        </p:nvSpPr>
        <p:spPr bwMode="auto">
          <a:xfrm>
            <a:off x="4446494" y="3958496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3303494" y="2180496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3836894" y="218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4370294" y="218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4903694" y="218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5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42937"/>
              </p:ext>
            </p:extLst>
          </p:nvPr>
        </p:nvGraphicFramePr>
        <p:xfrm>
          <a:off x="3455895" y="23328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745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895" y="23328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09399"/>
              </p:ext>
            </p:extLst>
          </p:nvPr>
        </p:nvGraphicFramePr>
        <p:xfrm>
          <a:off x="3989294" y="22566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74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294" y="22566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90555"/>
              </p:ext>
            </p:extLst>
          </p:nvPr>
        </p:nvGraphicFramePr>
        <p:xfrm>
          <a:off x="4529045" y="23074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174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045" y="23074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3" name="Line 45"/>
          <p:cNvSpPr>
            <a:spLocks noChangeShapeType="1"/>
          </p:cNvSpPr>
          <p:nvPr/>
        </p:nvSpPr>
        <p:spPr bwMode="auto">
          <a:xfrm>
            <a:off x="6580094" y="637149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Line 48"/>
          <p:cNvSpPr>
            <a:spLocks noChangeShapeType="1"/>
          </p:cNvSpPr>
          <p:nvPr/>
        </p:nvSpPr>
        <p:spPr bwMode="auto">
          <a:xfrm>
            <a:off x="4141694" y="172329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55" name="Group 49"/>
          <p:cNvGrpSpPr>
            <a:grpSpLocks/>
          </p:cNvGrpSpPr>
          <p:nvPr/>
        </p:nvGrpSpPr>
        <p:grpSpPr bwMode="auto">
          <a:xfrm>
            <a:off x="9170895" y="4923696"/>
            <a:ext cx="900113" cy="609600"/>
            <a:chOff x="4224" y="1824"/>
            <a:chExt cx="567" cy="384"/>
          </a:xfrm>
        </p:grpSpPr>
        <p:graphicFrame>
          <p:nvGraphicFramePr>
            <p:cNvPr id="17456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1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745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7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2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Rejection Case - processing</a:t>
            </a:r>
            <a:endParaRPr lang="en-US" dirty="0"/>
          </a:p>
        </p:txBody>
      </p:sp>
      <p:sp>
        <p:nvSpPr>
          <p:cNvPr id="1843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31D74-3602-46B4-A5CE-3A6B060E242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Oval 2051"/>
          <p:cNvSpPr>
            <a:spLocks noChangeArrowheads="1"/>
          </p:cNvSpPr>
          <p:nvPr/>
        </p:nvSpPr>
        <p:spPr bwMode="auto">
          <a:xfrm>
            <a:off x="4552786" y="53250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Oval 2052"/>
          <p:cNvSpPr>
            <a:spLocks noChangeArrowheads="1"/>
          </p:cNvSpPr>
          <p:nvPr/>
        </p:nvSpPr>
        <p:spPr bwMode="auto">
          <a:xfrm>
            <a:off x="7143586" y="53250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Oval 2053"/>
          <p:cNvSpPr>
            <a:spLocks noChangeArrowheads="1"/>
          </p:cNvSpPr>
          <p:nvPr/>
        </p:nvSpPr>
        <p:spPr bwMode="auto">
          <a:xfrm>
            <a:off x="8438986" y="53250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9" name="Oval 2054"/>
          <p:cNvSpPr>
            <a:spLocks noChangeArrowheads="1"/>
          </p:cNvSpPr>
          <p:nvPr/>
        </p:nvSpPr>
        <p:spPr bwMode="auto">
          <a:xfrm>
            <a:off x="9810586" y="53250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0" name="Oval 2055"/>
          <p:cNvSpPr>
            <a:spLocks noChangeArrowheads="1"/>
          </p:cNvSpPr>
          <p:nvPr/>
        </p:nvSpPr>
        <p:spPr bwMode="auto">
          <a:xfrm>
            <a:off x="9658186" y="517263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1" name="Line 2056"/>
          <p:cNvSpPr>
            <a:spLocks noChangeShapeType="1"/>
          </p:cNvSpPr>
          <p:nvPr/>
        </p:nvSpPr>
        <p:spPr bwMode="auto">
          <a:xfrm>
            <a:off x="3943186" y="562983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2" name="Line 2057"/>
          <p:cNvSpPr>
            <a:spLocks noChangeShapeType="1"/>
          </p:cNvSpPr>
          <p:nvPr/>
        </p:nvSpPr>
        <p:spPr bwMode="auto">
          <a:xfrm>
            <a:off x="6381586" y="562983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3" name="Line 2058"/>
          <p:cNvSpPr>
            <a:spLocks noChangeShapeType="1"/>
          </p:cNvSpPr>
          <p:nvPr/>
        </p:nvSpPr>
        <p:spPr bwMode="auto">
          <a:xfrm>
            <a:off x="7676986" y="562983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4" name="Line 2059"/>
          <p:cNvSpPr>
            <a:spLocks noChangeShapeType="1"/>
          </p:cNvSpPr>
          <p:nvPr/>
        </p:nvSpPr>
        <p:spPr bwMode="auto">
          <a:xfrm>
            <a:off x="8972386" y="562983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45" name="Object 20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79364"/>
              </p:ext>
            </p:extLst>
          </p:nvPr>
        </p:nvGraphicFramePr>
        <p:xfrm>
          <a:off x="4628986" y="532503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8445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986" y="532503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Oval 2061"/>
          <p:cNvSpPr>
            <a:spLocks noChangeArrowheads="1"/>
          </p:cNvSpPr>
          <p:nvPr/>
        </p:nvSpPr>
        <p:spPr bwMode="auto">
          <a:xfrm>
            <a:off x="5848186" y="53250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47" name="Object 2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45955"/>
              </p:ext>
            </p:extLst>
          </p:nvPr>
        </p:nvGraphicFramePr>
        <p:xfrm>
          <a:off x="5962487" y="5325035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8447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487" y="5325035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20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989093"/>
              </p:ext>
            </p:extLst>
          </p:nvPr>
        </p:nvGraphicFramePr>
        <p:xfrm>
          <a:off x="7232487" y="5325035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8448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487" y="5325035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20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80391"/>
              </p:ext>
            </p:extLst>
          </p:nvPr>
        </p:nvGraphicFramePr>
        <p:xfrm>
          <a:off x="8527887" y="5325035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8449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7887" y="5325035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20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53803"/>
              </p:ext>
            </p:extLst>
          </p:nvPr>
        </p:nvGraphicFramePr>
        <p:xfrm>
          <a:off x="9886786" y="532503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845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6786" y="532503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Line 2066"/>
          <p:cNvSpPr>
            <a:spLocks noChangeShapeType="1"/>
          </p:cNvSpPr>
          <p:nvPr/>
        </p:nvSpPr>
        <p:spPr bwMode="auto">
          <a:xfrm>
            <a:off x="5086186" y="562983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52" name="Object 20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7729"/>
              </p:ext>
            </p:extLst>
          </p:nvPr>
        </p:nvGraphicFramePr>
        <p:xfrm>
          <a:off x="5314787" y="53250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8452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787" y="53250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0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609706"/>
              </p:ext>
            </p:extLst>
          </p:nvPr>
        </p:nvGraphicFramePr>
        <p:xfrm>
          <a:off x="6610186" y="52488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8453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186" y="52488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0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53729"/>
              </p:ext>
            </p:extLst>
          </p:nvPr>
        </p:nvGraphicFramePr>
        <p:xfrm>
          <a:off x="7905586" y="52488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8454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86" y="52488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095690"/>
              </p:ext>
            </p:extLst>
          </p:nvPr>
        </p:nvGraphicFramePr>
        <p:xfrm>
          <a:off x="9200987" y="53250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8455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0987" y="53250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Oval 2071"/>
          <p:cNvSpPr>
            <a:spLocks noChangeArrowheads="1"/>
          </p:cNvSpPr>
          <p:nvPr/>
        </p:nvSpPr>
        <p:spPr bwMode="auto">
          <a:xfrm>
            <a:off x="9213686" y="4042335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57" name="Object 2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58080"/>
              </p:ext>
            </p:extLst>
          </p:nvPr>
        </p:nvGraphicFramePr>
        <p:xfrm>
          <a:off x="9289887" y="4042335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8457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9887" y="4042335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290970"/>
              </p:ext>
            </p:extLst>
          </p:nvPr>
        </p:nvGraphicFramePr>
        <p:xfrm>
          <a:off x="6152987" y="48678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8458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987" y="48678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0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58129"/>
              </p:ext>
            </p:extLst>
          </p:nvPr>
        </p:nvGraphicFramePr>
        <p:xfrm>
          <a:off x="7372187" y="49440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8459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187" y="49440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42705"/>
              </p:ext>
            </p:extLst>
          </p:nvPr>
        </p:nvGraphicFramePr>
        <p:xfrm>
          <a:off x="8667586" y="48678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8460" name="Object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586" y="48678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321064"/>
              </p:ext>
            </p:extLst>
          </p:nvPr>
        </p:nvGraphicFramePr>
        <p:xfrm>
          <a:off x="4781386" y="47916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8461" name="Object 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386" y="47916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Freeform 2077"/>
          <p:cNvSpPr>
            <a:spLocks/>
          </p:cNvSpPr>
          <p:nvPr/>
        </p:nvSpPr>
        <p:spPr bwMode="auto">
          <a:xfrm>
            <a:off x="9048586" y="326763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63" name="Object 2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073925"/>
              </p:ext>
            </p:extLst>
          </p:nvPr>
        </p:nvGraphicFramePr>
        <p:xfrm>
          <a:off x="9061287" y="282313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8463" name="Object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287" y="282313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Line 2079"/>
          <p:cNvSpPr>
            <a:spLocks noChangeShapeType="1"/>
          </p:cNvSpPr>
          <p:nvPr/>
        </p:nvSpPr>
        <p:spPr bwMode="auto">
          <a:xfrm flipV="1">
            <a:off x="8819986" y="45630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5" name="Freeform 2080"/>
          <p:cNvSpPr>
            <a:spLocks/>
          </p:cNvSpPr>
          <p:nvPr/>
        </p:nvSpPr>
        <p:spPr bwMode="auto">
          <a:xfrm>
            <a:off x="7524586" y="4410635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6" name="Freeform 2081"/>
          <p:cNvSpPr>
            <a:spLocks/>
          </p:cNvSpPr>
          <p:nvPr/>
        </p:nvSpPr>
        <p:spPr bwMode="auto">
          <a:xfrm>
            <a:off x="6229186" y="4220135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7" name="Freeform 2082"/>
          <p:cNvSpPr>
            <a:spLocks/>
          </p:cNvSpPr>
          <p:nvPr/>
        </p:nvSpPr>
        <p:spPr bwMode="auto">
          <a:xfrm>
            <a:off x="4933786" y="3597835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68" name="Text Box 2083"/>
          <p:cNvSpPr txBox="1">
            <a:spLocks noChangeArrowheads="1"/>
          </p:cNvSpPr>
          <p:nvPr/>
        </p:nvSpPr>
        <p:spPr bwMode="auto">
          <a:xfrm>
            <a:off x="9886787" y="3572435"/>
            <a:ext cx="865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</a:p>
        </p:txBody>
      </p:sp>
      <p:sp>
        <p:nvSpPr>
          <p:cNvPr id="18469" name="Rectangle 2084"/>
          <p:cNvSpPr>
            <a:spLocks noChangeArrowheads="1"/>
          </p:cNvSpPr>
          <p:nvPr/>
        </p:nvSpPr>
        <p:spPr bwMode="auto">
          <a:xfrm>
            <a:off x="704686" y="2629884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0" name="Line 2085"/>
          <p:cNvSpPr>
            <a:spLocks noChangeShapeType="1"/>
          </p:cNvSpPr>
          <p:nvPr/>
        </p:nvSpPr>
        <p:spPr bwMode="auto">
          <a:xfrm>
            <a:off x="1238086" y="262988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1" name="Line 2086"/>
          <p:cNvSpPr>
            <a:spLocks noChangeShapeType="1"/>
          </p:cNvSpPr>
          <p:nvPr/>
        </p:nvSpPr>
        <p:spPr bwMode="auto">
          <a:xfrm>
            <a:off x="1771486" y="262988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2" name="Line 2087"/>
          <p:cNvSpPr>
            <a:spLocks noChangeShapeType="1"/>
          </p:cNvSpPr>
          <p:nvPr/>
        </p:nvSpPr>
        <p:spPr bwMode="auto">
          <a:xfrm>
            <a:off x="2304886" y="262988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73" name="Object 20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99134"/>
              </p:ext>
            </p:extLst>
          </p:nvPr>
        </p:nvGraphicFramePr>
        <p:xfrm>
          <a:off x="857087" y="278228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8473" name="Object 2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87" y="278228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4" name="Object 20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0399"/>
              </p:ext>
            </p:extLst>
          </p:nvPr>
        </p:nvGraphicFramePr>
        <p:xfrm>
          <a:off x="1390486" y="2706084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3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8474" name="Object 2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486" y="2706084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5" name="Object 20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820281"/>
              </p:ext>
            </p:extLst>
          </p:nvPr>
        </p:nvGraphicFramePr>
        <p:xfrm>
          <a:off x="1930237" y="2756884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4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18475" name="Object 2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237" y="2756884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6" name="Line 2091"/>
          <p:cNvSpPr>
            <a:spLocks noChangeShapeType="1"/>
          </p:cNvSpPr>
          <p:nvPr/>
        </p:nvSpPr>
        <p:spPr bwMode="auto">
          <a:xfrm>
            <a:off x="9124786" y="479163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77" name="Line 2092"/>
          <p:cNvSpPr>
            <a:spLocks noChangeShapeType="1"/>
          </p:cNvSpPr>
          <p:nvPr/>
        </p:nvSpPr>
        <p:spPr bwMode="auto">
          <a:xfrm>
            <a:off x="2076286" y="217268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78" name="Group 2093"/>
          <p:cNvGrpSpPr>
            <a:grpSpLocks/>
          </p:cNvGrpSpPr>
          <p:nvPr/>
        </p:nvGrpSpPr>
        <p:grpSpPr bwMode="auto">
          <a:xfrm>
            <a:off x="9658187" y="4563035"/>
            <a:ext cx="900113" cy="609600"/>
            <a:chOff x="4224" y="1824"/>
            <a:chExt cx="567" cy="384"/>
          </a:xfrm>
        </p:grpSpPr>
        <p:graphicFrame>
          <p:nvGraphicFramePr>
            <p:cNvPr id="18481" name="Object 209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5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18481" name="Object 2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2" name="Line 209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479" name="Text Box 2096"/>
          <p:cNvSpPr txBox="1">
            <a:spLocks noChangeArrowheads="1"/>
          </p:cNvSpPr>
          <p:nvPr/>
        </p:nvSpPr>
        <p:spPr bwMode="auto">
          <a:xfrm>
            <a:off x="2212998" y="1915462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finished</a:t>
            </a:r>
          </a:p>
        </p:txBody>
      </p:sp>
      <p:sp>
        <p:nvSpPr>
          <p:cNvPr id="18480" name="Text Box 2097"/>
          <p:cNvSpPr txBox="1">
            <a:spLocks noChangeArrowheads="1"/>
          </p:cNvSpPr>
          <p:nvPr/>
        </p:nvSpPr>
        <p:spPr bwMode="auto">
          <a:xfrm>
            <a:off x="4171786" y="6163235"/>
            <a:ext cx="4365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state determines the outcome</a:t>
            </a:r>
          </a:p>
        </p:txBody>
      </p:sp>
    </p:spTree>
    <p:extLst>
      <p:ext uri="{BB962C8B-B14F-4D97-AF65-F5344CB8AC3E}">
        <p14:creationId xmlns:p14="http://schemas.microsoft.com/office/powerpoint/2010/main" val="131883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38490-D9A7-4207-8BAA-EF6425482C4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945702" y="5782599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7536502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8831902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10203502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10051102" y="5630199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4336102" y="6087399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6774502" y="60873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8069902" y="60873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9365302" y="608739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0" name="Oval 13"/>
          <p:cNvSpPr>
            <a:spLocks noChangeArrowheads="1"/>
          </p:cNvSpPr>
          <p:nvPr/>
        </p:nvSpPr>
        <p:spPr bwMode="auto">
          <a:xfrm>
            <a:off x="6241102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7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96039"/>
              </p:ext>
            </p:extLst>
          </p:nvPr>
        </p:nvGraphicFramePr>
        <p:xfrm>
          <a:off x="6355403" y="5782599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1947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403" y="5782599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50469"/>
              </p:ext>
            </p:extLst>
          </p:nvPr>
        </p:nvGraphicFramePr>
        <p:xfrm>
          <a:off x="7625403" y="578259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1947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403" y="578259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62767"/>
              </p:ext>
            </p:extLst>
          </p:nvPr>
        </p:nvGraphicFramePr>
        <p:xfrm>
          <a:off x="8920803" y="578259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947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0803" y="578259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417687"/>
              </p:ext>
            </p:extLst>
          </p:nvPr>
        </p:nvGraphicFramePr>
        <p:xfrm>
          <a:off x="10279702" y="5782599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6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1947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9702" y="5782599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5479102" y="60873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7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30986"/>
              </p:ext>
            </p:extLst>
          </p:nvPr>
        </p:nvGraphicFramePr>
        <p:xfrm>
          <a:off x="5707703" y="57825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1947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703" y="57825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65975"/>
              </p:ext>
            </p:extLst>
          </p:nvPr>
        </p:nvGraphicFramePr>
        <p:xfrm>
          <a:off x="7003102" y="57063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1947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102" y="57063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20672"/>
              </p:ext>
            </p:extLst>
          </p:nvPr>
        </p:nvGraphicFramePr>
        <p:xfrm>
          <a:off x="8298502" y="57063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947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8502" y="57063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54362"/>
              </p:ext>
            </p:extLst>
          </p:nvPr>
        </p:nvGraphicFramePr>
        <p:xfrm>
          <a:off x="9593903" y="57825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1947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3903" y="57825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9606602" y="44998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8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43593"/>
              </p:ext>
            </p:extLst>
          </p:nvPr>
        </p:nvGraphicFramePr>
        <p:xfrm>
          <a:off x="9682803" y="4499899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1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1948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2803" y="4499899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843647"/>
              </p:ext>
            </p:extLst>
          </p:nvPr>
        </p:nvGraphicFramePr>
        <p:xfrm>
          <a:off x="6545903" y="53253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2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948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903" y="53253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11761"/>
              </p:ext>
            </p:extLst>
          </p:nvPr>
        </p:nvGraphicFramePr>
        <p:xfrm>
          <a:off x="7765103" y="54015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3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1948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5103" y="54015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768509"/>
              </p:ext>
            </p:extLst>
          </p:nvPr>
        </p:nvGraphicFramePr>
        <p:xfrm>
          <a:off x="9060502" y="53253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4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1948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0502" y="53253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52483"/>
              </p:ext>
            </p:extLst>
          </p:nvPr>
        </p:nvGraphicFramePr>
        <p:xfrm>
          <a:off x="5174302" y="52491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1948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302" y="52491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Freeform 29"/>
          <p:cNvSpPr>
            <a:spLocks/>
          </p:cNvSpPr>
          <p:nvPr/>
        </p:nvSpPr>
        <p:spPr bwMode="auto">
          <a:xfrm>
            <a:off x="9441502" y="3725199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8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32940"/>
              </p:ext>
            </p:extLst>
          </p:nvPr>
        </p:nvGraphicFramePr>
        <p:xfrm>
          <a:off x="9454203" y="32807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19487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4203" y="32807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8" name="Line 31"/>
          <p:cNvSpPr>
            <a:spLocks noChangeShapeType="1"/>
          </p:cNvSpPr>
          <p:nvPr/>
        </p:nvSpPr>
        <p:spPr bwMode="auto">
          <a:xfrm flipV="1">
            <a:off x="9212902" y="5020599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9" name="Freeform 32"/>
          <p:cNvSpPr>
            <a:spLocks/>
          </p:cNvSpPr>
          <p:nvPr/>
        </p:nvSpPr>
        <p:spPr bwMode="auto">
          <a:xfrm>
            <a:off x="7917502" y="4868199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0" name="Freeform 33"/>
          <p:cNvSpPr>
            <a:spLocks/>
          </p:cNvSpPr>
          <p:nvPr/>
        </p:nvSpPr>
        <p:spPr bwMode="auto">
          <a:xfrm>
            <a:off x="6622102" y="4677699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1" name="Freeform 34"/>
          <p:cNvSpPr>
            <a:spLocks/>
          </p:cNvSpPr>
          <p:nvPr/>
        </p:nvSpPr>
        <p:spPr bwMode="auto">
          <a:xfrm>
            <a:off x="5326702" y="4055399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1364302" y="2447693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9493" name="Line 42"/>
          <p:cNvSpPr>
            <a:spLocks noChangeShapeType="1"/>
          </p:cNvSpPr>
          <p:nvPr/>
        </p:nvSpPr>
        <p:spPr bwMode="auto">
          <a:xfrm>
            <a:off x="4869502" y="6468399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4" name="Line 43"/>
          <p:cNvSpPr>
            <a:spLocks noChangeShapeType="1"/>
          </p:cNvSpPr>
          <p:nvPr/>
        </p:nvSpPr>
        <p:spPr bwMode="auto">
          <a:xfrm>
            <a:off x="1340741" y="1986357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95" name="Group 44"/>
          <p:cNvGrpSpPr>
            <a:grpSpLocks/>
          </p:cNvGrpSpPr>
          <p:nvPr/>
        </p:nvGrpSpPr>
        <p:grpSpPr bwMode="auto">
          <a:xfrm>
            <a:off x="10051103" y="5020599"/>
            <a:ext cx="900113" cy="609600"/>
            <a:chOff x="4224" y="1824"/>
            <a:chExt cx="567" cy="384"/>
          </a:xfrm>
        </p:grpSpPr>
        <p:graphicFrame>
          <p:nvGraphicFramePr>
            <p:cNvPr id="19502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7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19502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3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49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097655"/>
              </p:ext>
            </p:extLst>
          </p:nvPr>
        </p:nvGraphicFramePr>
        <p:xfrm>
          <a:off x="5021902" y="5782599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19496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902" y="5782599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7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60477"/>
              </p:ext>
            </p:extLst>
          </p:nvPr>
        </p:nvGraphicFramePr>
        <p:xfrm>
          <a:off x="5441002" y="3607777"/>
          <a:ext cx="520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Equation" r:id="rId28" imgW="253780" imgH="215713" progId="Equation.3">
                  <p:embed/>
                </p:oleObj>
              </mc:Choice>
              <mc:Fallback>
                <p:oleObj name="Equation" r:id="rId28" imgW="253780" imgH="215713" progId="Equation.3">
                  <p:embed/>
                  <p:pic>
                    <p:nvPicPr>
                      <p:cNvPr id="19497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002" y="3607777"/>
                        <a:ext cx="520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8" name="Text Box 50"/>
          <p:cNvSpPr txBox="1">
            <a:spLocks noChangeArrowheads="1"/>
          </p:cNvSpPr>
          <p:nvPr/>
        </p:nvSpPr>
        <p:spPr bwMode="auto">
          <a:xfrm>
            <a:off x="691567" y="1070687"/>
            <a:ext cx="469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Another Rejection Case</a:t>
            </a:r>
          </a:p>
        </p:txBody>
      </p:sp>
      <p:sp>
        <p:nvSpPr>
          <p:cNvPr id="19499" name="Text Box 52"/>
          <p:cNvSpPr txBox="1">
            <a:spLocks noChangeArrowheads="1"/>
          </p:cNvSpPr>
          <p:nvPr/>
        </p:nvSpPr>
        <p:spPr bwMode="auto">
          <a:xfrm>
            <a:off x="2021726" y="2434938"/>
            <a:ext cx="1904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 is empty</a:t>
            </a:r>
          </a:p>
        </p:txBody>
      </p:sp>
      <p:sp>
        <p:nvSpPr>
          <p:cNvPr id="19500" name="Text Box 53"/>
          <p:cNvSpPr txBox="1">
            <a:spLocks noChangeArrowheads="1"/>
          </p:cNvSpPr>
          <p:nvPr/>
        </p:nvSpPr>
        <p:spPr bwMode="auto">
          <a:xfrm>
            <a:off x="3925773" y="6237566"/>
            <a:ext cx="865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</a:p>
        </p:txBody>
      </p:sp>
      <p:sp>
        <p:nvSpPr>
          <p:cNvPr id="19501" name="Text Box 54"/>
          <p:cNvSpPr txBox="1">
            <a:spLocks noChangeArrowheads="1"/>
          </p:cNvSpPr>
          <p:nvPr/>
        </p:nvSpPr>
        <p:spPr bwMode="auto">
          <a:xfrm>
            <a:off x="492009" y="4151129"/>
            <a:ext cx="4148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Finished (no symbol read)</a:t>
            </a:r>
          </a:p>
        </p:txBody>
      </p:sp>
    </p:spTree>
    <p:extLst>
      <p:ext uri="{BB962C8B-B14F-4D97-AF65-F5344CB8AC3E}">
        <p14:creationId xmlns:p14="http://schemas.microsoft.com/office/powerpoint/2010/main" val="140467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253F8B-D364-4621-A21D-FE1349CA082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4" name="Text Box 43"/>
          <p:cNvSpPr txBox="1">
            <a:spLocks noChangeArrowheads="1"/>
          </p:cNvSpPr>
          <p:nvPr/>
        </p:nvSpPr>
        <p:spPr bwMode="auto">
          <a:xfrm>
            <a:off x="880226" y="3248528"/>
            <a:ext cx="2702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Language Accepted:</a:t>
            </a:r>
          </a:p>
        </p:txBody>
      </p:sp>
      <p:graphicFrame>
        <p:nvGraphicFramePr>
          <p:cNvPr id="2048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814953"/>
              </p:ext>
            </p:extLst>
          </p:nvPr>
        </p:nvGraphicFramePr>
        <p:xfrm>
          <a:off x="3582248" y="3132411"/>
          <a:ext cx="22796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Equation" r:id="rId3" imgW="748975" imgH="215806" progId="Equation.3">
                  <p:embed/>
                </p:oleObj>
              </mc:Choice>
              <mc:Fallback>
                <p:oleObj name="Equation" r:id="rId3" imgW="748975" imgH="215806" progId="Equation.3">
                  <p:embed/>
                  <p:pic>
                    <p:nvPicPr>
                      <p:cNvPr id="2048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248" y="3132411"/>
                        <a:ext cx="22796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Oval 45"/>
          <p:cNvSpPr>
            <a:spLocks noChangeArrowheads="1"/>
          </p:cNvSpPr>
          <p:nvPr/>
        </p:nvSpPr>
        <p:spPr bwMode="auto">
          <a:xfrm>
            <a:off x="4813301" y="56311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0487" name="Oval 46"/>
          <p:cNvSpPr>
            <a:spLocks noChangeArrowheads="1"/>
          </p:cNvSpPr>
          <p:nvPr/>
        </p:nvSpPr>
        <p:spPr bwMode="auto">
          <a:xfrm>
            <a:off x="7404101" y="56311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0488" name="Oval 47"/>
          <p:cNvSpPr>
            <a:spLocks noChangeArrowheads="1"/>
          </p:cNvSpPr>
          <p:nvPr/>
        </p:nvSpPr>
        <p:spPr bwMode="auto">
          <a:xfrm>
            <a:off x="8699501" y="56311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0489" name="Oval 48"/>
          <p:cNvSpPr>
            <a:spLocks noChangeArrowheads="1"/>
          </p:cNvSpPr>
          <p:nvPr/>
        </p:nvSpPr>
        <p:spPr bwMode="auto">
          <a:xfrm>
            <a:off x="10071101" y="56311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0490" name="Oval 49"/>
          <p:cNvSpPr>
            <a:spLocks noChangeArrowheads="1"/>
          </p:cNvSpPr>
          <p:nvPr/>
        </p:nvSpPr>
        <p:spPr bwMode="auto">
          <a:xfrm>
            <a:off x="9918701" y="5478736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0491" name="Line 50"/>
          <p:cNvSpPr>
            <a:spLocks noChangeShapeType="1"/>
          </p:cNvSpPr>
          <p:nvPr/>
        </p:nvSpPr>
        <p:spPr bwMode="auto">
          <a:xfrm>
            <a:off x="4203701" y="59359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2" name="Line 51"/>
          <p:cNvSpPr>
            <a:spLocks noChangeShapeType="1"/>
          </p:cNvSpPr>
          <p:nvPr/>
        </p:nvSpPr>
        <p:spPr bwMode="auto">
          <a:xfrm>
            <a:off x="6642101" y="59359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3" name="Line 52"/>
          <p:cNvSpPr>
            <a:spLocks noChangeShapeType="1"/>
          </p:cNvSpPr>
          <p:nvPr/>
        </p:nvSpPr>
        <p:spPr bwMode="auto">
          <a:xfrm>
            <a:off x="7937501" y="59359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4" name="Line 53"/>
          <p:cNvSpPr>
            <a:spLocks noChangeShapeType="1"/>
          </p:cNvSpPr>
          <p:nvPr/>
        </p:nvSpPr>
        <p:spPr bwMode="auto">
          <a:xfrm>
            <a:off x="9232901" y="593593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9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875664"/>
              </p:ext>
            </p:extLst>
          </p:nvPr>
        </p:nvGraphicFramePr>
        <p:xfrm>
          <a:off x="4889501" y="563113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2049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563113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Oval 55"/>
          <p:cNvSpPr>
            <a:spLocks noChangeArrowheads="1"/>
          </p:cNvSpPr>
          <p:nvPr/>
        </p:nvSpPr>
        <p:spPr bwMode="auto">
          <a:xfrm>
            <a:off x="6108701" y="56311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2049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79435"/>
              </p:ext>
            </p:extLst>
          </p:nvPr>
        </p:nvGraphicFramePr>
        <p:xfrm>
          <a:off x="6223002" y="5631136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20497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2" y="5631136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38876"/>
              </p:ext>
            </p:extLst>
          </p:nvPr>
        </p:nvGraphicFramePr>
        <p:xfrm>
          <a:off x="7493002" y="5631136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2049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2" y="5631136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941703"/>
              </p:ext>
            </p:extLst>
          </p:nvPr>
        </p:nvGraphicFramePr>
        <p:xfrm>
          <a:off x="8788402" y="5631136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2049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402" y="5631136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2852"/>
              </p:ext>
            </p:extLst>
          </p:nvPr>
        </p:nvGraphicFramePr>
        <p:xfrm>
          <a:off x="10147301" y="563113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2050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7301" y="563113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Line 60"/>
          <p:cNvSpPr>
            <a:spLocks noChangeShapeType="1"/>
          </p:cNvSpPr>
          <p:nvPr/>
        </p:nvSpPr>
        <p:spPr bwMode="auto">
          <a:xfrm>
            <a:off x="5346701" y="593593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27303"/>
              </p:ext>
            </p:extLst>
          </p:nvPr>
        </p:nvGraphicFramePr>
        <p:xfrm>
          <a:off x="5575302" y="56311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2050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2" y="56311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57334"/>
              </p:ext>
            </p:extLst>
          </p:nvPr>
        </p:nvGraphicFramePr>
        <p:xfrm>
          <a:off x="6870701" y="55549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050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1" y="55549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137576"/>
              </p:ext>
            </p:extLst>
          </p:nvPr>
        </p:nvGraphicFramePr>
        <p:xfrm>
          <a:off x="8166101" y="55549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2050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1" y="55549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53869"/>
              </p:ext>
            </p:extLst>
          </p:nvPr>
        </p:nvGraphicFramePr>
        <p:xfrm>
          <a:off x="9461502" y="56311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2050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2" y="56311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6" name="Oval 65"/>
          <p:cNvSpPr>
            <a:spLocks noChangeArrowheads="1"/>
          </p:cNvSpPr>
          <p:nvPr/>
        </p:nvSpPr>
        <p:spPr bwMode="auto">
          <a:xfrm>
            <a:off x="9474201" y="434843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845515"/>
              </p:ext>
            </p:extLst>
          </p:nvPr>
        </p:nvGraphicFramePr>
        <p:xfrm>
          <a:off x="9550402" y="4348436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20507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0402" y="4348436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851405"/>
              </p:ext>
            </p:extLst>
          </p:nvPr>
        </p:nvGraphicFramePr>
        <p:xfrm>
          <a:off x="6413502" y="51739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20508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2" y="51739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74728"/>
              </p:ext>
            </p:extLst>
          </p:nvPr>
        </p:nvGraphicFramePr>
        <p:xfrm>
          <a:off x="7632702" y="52501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20509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2" y="52501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87784"/>
              </p:ext>
            </p:extLst>
          </p:nvPr>
        </p:nvGraphicFramePr>
        <p:xfrm>
          <a:off x="8928101" y="51739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2051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101" y="51739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777459"/>
              </p:ext>
            </p:extLst>
          </p:nvPr>
        </p:nvGraphicFramePr>
        <p:xfrm>
          <a:off x="5041901" y="50977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20511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1" y="50977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2" name="Freeform 71"/>
          <p:cNvSpPr>
            <a:spLocks/>
          </p:cNvSpPr>
          <p:nvPr/>
        </p:nvSpPr>
        <p:spPr bwMode="auto">
          <a:xfrm>
            <a:off x="9309101" y="3573736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1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843825"/>
              </p:ext>
            </p:extLst>
          </p:nvPr>
        </p:nvGraphicFramePr>
        <p:xfrm>
          <a:off x="9321802" y="3129237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20513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02" y="3129237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Line 73"/>
          <p:cNvSpPr>
            <a:spLocks noChangeShapeType="1"/>
          </p:cNvSpPr>
          <p:nvPr/>
        </p:nvSpPr>
        <p:spPr bwMode="auto">
          <a:xfrm flipV="1">
            <a:off x="9080501" y="486913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5" name="Freeform 74"/>
          <p:cNvSpPr>
            <a:spLocks/>
          </p:cNvSpPr>
          <p:nvPr/>
        </p:nvSpPr>
        <p:spPr bwMode="auto">
          <a:xfrm>
            <a:off x="7785101" y="4716736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6" name="Freeform 75"/>
          <p:cNvSpPr>
            <a:spLocks/>
          </p:cNvSpPr>
          <p:nvPr/>
        </p:nvSpPr>
        <p:spPr bwMode="auto">
          <a:xfrm>
            <a:off x="6489701" y="4526236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7" name="Freeform 76"/>
          <p:cNvSpPr>
            <a:spLocks/>
          </p:cNvSpPr>
          <p:nvPr/>
        </p:nvSpPr>
        <p:spPr bwMode="auto">
          <a:xfrm>
            <a:off x="5194301" y="3903936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518" name="Group 77"/>
          <p:cNvGrpSpPr>
            <a:grpSpLocks/>
          </p:cNvGrpSpPr>
          <p:nvPr/>
        </p:nvGrpSpPr>
        <p:grpSpPr bwMode="auto">
          <a:xfrm>
            <a:off x="9842502" y="4869136"/>
            <a:ext cx="900113" cy="609600"/>
            <a:chOff x="4224" y="1824"/>
            <a:chExt cx="567" cy="384"/>
          </a:xfrm>
        </p:grpSpPr>
        <p:graphicFrame>
          <p:nvGraphicFramePr>
            <p:cNvPr id="20520" name="Object 7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3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2052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Line 7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519" name="Text Box 81"/>
          <p:cNvSpPr txBox="1">
            <a:spLocks noChangeArrowheads="1"/>
          </p:cNvSpPr>
          <p:nvPr/>
        </p:nvSpPr>
        <p:spPr bwMode="auto">
          <a:xfrm>
            <a:off x="402480" y="1115159"/>
            <a:ext cx="7964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automaton accepts only one string</a:t>
            </a:r>
          </a:p>
        </p:txBody>
      </p:sp>
    </p:spTree>
    <p:extLst>
      <p:ext uri="{BB962C8B-B14F-4D97-AF65-F5344CB8AC3E}">
        <p14:creationId xmlns:p14="http://schemas.microsoft.com/office/powerpoint/2010/main" val="87591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on Accept / reject string</a:t>
            </a:r>
          </a:p>
        </p:txBody>
      </p:sp>
      <p:sp>
        <p:nvSpPr>
          <p:cNvPr id="215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1E6CD-0011-4F0A-879D-E2A173F84F7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95325" y="2779439"/>
            <a:ext cx="2441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accept a string: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1457326" y="3465239"/>
            <a:ext cx="4317207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input string is scanned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last state is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accepting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310121" y="2701651"/>
            <a:ext cx="23384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reject a string:</a:t>
            </a: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825524" y="3465238"/>
            <a:ext cx="478528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input string is scanned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last state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non-accepting</a:t>
            </a:r>
          </a:p>
        </p:txBody>
      </p:sp>
    </p:spTree>
    <p:extLst>
      <p:ext uri="{BB962C8B-B14F-4D97-AF65-F5344CB8AC3E}">
        <p14:creationId xmlns:p14="http://schemas.microsoft.com/office/powerpoint/2010/main" val="283161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82" y="6077820"/>
            <a:ext cx="278319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01A6BE-7321-4EE3-9EEA-095ABDF2186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22533" name="Oval 3"/>
          <p:cNvSpPr>
            <a:spLocks noChangeArrowheads="1"/>
          </p:cNvSpPr>
          <p:nvPr/>
        </p:nvSpPr>
        <p:spPr bwMode="auto">
          <a:xfrm>
            <a:off x="4772192" y="45966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7362992" y="45966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8658392" y="45966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10029992" y="45966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7" name="Oval 7"/>
          <p:cNvSpPr>
            <a:spLocks noChangeArrowheads="1"/>
          </p:cNvSpPr>
          <p:nvPr/>
        </p:nvSpPr>
        <p:spPr bwMode="auto">
          <a:xfrm>
            <a:off x="9877592" y="4444283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8" name="Line 8"/>
          <p:cNvSpPr>
            <a:spLocks noChangeShapeType="1"/>
          </p:cNvSpPr>
          <p:nvPr/>
        </p:nvSpPr>
        <p:spPr bwMode="auto">
          <a:xfrm flipV="1">
            <a:off x="4162592" y="4914183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>
            <a:off x="6600992" y="4901483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 flipV="1">
            <a:off x="8048792" y="4901483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>
            <a:off x="9191792" y="490148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157110"/>
              </p:ext>
            </p:extLst>
          </p:nvPr>
        </p:nvGraphicFramePr>
        <p:xfrm>
          <a:off x="4848392" y="459668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225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392" y="459668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Oval 13"/>
          <p:cNvSpPr>
            <a:spLocks noChangeArrowheads="1"/>
          </p:cNvSpPr>
          <p:nvPr/>
        </p:nvSpPr>
        <p:spPr bwMode="auto">
          <a:xfrm>
            <a:off x="6067592" y="45966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4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557935"/>
              </p:ext>
            </p:extLst>
          </p:nvPr>
        </p:nvGraphicFramePr>
        <p:xfrm>
          <a:off x="6181893" y="4596683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225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893" y="4596683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49727"/>
              </p:ext>
            </p:extLst>
          </p:nvPr>
        </p:nvGraphicFramePr>
        <p:xfrm>
          <a:off x="7451893" y="4596683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2254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893" y="4596683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26864"/>
              </p:ext>
            </p:extLst>
          </p:nvPr>
        </p:nvGraphicFramePr>
        <p:xfrm>
          <a:off x="8747293" y="4596683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2254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293" y="4596683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792885"/>
              </p:ext>
            </p:extLst>
          </p:nvPr>
        </p:nvGraphicFramePr>
        <p:xfrm>
          <a:off x="10106192" y="4596683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2254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6192" y="4596683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Line 18"/>
          <p:cNvSpPr>
            <a:spLocks noChangeShapeType="1"/>
          </p:cNvSpPr>
          <p:nvPr/>
        </p:nvSpPr>
        <p:spPr bwMode="auto">
          <a:xfrm flipV="1">
            <a:off x="5457992" y="491418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4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77894"/>
              </p:ext>
            </p:extLst>
          </p:nvPr>
        </p:nvGraphicFramePr>
        <p:xfrm>
          <a:off x="5534193" y="459668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2254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193" y="459668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86823"/>
              </p:ext>
            </p:extLst>
          </p:nvPr>
        </p:nvGraphicFramePr>
        <p:xfrm>
          <a:off x="6829592" y="452048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2255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592" y="452048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53788"/>
              </p:ext>
            </p:extLst>
          </p:nvPr>
        </p:nvGraphicFramePr>
        <p:xfrm>
          <a:off x="8124992" y="452048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8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255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992" y="452048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83662"/>
              </p:ext>
            </p:extLst>
          </p:nvPr>
        </p:nvGraphicFramePr>
        <p:xfrm>
          <a:off x="9420393" y="459668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9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2255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0393" y="459668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3" name="Oval 23"/>
          <p:cNvSpPr>
            <a:spLocks noChangeArrowheads="1"/>
          </p:cNvSpPr>
          <p:nvPr/>
        </p:nvSpPr>
        <p:spPr bwMode="auto">
          <a:xfrm>
            <a:off x="9433092" y="331398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5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67213"/>
              </p:ext>
            </p:extLst>
          </p:nvPr>
        </p:nvGraphicFramePr>
        <p:xfrm>
          <a:off x="9509293" y="3313983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2255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293" y="3313983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56876"/>
              </p:ext>
            </p:extLst>
          </p:nvPr>
        </p:nvGraphicFramePr>
        <p:xfrm>
          <a:off x="6372393" y="413948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2255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393" y="413948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79325"/>
              </p:ext>
            </p:extLst>
          </p:nvPr>
        </p:nvGraphicFramePr>
        <p:xfrm>
          <a:off x="7820193" y="407598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2255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193" y="4075983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607061"/>
              </p:ext>
            </p:extLst>
          </p:nvPr>
        </p:nvGraphicFramePr>
        <p:xfrm>
          <a:off x="8886992" y="413948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2255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6992" y="413948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54626"/>
              </p:ext>
            </p:extLst>
          </p:nvPr>
        </p:nvGraphicFramePr>
        <p:xfrm>
          <a:off x="5076992" y="3999783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4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2255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992" y="3999783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Freeform 29"/>
          <p:cNvSpPr>
            <a:spLocks/>
          </p:cNvSpPr>
          <p:nvPr/>
        </p:nvSpPr>
        <p:spPr bwMode="auto">
          <a:xfrm>
            <a:off x="9267992" y="2539283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6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06826"/>
              </p:ext>
            </p:extLst>
          </p:nvPr>
        </p:nvGraphicFramePr>
        <p:xfrm>
          <a:off x="9280693" y="209478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"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2256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0693" y="209478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1" name="Line 31"/>
          <p:cNvSpPr>
            <a:spLocks noChangeShapeType="1"/>
          </p:cNvSpPr>
          <p:nvPr/>
        </p:nvSpPr>
        <p:spPr bwMode="auto">
          <a:xfrm flipV="1">
            <a:off x="9039392" y="3834683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62" name="Freeform 32"/>
          <p:cNvSpPr>
            <a:spLocks/>
          </p:cNvSpPr>
          <p:nvPr/>
        </p:nvSpPr>
        <p:spPr bwMode="auto">
          <a:xfrm>
            <a:off x="7820192" y="3682283"/>
            <a:ext cx="1676400" cy="8509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63" name="Freeform 33"/>
          <p:cNvSpPr>
            <a:spLocks/>
          </p:cNvSpPr>
          <p:nvPr/>
        </p:nvSpPr>
        <p:spPr bwMode="auto">
          <a:xfrm>
            <a:off x="6448592" y="3491783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64" name="Freeform 34"/>
          <p:cNvSpPr>
            <a:spLocks/>
          </p:cNvSpPr>
          <p:nvPr/>
        </p:nvSpPr>
        <p:spPr bwMode="auto">
          <a:xfrm>
            <a:off x="5229392" y="2932983"/>
            <a:ext cx="4267200" cy="15875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65" name="Group 35"/>
          <p:cNvGrpSpPr>
            <a:grpSpLocks/>
          </p:cNvGrpSpPr>
          <p:nvPr/>
        </p:nvGrpSpPr>
        <p:grpSpPr bwMode="auto">
          <a:xfrm>
            <a:off x="9877593" y="3860083"/>
            <a:ext cx="900113" cy="609600"/>
            <a:chOff x="4224" y="1824"/>
            <a:chExt cx="567" cy="384"/>
          </a:xfrm>
        </p:grpSpPr>
        <p:graphicFrame>
          <p:nvGraphicFramePr>
            <p:cNvPr id="22573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6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22573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4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56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68541"/>
              </p:ext>
            </p:extLst>
          </p:nvPr>
        </p:nvGraphicFramePr>
        <p:xfrm>
          <a:off x="581192" y="1932859"/>
          <a:ext cx="3810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" name="Equation" r:id="rId29" imgW="1129810" imgH="215806" progId="Equation.3">
                  <p:embed/>
                </p:oleObj>
              </mc:Choice>
              <mc:Fallback>
                <p:oleObj name="Equation" r:id="rId29" imgW="1129810" imgH="215806" progId="Equation.3">
                  <p:embed/>
                  <p:pic>
                    <p:nvPicPr>
                      <p:cNvPr id="2256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92" y="1932859"/>
                        <a:ext cx="3810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7" name="Text Box 41"/>
          <p:cNvSpPr txBox="1">
            <a:spLocks noChangeArrowheads="1"/>
          </p:cNvSpPr>
          <p:nvPr/>
        </p:nvSpPr>
        <p:spPr bwMode="auto">
          <a:xfrm>
            <a:off x="9725192" y="5295183"/>
            <a:ext cx="2181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State 2</a:t>
            </a:r>
          </a:p>
        </p:txBody>
      </p:sp>
      <p:sp>
        <p:nvSpPr>
          <p:cNvPr id="22568" name="Oval 42"/>
          <p:cNvSpPr>
            <a:spLocks noChangeArrowheads="1"/>
          </p:cNvSpPr>
          <p:nvPr/>
        </p:nvSpPr>
        <p:spPr bwMode="auto">
          <a:xfrm>
            <a:off x="4619792" y="4456983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69" name="Oval 43"/>
          <p:cNvSpPr>
            <a:spLocks noChangeArrowheads="1"/>
          </p:cNvSpPr>
          <p:nvPr/>
        </p:nvSpPr>
        <p:spPr bwMode="auto">
          <a:xfrm>
            <a:off x="7210592" y="4456983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70" name="Text Box 44"/>
          <p:cNvSpPr txBox="1">
            <a:spLocks noChangeArrowheads="1"/>
          </p:cNvSpPr>
          <p:nvPr/>
        </p:nvSpPr>
        <p:spPr bwMode="auto">
          <a:xfrm>
            <a:off x="6841498" y="5318350"/>
            <a:ext cx="2222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State 2</a:t>
            </a:r>
          </a:p>
        </p:txBody>
      </p:sp>
      <p:sp>
        <p:nvSpPr>
          <p:cNvPr id="22571" name="Text Box 45"/>
          <p:cNvSpPr txBox="1">
            <a:spLocks noChangeArrowheads="1"/>
          </p:cNvSpPr>
          <p:nvPr/>
        </p:nvSpPr>
        <p:spPr bwMode="auto">
          <a:xfrm>
            <a:off x="4314992" y="5295183"/>
            <a:ext cx="2322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State 1</a:t>
            </a:r>
          </a:p>
        </p:txBody>
      </p:sp>
    </p:spTree>
    <p:extLst>
      <p:ext uri="{BB962C8B-B14F-4D97-AF65-F5344CB8AC3E}">
        <p14:creationId xmlns:p14="http://schemas.microsoft.com/office/powerpoint/2010/main" val="152378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F9001-4BD4-4468-BC4E-011283E4ACC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52617" y="2487961"/>
            <a:ext cx="493378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368466" y="209319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90903"/>
              </p:ext>
            </p:extLst>
          </p:nvPr>
        </p:nvGraphicFramePr>
        <p:xfrm>
          <a:off x="603500" y="2578448"/>
          <a:ext cx="520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Equation" r:id="rId4" imgW="253780" imgH="215713" progId="Equation.3">
                  <p:embed/>
                </p:oleObj>
              </mc:Choice>
              <mc:Fallback>
                <p:oleObj name="Equation" r:id="rId4" imgW="253780" imgH="215713" progId="Equation.3">
                  <p:embed/>
                  <p:pic>
                    <p:nvPicPr>
                      <p:cNvPr id="23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0" y="2578448"/>
                        <a:ext cx="520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63850" y="2012529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Tape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3352800" y="4787900"/>
            <a:ext cx="533400" cy="533400"/>
          </a:xfrm>
          <a:prstGeom prst="ellipse">
            <a:avLst/>
          </a:prstGeom>
          <a:solidFill>
            <a:srgbClr val="92D05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5943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7239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8610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8458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2743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5181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6629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7772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12481"/>
              </p:ext>
            </p:extLst>
          </p:nvPr>
        </p:nvGraphicFramePr>
        <p:xfrm>
          <a:off x="3429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" name="Equation" r:id="rId6" imgW="419100" imgH="469900" progId="Equation.3">
                  <p:embed/>
                </p:oleObj>
              </mc:Choice>
              <mc:Fallback>
                <p:oleObj name="Equation" r:id="rId6" imgW="419100" imgH="469900" progId="Equation.3">
                  <p:embed/>
                  <p:pic>
                    <p:nvPicPr>
                      <p:cNvPr id="2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648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760330"/>
              </p:ext>
            </p:extLst>
          </p:nvPr>
        </p:nvGraphicFramePr>
        <p:xfrm>
          <a:off x="4762501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8" imgW="342751" imgH="469696" progId="Equation.3">
                  <p:embed/>
                </p:oleObj>
              </mc:Choice>
              <mc:Fallback>
                <p:oleObj name="Equation" r:id="rId8" imgW="342751" imgH="469696" progId="Equation.3">
                  <p:embed/>
                  <p:pic>
                    <p:nvPicPr>
                      <p:cNvPr id="2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1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58384"/>
              </p:ext>
            </p:extLst>
          </p:nvPr>
        </p:nvGraphicFramePr>
        <p:xfrm>
          <a:off x="6032501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235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4390"/>
              </p:ext>
            </p:extLst>
          </p:nvPr>
        </p:nvGraphicFramePr>
        <p:xfrm>
          <a:off x="7327901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12" imgW="393529" imgH="469696" progId="Equation.3">
                  <p:embed/>
                </p:oleObj>
              </mc:Choice>
              <mc:Fallback>
                <p:oleObj name="Equation" r:id="rId12" imgW="393529" imgH="469696" progId="Equation.3">
                  <p:embed/>
                  <p:pic>
                    <p:nvPicPr>
                      <p:cNvPr id="235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1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69890"/>
              </p:ext>
            </p:extLst>
          </p:nvPr>
        </p:nvGraphicFramePr>
        <p:xfrm>
          <a:off x="8686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235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4038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62911"/>
              </p:ext>
            </p:extLst>
          </p:nvPr>
        </p:nvGraphicFramePr>
        <p:xfrm>
          <a:off x="4114801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35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40983"/>
              </p:ext>
            </p:extLst>
          </p:nvPr>
        </p:nvGraphicFramePr>
        <p:xfrm>
          <a:off x="5410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35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328158"/>
              </p:ext>
            </p:extLst>
          </p:nvPr>
        </p:nvGraphicFramePr>
        <p:xfrm>
          <a:off x="6705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235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99512"/>
              </p:ext>
            </p:extLst>
          </p:nvPr>
        </p:nvGraphicFramePr>
        <p:xfrm>
          <a:off x="8001001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235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Oval 28"/>
          <p:cNvSpPr>
            <a:spLocks noChangeArrowheads="1"/>
          </p:cNvSpPr>
          <p:nvPr/>
        </p:nvSpPr>
        <p:spPr bwMode="auto">
          <a:xfrm>
            <a:off x="8013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51649"/>
              </p:ext>
            </p:extLst>
          </p:nvPr>
        </p:nvGraphicFramePr>
        <p:xfrm>
          <a:off x="8089901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" name="Equation" r:id="rId22" imgW="406224" imgH="469696" progId="Equation.3">
                  <p:embed/>
                </p:oleObj>
              </mc:Choice>
              <mc:Fallback>
                <p:oleObj name="Equation" r:id="rId22" imgW="406224" imgH="469696" progId="Equation.3">
                  <p:embed/>
                  <p:pic>
                    <p:nvPicPr>
                      <p:cNvPr id="235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1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659178"/>
              </p:ext>
            </p:extLst>
          </p:nvPr>
        </p:nvGraphicFramePr>
        <p:xfrm>
          <a:off x="4953001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235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36700"/>
              </p:ext>
            </p:extLst>
          </p:nvPr>
        </p:nvGraphicFramePr>
        <p:xfrm>
          <a:off x="6400801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7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235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364272"/>
              </p:ext>
            </p:extLst>
          </p:nvPr>
        </p:nvGraphicFramePr>
        <p:xfrm>
          <a:off x="7467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8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235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78812"/>
              </p:ext>
            </p:extLst>
          </p:nvPr>
        </p:nvGraphicFramePr>
        <p:xfrm>
          <a:off x="3657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"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235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Freeform 34"/>
          <p:cNvSpPr>
            <a:spLocks/>
          </p:cNvSpPr>
          <p:nvPr/>
        </p:nvSpPr>
        <p:spPr bwMode="auto">
          <a:xfrm>
            <a:off x="7848600" y="27305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57710"/>
              </p:ext>
            </p:extLst>
          </p:nvPr>
        </p:nvGraphicFramePr>
        <p:xfrm>
          <a:off x="7861301" y="22860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" name="Equation" r:id="rId28" imgW="672808" imgH="444307" progId="Equation.3">
                  <p:embed/>
                </p:oleObj>
              </mc:Choice>
              <mc:Fallback>
                <p:oleObj name="Equation" r:id="rId28" imgW="672808" imgH="444307" progId="Equation.3">
                  <p:embed/>
                  <p:pic>
                    <p:nvPicPr>
                      <p:cNvPr id="235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22860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Line 36"/>
          <p:cNvSpPr>
            <a:spLocks noChangeShapeType="1"/>
          </p:cNvSpPr>
          <p:nvPr/>
        </p:nvSpPr>
        <p:spPr bwMode="auto">
          <a:xfrm flipV="1">
            <a:off x="7620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6400800" y="3873500"/>
            <a:ext cx="1676400" cy="8509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90" name="Freeform 38"/>
          <p:cNvSpPr>
            <a:spLocks/>
          </p:cNvSpPr>
          <p:nvPr/>
        </p:nvSpPr>
        <p:spPr bwMode="auto">
          <a:xfrm>
            <a:off x="5029200" y="36830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3810000" y="3124200"/>
            <a:ext cx="4267200" cy="15875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8458201" y="4051300"/>
            <a:ext cx="900113" cy="609600"/>
            <a:chOff x="4224" y="1824"/>
            <a:chExt cx="567" cy="384"/>
          </a:xfrm>
        </p:grpSpPr>
        <p:graphicFrame>
          <p:nvGraphicFramePr>
            <p:cNvPr id="23598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1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23598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9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593" name="Oval 43"/>
          <p:cNvSpPr>
            <a:spLocks noChangeArrowheads="1"/>
          </p:cNvSpPr>
          <p:nvPr/>
        </p:nvSpPr>
        <p:spPr bwMode="auto">
          <a:xfrm>
            <a:off x="3200400" y="4648200"/>
            <a:ext cx="838200" cy="8382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94" name="Oval 44"/>
          <p:cNvSpPr>
            <a:spLocks noChangeArrowheads="1"/>
          </p:cNvSpPr>
          <p:nvPr/>
        </p:nvSpPr>
        <p:spPr bwMode="auto">
          <a:xfrm>
            <a:off x="5791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95" name="Line 45"/>
          <p:cNvSpPr>
            <a:spLocks noChangeShapeType="1"/>
          </p:cNvSpPr>
          <p:nvPr/>
        </p:nvSpPr>
        <p:spPr bwMode="auto">
          <a:xfrm>
            <a:off x="3276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96" name="Text Box 46"/>
          <p:cNvSpPr txBox="1">
            <a:spLocks noChangeArrowheads="1"/>
          </p:cNvSpPr>
          <p:nvPr/>
        </p:nvSpPr>
        <p:spPr bwMode="auto">
          <a:xfrm>
            <a:off x="3200400" y="5626100"/>
            <a:ext cx="1055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23597" name="Text Box 47"/>
          <p:cNvSpPr txBox="1">
            <a:spLocks noChangeArrowheads="1"/>
          </p:cNvSpPr>
          <p:nvPr/>
        </p:nvSpPr>
        <p:spPr bwMode="auto">
          <a:xfrm>
            <a:off x="712463" y="3236194"/>
            <a:ext cx="1970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305511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A10CD-B9C0-411B-90D2-4E92EFE79E9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</a:t>
            </a:r>
          </a:p>
        </p:txBody>
      </p:sp>
      <p:sp>
        <p:nvSpPr>
          <p:cNvPr id="24581" name="Oval 28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2" name="Oval 29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Oval 30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4" name="Line 31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Oval 32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6" name="Line 33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Line 34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9" name="Freeform 36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59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365416"/>
              </p:ext>
            </p:extLst>
          </p:nvPr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459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22383"/>
              </p:ext>
            </p:extLst>
          </p:nvPr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4591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57292"/>
              </p:ext>
            </p:extLst>
          </p:nvPr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4592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360470"/>
              </p:ext>
            </p:extLst>
          </p:nvPr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4593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09894"/>
              </p:ext>
            </p:extLst>
          </p:nvPr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4594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490306"/>
              </p:ext>
            </p:extLst>
          </p:nvPr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459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76838"/>
              </p:ext>
            </p:extLst>
          </p:nvPr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4596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Text Box 44"/>
          <p:cNvSpPr txBox="1">
            <a:spLocks noChangeArrowheads="1"/>
          </p:cNvSpPr>
          <p:nvPr/>
        </p:nvSpPr>
        <p:spPr bwMode="auto">
          <a:xfrm>
            <a:off x="5638801" y="5334000"/>
            <a:ext cx="235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State</a:t>
            </a:r>
          </a:p>
        </p:txBody>
      </p:sp>
      <p:sp>
        <p:nvSpPr>
          <p:cNvPr id="24598" name="Text Box 45"/>
          <p:cNvSpPr txBox="1">
            <a:spLocks noChangeArrowheads="1"/>
          </p:cNvSpPr>
          <p:nvPr/>
        </p:nvSpPr>
        <p:spPr bwMode="auto">
          <a:xfrm>
            <a:off x="8305801" y="5257800"/>
            <a:ext cx="1301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 state</a:t>
            </a:r>
          </a:p>
        </p:txBody>
      </p:sp>
    </p:spTree>
    <p:extLst>
      <p:ext uri="{BB962C8B-B14F-4D97-AF65-F5344CB8AC3E}">
        <p14:creationId xmlns:p14="http://schemas.microsoft.com/office/powerpoint/2010/main" val="306072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071DD-66C8-4DC7-8E96-191C97A8280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Deterministic Finite Automaton (DFA)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3162300" y="3530671"/>
            <a:ext cx="3271838" cy="2359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2933700" y="2387670"/>
            <a:ext cx="350043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3543300" y="1778070"/>
            <a:ext cx="19375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Tape</a:t>
            </a:r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7239000" y="40386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155" name="Rectangle 9"/>
          <p:cNvSpPr>
            <a:spLocks noChangeArrowheads="1"/>
          </p:cNvSpPr>
          <p:nvPr/>
        </p:nvSpPr>
        <p:spPr bwMode="auto">
          <a:xfrm>
            <a:off x="6896100" y="375927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7375296" y="3965540"/>
            <a:ext cx="132760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ctr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1924919" y="2460942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3656242" y="4222545"/>
            <a:ext cx="2438488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using Finite</a:t>
            </a:r>
          </a:p>
          <a:p>
            <a:pPr algn="ctr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Automaton</a:t>
            </a:r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4757738" y="307505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0" name="Line 15"/>
          <p:cNvSpPr>
            <a:spLocks noChangeShapeType="1"/>
          </p:cNvSpPr>
          <p:nvPr/>
        </p:nvSpPr>
        <p:spPr bwMode="auto">
          <a:xfrm>
            <a:off x="6438900" y="467367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7277100" y="3225870"/>
            <a:ext cx="1324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7525" y="2492445"/>
            <a:ext cx="409575" cy="49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6291" y="2492445"/>
            <a:ext cx="409575" cy="49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13086" y="2492445"/>
            <a:ext cx="409575" cy="49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1852" y="2492445"/>
            <a:ext cx="409575" cy="49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63204" y="2489517"/>
            <a:ext cx="409575" cy="49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31970" y="2489517"/>
            <a:ext cx="409575" cy="49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18765" y="2489517"/>
            <a:ext cx="409575" cy="498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6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2C298-024C-4481-8F43-592C209F01E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905250" y="5495925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7105650" y="549592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10077450" y="549592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3295650" y="587692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6877050" y="5267325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4591050" y="587692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8020050" y="58769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3803650" y="4492625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2" name="Freeform 11"/>
          <p:cNvSpPr>
            <a:spLocks/>
          </p:cNvSpPr>
          <p:nvPr/>
        </p:nvSpPr>
        <p:spPr bwMode="auto">
          <a:xfrm>
            <a:off x="9925050" y="4505325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47961"/>
              </p:ext>
            </p:extLst>
          </p:nvPr>
        </p:nvGraphicFramePr>
        <p:xfrm>
          <a:off x="4057651" y="41243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56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412432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0858"/>
              </p:ext>
            </p:extLst>
          </p:nvPr>
        </p:nvGraphicFramePr>
        <p:xfrm>
          <a:off x="5429250" y="541972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56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41972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28772"/>
              </p:ext>
            </p:extLst>
          </p:nvPr>
        </p:nvGraphicFramePr>
        <p:xfrm>
          <a:off x="8553451" y="534352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56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451" y="534352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702528"/>
              </p:ext>
            </p:extLst>
          </p:nvPr>
        </p:nvGraphicFramePr>
        <p:xfrm>
          <a:off x="10001251" y="397192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56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1" y="397192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68274"/>
              </p:ext>
            </p:extLst>
          </p:nvPr>
        </p:nvGraphicFramePr>
        <p:xfrm>
          <a:off x="4057650" y="557212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56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557212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072147"/>
              </p:ext>
            </p:extLst>
          </p:nvPr>
        </p:nvGraphicFramePr>
        <p:xfrm>
          <a:off x="7296151" y="5572125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56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1" y="5572125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03854"/>
              </p:ext>
            </p:extLst>
          </p:nvPr>
        </p:nvGraphicFramePr>
        <p:xfrm>
          <a:off x="10166351" y="5572125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56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351" y="5572125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19"/>
          <p:cNvSpPr>
            <a:spLocks noChangeArrowheads="1"/>
          </p:cNvSpPr>
          <p:nvPr/>
        </p:nvSpPr>
        <p:spPr bwMode="auto">
          <a:xfrm>
            <a:off x="3371850" y="2447925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>
            <a:off x="3905250" y="244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>
            <a:off x="4438650" y="244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>
            <a:off x="4972050" y="244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560435"/>
              </p:ext>
            </p:extLst>
          </p:nvPr>
        </p:nvGraphicFramePr>
        <p:xfrm>
          <a:off x="3524251" y="26003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56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1" y="260032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002207"/>
              </p:ext>
            </p:extLst>
          </p:nvPr>
        </p:nvGraphicFramePr>
        <p:xfrm>
          <a:off x="4514850" y="252412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56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52412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611144"/>
              </p:ext>
            </p:extLst>
          </p:nvPr>
        </p:nvGraphicFramePr>
        <p:xfrm>
          <a:off x="4057651" y="260032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56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260032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Line 26"/>
          <p:cNvSpPr>
            <a:spLocks noChangeShapeType="1"/>
          </p:cNvSpPr>
          <p:nvPr/>
        </p:nvSpPr>
        <p:spPr bwMode="auto">
          <a:xfrm>
            <a:off x="3295650" y="19907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>
            <a:off x="3829050" y="6410325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3448051" y="3133725"/>
            <a:ext cx="1662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String</a:t>
            </a:r>
          </a:p>
        </p:txBody>
      </p:sp>
    </p:spTree>
    <p:extLst>
      <p:ext uri="{BB962C8B-B14F-4D97-AF65-F5344CB8AC3E}">
        <p14:creationId xmlns:p14="http://schemas.microsoft.com/office/powerpoint/2010/main" val="47742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470371-3914-4D25-8348-F37146579B8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Oval 2"/>
          <p:cNvSpPr>
            <a:spLocks noChangeArrowheads="1"/>
          </p:cNvSpPr>
          <p:nvPr/>
        </p:nvSpPr>
        <p:spPr bwMode="auto">
          <a:xfrm>
            <a:off x="3383602" y="5402536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6584002" y="540253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9555802" y="5402536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>
            <a:off x="2774002" y="578353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6355402" y="5173936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4069402" y="5783536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>
            <a:off x="7498402" y="5783536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Freeform 9"/>
          <p:cNvSpPr>
            <a:spLocks/>
          </p:cNvSpPr>
          <p:nvPr/>
        </p:nvSpPr>
        <p:spPr bwMode="auto">
          <a:xfrm>
            <a:off x="3282002" y="4399236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Freeform 10"/>
          <p:cNvSpPr>
            <a:spLocks/>
          </p:cNvSpPr>
          <p:nvPr/>
        </p:nvSpPr>
        <p:spPr bwMode="auto">
          <a:xfrm>
            <a:off x="9403402" y="4411936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7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47419"/>
              </p:ext>
            </p:extLst>
          </p:nvPr>
        </p:nvGraphicFramePr>
        <p:xfrm>
          <a:off x="3536003" y="40309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6637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003" y="40309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93660"/>
              </p:ext>
            </p:extLst>
          </p:nvPr>
        </p:nvGraphicFramePr>
        <p:xfrm>
          <a:off x="4907602" y="53263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6638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602" y="53263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810994"/>
              </p:ext>
            </p:extLst>
          </p:nvPr>
        </p:nvGraphicFramePr>
        <p:xfrm>
          <a:off x="8031803" y="5250137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6639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803" y="5250137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702572"/>
              </p:ext>
            </p:extLst>
          </p:nvPr>
        </p:nvGraphicFramePr>
        <p:xfrm>
          <a:off x="9479603" y="3878537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664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9603" y="3878537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47377"/>
              </p:ext>
            </p:extLst>
          </p:nvPr>
        </p:nvGraphicFramePr>
        <p:xfrm>
          <a:off x="3536002" y="547873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6641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002" y="547873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176227"/>
              </p:ext>
            </p:extLst>
          </p:nvPr>
        </p:nvGraphicFramePr>
        <p:xfrm>
          <a:off x="6774503" y="5478736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6642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503" y="5478736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23545"/>
              </p:ext>
            </p:extLst>
          </p:nvPr>
        </p:nvGraphicFramePr>
        <p:xfrm>
          <a:off x="9644703" y="5478736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6643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703" y="5478736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2850202" y="2354536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6645" name="Line 19"/>
          <p:cNvSpPr>
            <a:spLocks noChangeShapeType="1"/>
          </p:cNvSpPr>
          <p:nvPr/>
        </p:nvSpPr>
        <p:spPr bwMode="auto">
          <a:xfrm>
            <a:off x="3383602" y="2354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0"/>
          <p:cNvSpPr>
            <a:spLocks noChangeShapeType="1"/>
          </p:cNvSpPr>
          <p:nvPr/>
        </p:nvSpPr>
        <p:spPr bwMode="auto">
          <a:xfrm>
            <a:off x="3917002" y="2354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1"/>
          <p:cNvSpPr>
            <a:spLocks noChangeShapeType="1"/>
          </p:cNvSpPr>
          <p:nvPr/>
        </p:nvSpPr>
        <p:spPr bwMode="auto">
          <a:xfrm>
            <a:off x="4450402" y="235453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48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99961"/>
              </p:ext>
            </p:extLst>
          </p:nvPr>
        </p:nvGraphicFramePr>
        <p:xfrm>
          <a:off x="3002603" y="25069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6648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603" y="25069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83005"/>
              </p:ext>
            </p:extLst>
          </p:nvPr>
        </p:nvGraphicFramePr>
        <p:xfrm>
          <a:off x="3993202" y="243073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6649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202" y="243073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172254"/>
              </p:ext>
            </p:extLst>
          </p:nvPr>
        </p:nvGraphicFramePr>
        <p:xfrm>
          <a:off x="3536003" y="250693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665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003" y="250693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Line 25"/>
          <p:cNvSpPr>
            <a:spLocks noChangeShapeType="1"/>
          </p:cNvSpPr>
          <p:nvPr/>
        </p:nvSpPr>
        <p:spPr bwMode="auto">
          <a:xfrm>
            <a:off x="3155002" y="189733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Line 26"/>
          <p:cNvSpPr>
            <a:spLocks noChangeShapeType="1"/>
          </p:cNvSpPr>
          <p:nvPr/>
        </p:nvSpPr>
        <p:spPr bwMode="auto">
          <a:xfrm>
            <a:off x="3307402" y="6316936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2A8EEB-D71D-4331-AC11-7E567E9FFD1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1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766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9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76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766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766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766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766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766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Rectangle 18"/>
          <p:cNvSpPr>
            <a:spLocks noChangeArrowheads="1"/>
          </p:cNvSpPr>
          <p:nvPr/>
        </p:nvSpPr>
        <p:spPr bwMode="auto">
          <a:xfrm>
            <a:off x="2286001" y="22098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2819401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0"/>
          <p:cNvSpPr>
            <a:spLocks noChangeShapeType="1"/>
          </p:cNvSpPr>
          <p:nvPr/>
        </p:nvSpPr>
        <p:spPr bwMode="auto">
          <a:xfrm>
            <a:off x="3352801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1"/>
          <p:cNvSpPr>
            <a:spLocks noChangeShapeType="1"/>
          </p:cNvSpPr>
          <p:nvPr/>
        </p:nvSpPr>
        <p:spPr bwMode="auto">
          <a:xfrm>
            <a:off x="3886201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7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04812"/>
              </p:ext>
            </p:extLst>
          </p:nvPr>
        </p:nvGraphicFramePr>
        <p:xfrm>
          <a:off x="2438402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767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2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25605"/>
              </p:ext>
            </p:extLst>
          </p:nvPr>
        </p:nvGraphicFramePr>
        <p:xfrm>
          <a:off x="3429001" y="2286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767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2286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097274"/>
              </p:ext>
            </p:extLst>
          </p:nvPr>
        </p:nvGraphicFramePr>
        <p:xfrm>
          <a:off x="2971802" y="236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767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2" y="236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Line 25"/>
          <p:cNvSpPr>
            <a:spLocks noChangeShapeType="1"/>
          </p:cNvSpPr>
          <p:nvPr/>
        </p:nvSpPr>
        <p:spPr bwMode="auto">
          <a:xfrm>
            <a:off x="3124201" y="175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26"/>
          <p:cNvSpPr>
            <a:spLocks noChangeShapeType="1"/>
          </p:cNvSpPr>
          <p:nvPr/>
        </p:nvSpPr>
        <p:spPr bwMode="auto">
          <a:xfrm>
            <a:off x="2667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3A187-3686-4F63-94DC-88D7AC6E13B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6" name="Oval 2"/>
          <p:cNvSpPr>
            <a:spLocks noChangeArrowheads="1"/>
          </p:cNvSpPr>
          <p:nvPr/>
        </p:nvSpPr>
        <p:spPr bwMode="auto">
          <a:xfrm>
            <a:off x="3790950" y="503741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Oval 3"/>
          <p:cNvSpPr>
            <a:spLocks noChangeArrowheads="1"/>
          </p:cNvSpPr>
          <p:nvPr/>
        </p:nvSpPr>
        <p:spPr bwMode="auto">
          <a:xfrm>
            <a:off x="6991350" y="5037411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8" name="Oval 4"/>
          <p:cNvSpPr>
            <a:spLocks noChangeArrowheads="1"/>
          </p:cNvSpPr>
          <p:nvPr/>
        </p:nvSpPr>
        <p:spPr bwMode="auto">
          <a:xfrm>
            <a:off x="9963150" y="503741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3181350" y="541841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6762750" y="4808811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4476750" y="5418411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2" name="Line 8"/>
          <p:cNvSpPr>
            <a:spLocks noChangeShapeType="1"/>
          </p:cNvSpPr>
          <p:nvPr/>
        </p:nvSpPr>
        <p:spPr bwMode="auto">
          <a:xfrm>
            <a:off x="7905750" y="5418411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3" name="Freeform 9"/>
          <p:cNvSpPr>
            <a:spLocks/>
          </p:cNvSpPr>
          <p:nvPr/>
        </p:nvSpPr>
        <p:spPr bwMode="auto">
          <a:xfrm>
            <a:off x="3689350" y="4034111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4" name="Freeform 10"/>
          <p:cNvSpPr>
            <a:spLocks/>
          </p:cNvSpPr>
          <p:nvPr/>
        </p:nvSpPr>
        <p:spPr bwMode="auto">
          <a:xfrm>
            <a:off x="9810750" y="4046811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85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709376"/>
              </p:ext>
            </p:extLst>
          </p:nvPr>
        </p:nvGraphicFramePr>
        <p:xfrm>
          <a:off x="3943351" y="366581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8685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366581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84977"/>
              </p:ext>
            </p:extLst>
          </p:nvPr>
        </p:nvGraphicFramePr>
        <p:xfrm>
          <a:off x="5314950" y="4961211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8686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961211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99366"/>
              </p:ext>
            </p:extLst>
          </p:nvPr>
        </p:nvGraphicFramePr>
        <p:xfrm>
          <a:off x="8439151" y="4885012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8687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1" y="4885012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354353"/>
              </p:ext>
            </p:extLst>
          </p:nvPr>
        </p:nvGraphicFramePr>
        <p:xfrm>
          <a:off x="9886951" y="3513412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8688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6951" y="3513412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384903"/>
              </p:ext>
            </p:extLst>
          </p:nvPr>
        </p:nvGraphicFramePr>
        <p:xfrm>
          <a:off x="3943350" y="5113611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8689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113611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527051"/>
              </p:ext>
            </p:extLst>
          </p:nvPr>
        </p:nvGraphicFramePr>
        <p:xfrm>
          <a:off x="7181851" y="5113611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869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1" y="5113611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94938"/>
              </p:ext>
            </p:extLst>
          </p:nvPr>
        </p:nvGraphicFramePr>
        <p:xfrm>
          <a:off x="10052051" y="5113611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8691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5113611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18"/>
          <p:cNvSpPr>
            <a:spLocks noChangeArrowheads="1"/>
          </p:cNvSpPr>
          <p:nvPr/>
        </p:nvSpPr>
        <p:spPr bwMode="auto">
          <a:xfrm>
            <a:off x="2266950" y="3140349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93" name="Line 19"/>
          <p:cNvSpPr>
            <a:spLocks noChangeShapeType="1"/>
          </p:cNvSpPr>
          <p:nvPr/>
        </p:nvSpPr>
        <p:spPr bwMode="auto">
          <a:xfrm>
            <a:off x="2800350" y="31403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94" name="Line 20"/>
          <p:cNvSpPr>
            <a:spLocks noChangeShapeType="1"/>
          </p:cNvSpPr>
          <p:nvPr/>
        </p:nvSpPr>
        <p:spPr bwMode="auto">
          <a:xfrm>
            <a:off x="3333750" y="31403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95" name="Line 21"/>
          <p:cNvSpPr>
            <a:spLocks noChangeShapeType="1"/>
          </p:cNvSpPr>
          <p:nvPr/>
        </p:nvSpPr>
        <p:spPr bwMode="auto">
          <a:xfrm>
            <a:off x="3867150" y="314034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96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68525"/>
              </p:ext>
            </p:extLst>
          </p:nvPr>
        </p:nvGraphicFramePr>
        <p:xfrm>
          <a:off x="2419351" y="329274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8696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329274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82184"/>
              </p:ext>
            </p:extLst>
          </p:nvPr>
        </p:nvGraphicFramePr>
        <p:xfrm>
          <a:off x="3409950" y="321654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8697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21654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054075"/>
              </p:ext>
            </p:extLst>
          </p:nvPr>
        </p:nvGraphicFramePr>
        <p:xfrm>
          <a:off x="2952751" y="329274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28698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1" y="329274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Line 25"/>
          <p:cNvSpPr>
            <a:spLocks noChangeShapeType="1"/>
          </p:cNvSpPr>
          <p:nvPr/>
        </p:nvSpPr>
        <p:spPr bwMode="auto">
          <a:xfrm>
            <a:off x="3638550" y="268314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00" name="Line 26"/>
          <p:cNvSpPr>
            <a:spLocks noChangeShapeType="1"/>
          </p:cNvSpPr>
          <p:nvPr/>
        </p:nvSpPr>
        <p:spPr bwMode="auto">
          <a:xfrm>
            <a:off x="6915150" y="6180411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01" name="Text Box 27"/>
          <p:cNvSpPr txBox="1">
            <a:spLocks noChangeArrowheads="1"/>
          </p:cNvSpPr>
          <p:nvPr/>
        </p:nvSpPr>
        <p:spPr bwMode="auto">
          <a:xfrm>
            <a:off x="6610350" y="3894411"/>
            <a:ext cx="12346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28702" name="Text Box 28"/>
          <p:cNvSpPr txBox="1">
            <a:spLocks noChangeArrowheads="1"/>
          </p:cNvSpPr>
          <p:nvPr/>
        </p:nvSpPr>
        <p:spPr bwMode="auto">
          <a:xfrm>
            <a:off x="2419350" y="1997349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67970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5E944-A980-4E02-9916-BCFA77993A2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3524250" y="550545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6724650" y="55054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9696450" y="550545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2914650" y="588645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6496050" y="527685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4210050" y="588645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7639050" y="58864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Freeform 10"/>
          <p:cNvSpPr>
            <a:spLocks/>
          </p:cNvSpPr>
          <p:nvPr/>
        </p:nvSpPr>
        <p:spPr bwMode="auto">
          <a:xfrm>
            <a:off x="3422650" y="450215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9544050" y="451485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461998"/>
              </p:ext>
            </p:extLst>
          </p:nvPr>
        </p:nvGraphicFramePr>
        <p:xfrm>
          <a:off x="3676651" y="4133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6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2970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1" y="4133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482996"/>
              </p:ext>
            </p:extLst>
          </p:nvPr>
        </p:nvGraphicFramePr>
        <p:xfrm>
          <a:off x="5048250" y="542925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7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297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42925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06681"/>
              </p:ext>
            </p:extLst>
          </p:nvPr>
        </p:nvGraphicFramePr>
        <p:xfrm>
          <a:off x="8172451" y="535305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2971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1" y="535305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47825"/>
              </p:ext>
            </p:extLst>
          </p:nvPr>
        </p:nvGraphicFramePr>
        <p:xfrm>
          <a:off x="9620251" y="398145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2971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1" y="398145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51625"/>
              </p:ext>
            </p:extLst>
          </p:nvPr>
        </p:nvGraphicFramePr>
        <p:xfrm>
          <a:off x="3676650" y="55816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2971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558165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7099"/>
              </p:ext>
            </p:extLst>
          </p:nvPr>
        </p:nvGraphicFramePr>
        <p:xfrm>
          <a:off x="6915151" y="558165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2971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1" y="558165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12439"/>
              </p:ext>
            </p:extLst>
          </p:nvPr>
        </p:nvGraphicFramePr>
        <p:xfrm>
          <a:off x="9785351" y="558165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2971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5351" y="558165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2990850" y="245745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3524250" y="24574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>
            <a:off x="4057650" y="24574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2"/>
          <p:cNvSpPr>
            <a:spLocks noChangeShapeType="1"/>
          </p:cNvSpPr>
          <p:nvPr/>
        </p:nvSpPr>
        <p:spPr bwMode="auto">
          <a:xfrm>
            <a:off x="4591050" y="24574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29950"/>
              </p:ext>
            </p:extLst>
          </p:nvPr>
        </p:nvGraphicFramePr>
        <p:xfrm>
          <a:off x="3676651" y="2609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2972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1" y="2609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09180"/>
              </p:ext>
            </p:extLst>
          </p:nvPr>
        </p:nvGraphicFramePr>
        <p:xfrm>
          <a:off x="3067050" y="253365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2972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53365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2914650" y="20002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3448050" y="641985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16023"/>
              </p:ext>
            </p:extLst>
          </p:nvPr>
        </p:nvGraphicFramePr>
        <p:xfrm>
          <a:off x="4210050" y="253365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297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53365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31"/>
          <p:cNvSpPr txBox="1">
            <a:spLocks noChangeArrowheads="1"/>
          </p:cNvSpPr>
          <p:nvPr/>
        </p:nvSpPr>
        <p:spPr bwMode="auto">
          <a:xfrm>
            <a:off x="1145393" y="2470150"/>
            <a:ext cx="1662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String</a:t>
            </a: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en-US" dirty="0"/>
              <a:t>A rejection case</a:t>
            </a:r>
          </a:p>
        </p:txBody>
      </p:sp>
    </p:spTree>
    <p:extLst>
      <p:ext uri="{BB962C8B-B14F-4D97-AF65-F5344CB8AC3E}">
        <p14:creationId xmlns:p14="http://schemas.microsoft.com/office/powerpoint/2010/main" val="231554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727E7-AD90-4497-9975-FF7762B4DA4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4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3" name="Object 1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3073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307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3073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3073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3073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3073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3073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Rectangle 18"/>
          <p:cNvSpPr>
            <a:spLocks noChangeArrowheads="1"/>
          </p:cNvSpPr>
          <p:nvPr/>
        </p:nvSpPr>
        <p:spPr bwMode="auto">
          <a:xfrm>
            <a:off x="2133600" y="2336801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2667000" y="233680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0"/>
          <p:cNvSpPr>
            <a:spLocks noChangeShapeType="1"/>
          </p:cNvSpPr>
          <p:nvPr/>
        </p:nvSpPr>
        <p:spPr bwMode="auto">
          <a:xfrm>
            <a:off x="3200400" y="233680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1"/>
          <p:cNvSpPr>
            <a:spLocks noChangeShapeType="1"/>
          </p:cNvSpPr>
          <p:nvPr/>
        </p:nvSpPr>
        <p:spPr bwMode="auto">
          <a:xfrm>
            <a:off x="3733800" y="233680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18593"/>
              </p:ext>
            </p:extLst>
          </p:nvPr>
        </p:nvGraphicFramePr>
        <p:xfrm>
          <a:off x="2819401" y="2489201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3074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489201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173036"/>
              </p:ext>
            </p:extLst>
          </p:nvPr>
        </p:nvGraphicFramePr>
        <p:xfrm>
          <a:off x="2209800" y="2413001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074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13001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Line 24"/>
          <p:cNvSpPr>
            <a:spLocks noChangeShapeType="1"/>
          </p:cNvSpPr>
          <p:nvPr/>
        </p:nvSpPr>
        <p:spPr bwMode="auto">
          <a:xfrm>
            <a:off x="2362200" y="1879601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Line 25"/>
          <p:cNvSpPr>
            <a:spLocks noChangeShapeType="1"/>
          </p:cNvSpPr>
          <p:nvPr/>
        </p:nvSpPr>
        <p:spPr bwMode="auto">
          <a:xfrm>
            <a:off x="5867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49526"/>
              </p:ext>
            </p:extLst>
          </p:nvPr>
        </p:nvGraphicFramePr>
        <p:xfrm>
          <a:off x="3352800" y="2413001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3074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13001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29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C915B-AAAF-4C29-9240-DF49CE49821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8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1749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1750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57" name="Object 0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3175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5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3175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2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317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3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317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4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317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5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317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6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317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Rectangle 18"/>
          <p:cNvSpPr>
            <a:spLocks noChangeArrowheads="1"/>
          </p:cNvSpPr>
          <p:nvPr/>
        </p:nvSpPr>
        <p:spPr bwMode="auto">
          <a:xfrm>
            <a:off x="2133600" y="22225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1765" name="Line 19"/>
          <p:cNvSpPr>
            <a:spLocks noChangeShapeType="1"/>
          </p:cNvSpPr>
          <p:nvPr/>
        </p:nvSpPr>
        <p:spPr bwMode="auto">
          <a:xfrm>
            <a:off x="2667000" y="2222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0"/>
          <p:cNvSpPr>
            <a:spLocks noChangeShapeType="1"/>
          </p:cNvSpPr>
          <p:nvPr/>
        </p:nvSpPr>
        <p:spPr bwMode="auto">
          <a:xfrm>
            <a:off x="3200400" y="2222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1"/>
          <p:cNvSpPr>
            <a:spLocks noChangeShapeType="1"/>
          </p:cNvSpPr>
          <p:nvPr/>
        </p:nvSpPr>
        <p:spPr bwMode="auto">
          <a:xfrm>
            <a:off x="3733800" y="2222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12746"/>
              </p:ext>
            </p:extLst>
          </p:nvPr>
        </p:nvGraphicFramePr>
        <p:xfrm>
          <a:off x="2819401" y="2374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317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374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900407"/>
              </p:ext>
            </p:extLst>
          </p:nvPr>
        </p:nvGraphicFramePr>
        <p:xfrm>
          <a:off x="2209800" y="2298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176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98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Line 24"/>
          <p:cNvSpPr>
            <a:spLocks noChangeShapeType="1"/>
          </p:cNvSpPr>
          <p:nvPr/>
        </p:nvSpPr>
        <p:spPr bwMode="auto">
          <a:xfrm>
            <a:off x="2895600" y="1765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Line 25"/>
          <p:cNvSpPr>
            <a:spLocks noChangeShapeType="1"/>
          </p:cNvSpPr>
          <p:nvPr/>
        </p:nvSpPr>
        <p:spPr bwMode="auto">
          <a:xfrm>
            <a:off x="8839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7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40272"/>
              </p:ext>
            </p:extLst>
          </p:nvPr>
        </p:nvGraphicFramePr>
        <p:xfrm>
          <a:off x="3352800" y="2298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3177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98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822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F6208-6DED-42DE-8455-7DBFA53DC3B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2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6" name="Oval 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9" name="Freeform 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0" name="Freeform 1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81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86409"/>
              </p:ext>
            </p:extLst>
          </p:nvPr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32781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183888"/>
              </p:ext>
            </p:extLst>
          </p:nvPr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9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32782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10444"/>
              </p:ext>
            </p:extLst>
          </p:nvPr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0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32783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66072"/>
              </p:ext>
            </p:extLst>
          </p:nvPr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32784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650567"/>
              </p:ext>
            </p:extLst>
          </p:nvPr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2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32785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64296"/>
              </p:ext>
            </p:extLst>
          </p:nvPr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3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3278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873645"/>
              </p:ext>
            </p:extLst>
          </p:nvPr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32787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18"/>
          <p:cNvSpPr>
            <a:spLocks noChangeArrowheads="1"/>
          </p:cNvSpPr>
          <p:nvPr/>
        </p:nvSpPr>
        <p:spPr bwMode="auto">
          <a:xfrm>
            <a:off x="2095500" y="22987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26289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31623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36957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92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95570"/>
              </p:ext>
            </p:extLst>
          </p:nvPr>
        </p:nvGraphicFramePr>
        <p:xfrm>
          <a:off x="2781301" y="2451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32792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1" y="2451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90551"/>
              </p:ext>
            </p:extLst>
          </p:nvPr>
        </p:nvGraphicFramePr>
        <p:xfrm>
          <a:off x="2171700" y="2374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2793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374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3467100" y="18415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8839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96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029715"/>
              </p:ext>
            </p:extLst>
          </p:nvPr>
        </p:nvGraphicFramePr>
        <p:xfrm>
          <a:off x="3314700" y="2374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7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32796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374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Text Box 27"/>
          <p:cNvSpPr txBox="1">
            <a:spLocks noChangeArrowheads="1"/>
          </p:cNvSpPr>
          <p:nvPr/>
        </p:nvSpPr>
        <p:spPr bwMode="auto">
          <a:xfrm>
            <a:off x="8823165" y="5484167"/>
            <a:ext cx="968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</a:p>
        </p:txBody>
      </p:sp>
      <p:sp>
        <p:nvSpPr>
          <p:cNvPr id="32798" name="Text Box 28"/>
          <p:cNvSpPr txBox="1">
            <a:spLocks noChangeArrowheads="1"/>
          </p:cNvSpPr>
          <p:nvPr/>
        </p:nvSpPr>
        <p:spPr bwMode="auto">
          <a:xfrm>
            <a:off x="3695700" y="1851967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finished</a:t>
            </a:r>
          </a:p>
        </p:txBody>
      </p:sp>
    </p:spTree>
    <p:extLst>
      <p:ext uri="{BB962C8B-B14F-4D97-AF65-F5344CB8AC3E}">
        <p14:creationId xmlns:p14="http://schemas.microsoft.com/office/powerpoint/2010/main" val="2519271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07F16-6A59-4F91-81FF-E8C6659AC6C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Text Box 29"/>
          <p:cNvSpPr txBox="1">
            <a:spLocks noChangeArrowheads="1"/>
          </p:cNvSpPr>
          <p:nvPr/>
        </p:nvSpPr>
        <p:spPr bwMode="auto">
          <a:xfrm>
            <a:off x="1451768" y="2225677"/>
            <a:ext cx="2702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Language Accepted:</a:t>
            </a:r>
          </a:p>
        </p:txBody>
      </p:sp>
      <p:graphicFrame>
        <p:nvGraphicFramePr>
          <p:cNvPr id="3379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455918"/>
              </p:ext>
            </p:extLst>
          </p:nvPr>
        </p:nvGraphicFramePr>
        <p:xfrm>
          <a:off x="5642767" y="2149478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3379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767" y="2149478"/>
                        <a:ext cx="3886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Oval 32"/>
          <p:cNvSpPr>
            <a:spLocks noChangeArrowheads="1"/>
          </p:cNvSpPr>
          <p:nvPr/>
        </p:nvSpPr>
        <p:spPr bwMode="auto">
          <a:xfrm>
            <a:off x="2743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3799" name="Oval 33"/>
          <p:cNvSpPr>
            <a:spLocks noChangeArrowheads="1"/>
          </p:cNvSpPr>
          <p:nvPr/>
        </p:nvSpPr>
        <p:spPr bwMode="auto">
          <a:xfrm>
            <a:off x="5943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3800" name="Oval 34"/>
          <p:cNvSpPr>
            <a:spLocks noChangeArrowheads="1"/>
          </p:cNvSpPr>
          <p:nvPr/>
        </p:nvSpPr>
        <p:spPr bwMode="auto">
          <a:xfrm>
            <a:off x="8915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3801" name="Line 35"/>
          <p:cNvSpPr>
            <a:spLocks noChangeShapeType="1"/>
          </p:cNvSpPr>
          <p:nvPr/>
        </p:nvSpPr>
        <p:spPr bwMode="auto">
          <a:xfrm>
            <a:off x="2133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Oval 36"/>
          <p:cNvSpPr>
            <a:spLocks noChangeArrowheads="1"/>
          </p:cNvSpPr>
          <p:nvPr/>
        </p:nvSpPr>
        <p:spPr bwMode="auto">
          <a:xfrm>
            <a:off x="5715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3803" name="Line 37"/>
          <p:cNvSpPr>
            <a:spLocks noChangeShapeType="1"/>
          </p:cNvSpPr>
          <p:nvPr/>
        </p:nvSpPr>
        <p:spPr bwMode="auto">
          <a:xfrm>
            <a:off x="3429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38"/>
          <p:cNvSpPr>
            <a:spLocks noChangeShapeType="1"/>
          </p:cNvSpPr>
          <p:nvPr/>
        </p:nvSpPr>
        <p:spPr bwMode="auto">
          <a:xfrm>
            <a:off x="6858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Freeform 39"/>
          <p:cNvSpPr>
            <a:spLocks/>
          </p:cNvSpPr>
          <p:nvPr/>
        </p:nvSpPr>
        <p:spPr bwMode="auto">
          <a:xfrm>
            <a:off x="2641600" y="34163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Freeform 40"/>
          <p:cNvSpPr>
            <a:spLocks/>
          </p:cNvSpPr>
          <p:nvPr/>
        </p:nvSpPr>
        <p:spPr bwMode="auto">
          <a:xfrm>
            <a:off x="8763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07" name="Object 41"/>
          <p:cNvGraphicFramePr>
            <a:graphicFrameLocks noChangeAspect="1"/>
          </p:cNvGraphicFramePr>
          <p:nvPr/>
        </p:nvGraphicFramePr>
        <p:xfrm>
          <a:off x="2895601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3380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42"/>
          <p:cNvGraphicFramePr>
            <a:graphicFrameLocks noChangeAspect="1"/>
          </p:cNvGraphicFramePr>
          <p:nvPr/>
        </p:nvGraphicFramePr>
        <p:xfrm>
          <a:off x="4267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3380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43"/>
          <p:cNvGraphicFramePr>
            <a:graphicFrameLocks noChangeAspect="1"/>
          </p:cNvGraphicFramePr>
          <p:nvPr/>
        </p:nvGraphicFramePr>
        <p:xfrm>
          <a:off x="7391401" y="4267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3380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44"/>
          <p:cNvGraphicFramePr>
            <a:graphicFrameLocks noChangeAspect="1"/>
          </p:cNvGraphicFramePr>
          <p:nvPr/>
        </p:nvGraphicFramePr>
        <p:xfrm>
          <a:off x="88392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8" name="Equation" r:id="rId11" imgW="672808" imgH="444307" progId="Equation.3">
                  <p:embed/>
                </p:oleObj>
              </mc:Choice>
              <mc:Fallback>
                <p:oleObj name="Equation" r:id="rId11" imgW="672808" imgH="444307" progId="Equation.3">
                  <p:embed/>
                  <p:pic>
                    <p:nvPicPr>
                      <p:cNvPr id="3381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45"/>
          <p:cNvGraphicFramePr>
            <a:graphicFrameLocks noChangeAspect="1"/>
          </p:cNvGraphicFramePr>
          <p:nvPr/>
        </p:nvGraphicFramePr>
        <p:xfrm>
          <a:off x="2895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3381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46"/>
          <p:cNvGraphicFramePr>
            <a:graphicFrameLocks noChangeAspect="1"/>
          </p:cNvGraphicFramePr>
          <p:nvPr/>
        </p:nvGraphicFramePr>
        <p:xfrm>
          <a:off x="6134101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Equation" r:id="rId14" imgW="342751" imgH="469696" progId="Equation.3">
                  <p:embed/>
                </p:oleObj>
              </mc:Choice>
              <mc:Fallback>
                <p:oleObj name="Equation" r:id="rId14" imgW="342751" imgH="469696" progId="Equation.3">
                  <p:embed/>
                  <p:pic>
                    <p:nvPicPr>
                      <p:cNvPr id="3381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1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47"/>
          <p:cNvGraphicFramePr>
            <a:graphicFrameLocks noChangeAspect="1"/>
          </p:cNvGraphicFramePr>
          <p:nvPr/>
        </p:nvGraphicFramePr>
        <p:xfrm>
          <a:off x="9004301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Equation" r:id="rId16" imgW="393529" imgH="469696" progId="Equation.3">
                  <p:embed/>
                </p:oleObj>
              </mc:Choice>
              <mc:Fallback>
                <p:oleObj name="Equation" r:id="rId16" imgW="393529" imgH="469696" progId="Equation.3">
                  <p:embed/>
                  <p:pic>
                    <p:nvPicPr>
                      <p:cNvPr id="3381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01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2A482E-55D1-475E-8F47-43977050E08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34821" name="Oval 3"/>
          <p:cNvSpPr>
            <a:spLocks noChangeArrowheads="1"/>
          </p:cNvSpPr>
          <p:nvPr/>
        </p:nvSpPr>
        <p:spPr bwMode="auto">
          <a:xfrm>
            <a:off x="41910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73914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33528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4" name="Oval 6"/>
          <p:cNvSpPr>
            <a:spLocks noChangeArrowheads="1"/>
          </p:cNvSpPr>
          <p:nvPr/>
        </p:nvSpPr>
        <p:spPr bwMode="auto">
          <a:xfrm>
            <a:off x="3962400" y="28194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8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45812"/>
              </p:ext>
            </p:extLst>
          </p:nvPr>
        </p:nvGraphicFramePr>
        <p:xfrm>
          <a:off x="4343400" y="3124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348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6054"/>
              </p:ext>
            </p:extLst>
          </p:nvPr>
        </p:nvGraphicFramePr>
        <p:xfrm>
          <a:off x="7581901" y="3124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348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1" y="3124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Freeform 9"/>
          <p:cNvSpPr>
            <a:spLocks/>
          </p:cNvSpPr>
          <p:nvPr/>
        </p:nvSpPr>
        <p:spPr bwMode="auto">
          <a:xfrm>
            <a:off x="4953000" y="2425700"/>
            <a:ext cx="2590800" cy="622300"/>
          </a:xfrm>
          <a:custGeom>
            <a:avLst/>
            <a:gdLst>
              <a:gd name="T0" fmla="*/ 0 w 1632"/>
              <a:gd name="T1" fmla="*/ 2147483646 h 392"/>
              <a:gd name="T2" fmla="*/ 2147483646 w 1632"/>
              <a:gd name="T3" fmla="*/ 2147483646 h 392"/>
              <a:gd name="T4" fmla="*/ 2147483646 w 1632"/>
              <a:gd name="T5" fmla="*/ 2147483646 h 392"/>
              <a:gd name="T6" fmla="*/ 0 60000 65536"/>
              <a:gd name="T7" fmla="*/ 0 60000 65536"/>
              <a:gd name="T8" fmla="*/ 0 60000 65536"/>
              <a:gd name="T9" fmla="*/ 0 w 1632"/>
              <a:gd name="T10" fmla="*/ 0 h 392"/>
              <a:gd name="T11" fmla="*/ 1632 w 1632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392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8" name="Freeform 10"/>
          <p:cNvSpPr>
            <a:spLocks/>
          </p:cNvSpPr>
          <p:nvPr/>
        </p:nvSpPr>
        <p:spPr bwMode="auto">
          <a:xfrm>
            <a:off x="4953000" y="3657600"/>
            <a:ext cx="2514600" cy="469900"/>
          </a:xfrm>
          <a:custGeom>
            <a:avLst/>
            <a:gdLst>
              <a:gd name="T0" fmla="*/ 2147483646 w 1584"/>
              <a:gd name="T1" fmla="*/ 0 h 296"/>
              <a:gd name="T2" fmla="*/ 2147483646 w 1584"/>
              <a:gd name="T3" fmla="*/ 2147483646 h 296"/>
              <a:gd name="T4" fmla="*/ 0 w 1584"/>
              <a:gd name="T5" fmla="*/ 2147483646 h 296"/>
              <a:gd name="T6" fmla="*/ 0 60000 65536"/>
              <a:gd name="T7" fmla="*/ 0 60000 65536"/>
              <a:gd name="T8" fmla="*/ 0 60000 65536"/>
              <a:gd name="T9" fmla="*/ 0 w 1584"/>
              <a:gd name="T10" fmla="*/ 0 h 296"/>
              <a:gd name="T11" fmla="*/ 1584 w 1584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296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8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19429"/>
              </p:ext>
            </p:extLst>
          </p:nvPr>
        </p:nvGraphicFramePr>
        <p:xfrm>
          <a:off x="6019801" y="19685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name="Equation" r:id="rId7" imgW="101468" imgH="164885" progId="Equation.3">
                  <p:embed/>
                </p:oleObj>
              </mc:Choice>
              <mc:Fallback>
                <p:oleObj name="Equation" r:id="rId7" imgW="101468" imgH="164885" progId="Equation.3">
                  <p:embed/>
                  <p:pic>
                    <p:nvPicPr>
                      <p:cNvPr id="3482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19685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885942"/>
              </p:ext>
            </p:extLst>
          </p:nvPr>
        </p:nvGraphicFramePr>
        <p:xfrm>
          <a:off x="6019801" y="36449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name="Equation" r:id="rId9" imgW="101468" imgH="164885" progId="Equation.3">
                  <p:embed/>
                </p:oleObj>
              </mc:Choice>
              <mc:Fallback>
                <p:oleObj name="Equation" r:id="rId9" imgW="101468" imgH="164885" progId="Equation.3">
                  <p:embed/>
                  <p:pic>
                    <p:nvPicPr>
                      <p:cNvPr id="348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36449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961798"/>
              </p:ext>
            </p:extLst>
          </p:nvPr>
        </p:nvGraphicFramePr>
        <p:xfrm>
          <a:off x="2647950" y="2101577"/>
          <a:ext cx="1600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10" imgW="494870" imgH="215713" progId="Equation.3">
                  <p:embed/>
                </p:oleObj>
              </mc:Choice>
              <mc:Fallback>
                <p:oleObj name="Equation" r:id="rId10" imgW="494870" imgH="215713" progId="Equation.3">
                  <p:embed/>
                  <p:pic>
                    <p:nvPicPr>
                      <p:cNvPr id="3483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101577"/>
                        <a:ext cx="16002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Text Box 14"/>
          <p:cNvSpPr txBox="1">
            <a:spLocks noChangeArrowheads="1"/>
          </p:cNvSpPr>
          <p:nvPr/>
        </p:nvSpPr>
        <p:spPr bwMode="auto">
          <a:xfrm>
            <a:off x="575894" y="2157412"/>
            <a:ext cx="1396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Alphabet:</a:t>
            </a:r>
          </a:p>
        </p:txBody>
      </p:sp>
      <p:sp>
        <p:nvSpPr>
          <p:cNvPr id="34833" name="Text Box 15"/>
          <p:cNvSpPr txBox="1">
            <a:spLocks noChangeArrowheads="1"/>
          </p:cNvSpPr>
          <p:nvPr/>
        </p:nvSpPr>
        <p:spPr bwMode="auto">
          <a:xfrm>
            <a:off x="295276" y="4440399"/>
            <a:ext cx="2702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Accepted:</a:t>
            </a:r>
          </a:p>
        </p:txBody>
      </p:sp>
      <p:graphicFrame>
        <p:nvGraphicFramePr>
          <p:cNvPr id="3483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524414"/>
              </p:ext>
            </p:extLst>
          </p:nvPr>
        </p:nvGraphicFramePr>
        <p:xfrm>
          <a:off x="3035398" y="4437658"/>
          <a:ext cx="71961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12" imgW="2374900" imgH="228600" progId="Equation.3">
                  <p:embed/>
                </p:oleObj>
              </mc:Choice>
              <mc:Fallback>
                <p:oleObj name="Equation" r:id="rId12" imgW="2374900" imgH="228600" progId="Equation.3">
                  <p:embed/>
                  <p:pic>
                    <p:nvPicPr>
                      <p:cNvPr id="3483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98" y="4437658"/>
                        <a:ext cx="71961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140750"/>
              </p:ext>
            </p:extLst>
          </p:nvPr>
        </p:nvGraphicFramePr>
        <p:xfrm>
          <a:off x="4533900" y="5145368"/>
          <a:ext cx="4886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4" imgW="1612900" imgH="228600" progId="Equation.3">
                  <p:embed/>
                </p:oleObj>
              </mc:Choice>
              <mc:Fallback>
                <p:oleObj name="Equation" r:id="rId14" imgW="1612900" imgH="228600" progId="Equation.3">
                  <p:embed/>
                  <p:pic>
                    <p:nvPicPr>
                      <p:cNvPr id="3483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145368"/>
                        <a:ext cx="48863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30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5E0CF-C586-4CB8-A753-4EAE772668D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Transition Graph</a:t>
            </a:r>
          </a:p>
        </p:txBody>
      </p:sp>
      <p:sp>
        <p:nvSpPr>
          <p:cNvPr id="7174" name="Text Box 27"/>
          <p:cNvSpPr txBox="1">
            <a:spLocks noChangeArrowheads="1"/>
          </p:cNvSpPr>
          <p:nvPr/>
        </p:nvSpPr>
        <p:spPr bwMode="auto">
          <a:xfrm>
            <a:off x="1465770" y="4374802"/>
            <a:ext cx="1747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</a:p>
        </p:txBody>
      </p:sp>
      <p:sp>
        <p:nvSpPr>
          <p:cNvPr id="7175" name="Text Box 28"/>
          <p:cNvSpPr txBox="1">
            <a:spLocks noChangeArrowheads="1"/>
          </p:cNvSpPr>
          <p:nvPr/>
        </p:nvSpPr>
        <p:spPr bwMode="auto">
          <a:xfrm>
            <a:off x="8496300" y="5100935"/>
            <a:ext cx="2495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Accepting state</a:t>
            </a:r>
          </a:p>
        </p:txBody>
      </p:sp>
      <p:sp>
        <p:nvSpPr>
          <p:cNvPr id="7176" name="Line 31"/>
          <p:cNvSpPr>
            <a:spLocks noChangeShapeType="1"/>
          </p:cNvSpPr>
          <p:nvPr/>
        </p:nvSpPr>
        <p:spPr bwMode="auto">
          <a:xfrm flipH="1" flipV="1">
            <a:off x="5219699" y="4948535"/>
            <a:ext cx="1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8" name="Text Box 33"/>
          <p:cNvSpPr txBox="1">
            <a:spLocks noChangeArrowheads="1"/>
          </p:cNvSpPr>
          <p:nvPr/>
        </p:nvSpPr>
        <p:spPr bwMode="auto">
          <a:xfrm>
            <a:off x="4807940" y="5393011"/>
            <a:ext cx="74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7179" name="Text Box 34"/>
          <p:cNvSpPr txBox="1">
            <a:spLocks noChangeArrowheads="1"/>
          </p:cNvSpPr>
          <p:nvPr/>
        </p:nvSpPr>
        <p:spPr bwMode="auto">
          <a:xfrm>
            <a:off x="6353160" y="5139035"/>
            <a:ext cx="1345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</p:txBody>
      </p:sp>
      <p:sp>
        <p:nvSpPr>
          <p:cNvPr id="7180" name="Oval 70"/>
          <p:cNvSpPr>
            <a:spLocks noChangeArrowheads="1"/>
          </p:cNvSpPr>
          <p:nvPr/>
        </p:nvSpPr>
        <p:spPr bwMode="auto">
          <a:xfrm>
            <a:off x="3619500" y="43389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1" name="Oval 71"/>
          <p:cNvSpPr>
            <a:spLocks noChangeArrowheads="1"/>
          </p:cNvSpPr>
          <p:nvPr/>
        </p:nvSpPr>
        <p:spPr bwMode="auto">
          <a:xfrm>
            <a:off x="6210300" y="43389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2" name="Oval 72"/>
          <p:cNvSpPr>
            <a:spLocks noChangeArrowheads="1"/>
          </p:cNvSpPr>
          <p:nvPr/>
        </p:nvSpPr>
        <p:spPr bwMode="auto">
          <a:xfrm>
            <a:off x="7505700" y="43389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3" name="Oval 73"/>
          <p:cNvSpPr>
            <a:spLocks noChangeArrowheads="1"/>
          </p:cNvSpPr>
          <p:nvPr/>
        </p:nvSpPr>
        <p:spPr bwMode="auto">
          <a:xfrm>
            <a:off x="8877300" y="43389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4" name="Oval 74"/>
          <p:cNvSpPr>
            <a:spLocks noChangeArrowheads="1"/>
          </p:cNvSpPr>
          <p:nvPr/>
        </p:nvSpPr>
        <p:spPr bwMode="auto">
          <a:xfrm>
            <a:off x="8724900" y="4186535"/>
            <a:ext cx="838200" cy="8382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5" name="Line 75"/>
          <p:cNvSpPr>
            <a:spLocks noChangeShapeType="1"/>
          </p:cNvSpPr>
          <p:nvPr/>
        </p:nvSpPr>
        <p:spPr bwMode="auto">
          <a:xfrm>
            <a:off x="3009900" y="464373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6" name="Line 76"/>
          <p:cNvSpPr>
            <a:spLocks noChangeShapeType="1"/>
          </p:cNvSpPr>
          <p:nvPr/>
        </p:nvSpPr>
        <p:spPr bwMode="auto">
          <a:xfrm>
            <a:off x="5448300" y="464373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7" name="Line 77"/>
          <p:cNvSpPr>
            <a:spLocks noChangeShapeType="1"/>
          </p:cNvSpPr>
          <p:nvPr/>
        </p:nvSpPr>
        <p:spPr bwMode="auto">
          <a:xfrm>
            <a:off x="6743700" y="464373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8" name="Line 78"/>
          <p:cNvSpPr>
            <a:spLocks noChangeShapeType="1"/>
          </p:cNvSpPr>
          <p:nvPr/>
        </p:nvSpPr>
        <p:spPr bwMode="auto">
          <a:xfrm>
            <a:off x="8039100" y="464373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89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044338"/>
              </p:ext>
            </p:extLst>
          </p:nvPr>
        </p:nvGraphicFramePr>
        <p:xfrm>
          <a:off x="3695700" y="433893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718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33893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Oval 80"/>
          <p:cNvSpPr>
            <a:spLocks noChangeArrowheads="1"/>
          </p:cNvSpPr>
          <p:nvPr/>
        </p:nvSpPr>
        <p:spPr bwMode="auto">
          <a:xfrm>
            <a:off x="4914900" y="433893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91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2101"/>
              </p:ext>
            </p:extLst>
          </p:nvPr>
        </p:nvGraphicFramePr>
        <p:xfrm>
          <a:off x="5029201" y="4338935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7191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338935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233183"/>
              </p:ext>
            </p:extLst>
          </p:nvPr>
        </p:nvGraphicFramePr>
        <p:xfrm>
          <a:off x="6299201" y="4338935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7192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1" y="4338935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80931"/>
              </p:ext>
            </p:extLst>
          </p:nvPr>
        </p:nvGraphicFramePr>
        <p:xfrm>
          <a:off x="7594601" y="4338935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7193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1" y="4338935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Line 85"/>
          <p:cNvSpPr>
            <a:spLocks noChangeShapeType="1"/>
          </p:cNvSpPr>
          <p:nvPr/>
        </p:nvSpPr>
        <p:spPr bwMode="auto">
          <a:xfrm>
            <a:off x="4152900" y="464373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96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596330"/>
              </p:ext>
            </p:extLst>
          </p:nvPr>
        </p:nvGraphicFramePr>
        <p:xfrm>
          <a:off x="4381501" y="43389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719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3389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718560"/>
              </p:ext>
            </p:extLst>
          </p:nvPr>
        </p:nvGraphicFramePr>
        <p:xfrm>
          <a:off x="5676900" y="42627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719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42627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077337"/>
              </p:ext>
            </p:extLst>
          </p:nvPr>
        </p:nvGraphicFramePr>
        <p:xfrm>
          <a:off x="6972300" y="42627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7198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42627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046564"/>
              </p:ext>
            </p:extLst>
          </p:nvPr>
        </p:nvGraphicFramePr>
        <p:xfrm>
          <a:off x="8267701" y="43389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719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1" y="43389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Oval 90"/>
          <p:cNvSpPr>
            <a:spLocks noChangeArrowheads="1"/>
          </p:cNvSpPr>
          <p:nvPr/>
        </p:nvSpPr>
        <p:spPr bwMode="auto">
          <a:xfrm>
            <a:off x="8280400" y="3056235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0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232615"/>
              </p:ext>
            </p:extLst>
          </p:nvPr>
        </p:nvGraphicFramePr>
        <p:xfrm>
          <a:off x="8356601" y="3056235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7201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1" y="3056235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113802"/>
              </p:ext>
            </p:extLst>
          </p:nvPr>
        </p:nvGraphicFramePr>
        <p:xfrm>
          <a:off x="5219701" y="38817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7202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1" y="38817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85006"/>
              </p:ext>
            </p:extLst>
          </p:nvPr>
        </p:nvGraphicFramePr>
        <p:xfrm>
          <a:off x="6438901" y="395793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7203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395793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656813"/>
              </p:ext>
            </p:extLst>
          </p:nvPr>
        </p:nvGraphicFramePr>
        <p:xfrm>
          <a:off x="7734300" y="38817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7204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38817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72426"/>
              </p:ext>
            </p:extLst>
          </p:nvPr>
        </p:nvGraphicFramePr>
        <p:xfrm>
          <a:off x="3848100" y="380553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7205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80553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6" name="Freeform 96"/>
          <p:cNvSpPr>
            <a:spLocks/>
          </p:cNvSpPr>
          <p:nvPr/>
        </p:nvSpPr>
        <p:spPr bwMode="auto">
          <a:xfrm>
            <a:off x="8115300" y="228153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07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096865"/>
              </p:ext>
            </p:extLst>
          </p:nvPr>
        </p:nvGraphicFramePr>
        <p:xfrm>
          <a:off x="8128001" y="183703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7207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1" y="183703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8" name="Line 98"/>
          <p:cNvSpPr>
            <a:spLocks noChangeShapeType="1"/>
          </p:cNvSpPr>
          <p:nvPr/>
        </p:nvSpPr>
        <p:spPr bwMode="auto">
          <a:xfrm flipV="1">
            <a:off x="7886700" y="35769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9" name="Freeform 99"/>
          <p:cNvSpPr>
            <a:spLocks/>
          </p:cNvSpPr>
          <p:nvPr/>
        </p:nvSpPr>
        <p:spPr bwMode="auto">
          <a:xfrm>
            <a:off x="6591300" y="3424535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0" name="Freeform 100"/>
          <p:cNvSpPr>
            <a:spLocks/>
          </p:cNvSpPr>
          <p:nvPr/>
        </p:nvSpPr>
        <p:spPr bwMode="auto">
          <a:xfrm>
            <a:off x="5295900" y="3234035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1" name="Freeform 101"/>
          <p:cNvSpPr>
            <a:spLocks/>
          </p:cNvSpPr>
          <p:nvPr/>
        </p:nvSpPr>
        <p:spPr bwMode="auto">
          <a:xfrm>
            <a:off x="4000500" y="2611735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12" name="Group 103"/>
          <p:cNvGrpSpPr>
            <a:grpSpLocks/>
          </p:cNvGrpSpPr>
          <p:nvPr/>
        </p:nvGrpSpPr>
        <p:grpSpPr bwMode="auto">
          <a:xfrm>
            <a:off x="8648701" y="3576935"/>
            <a:ext cx="900113" cy="609600"/>
            <a:chOff x="4224" y="1824"/>
            <a:chExt cx="567" cy="384"/>
          </a:xfrm>
        </p:grpSpPr>
        <p:graphicFrame>
          <p:nvGraphicFramePr>
            <p:cNvPr id="7213" name="Object 10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7213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4" name="Line 10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Line 31"/>
          <p:cNvSpPr>
            <a:spLocks noChangeShapeType="1"/>
          </p:cNvSpPr>
          <p:nvPr/>
        </p:nvSpPr>
        <p:spPr bwMode="auto">
          <a:xfrm flipH="1" flipV="1">
            <a:off x="7065963" y="4690046"/>
            <a:ext cx="1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812214" y="4287193"/>
            <a:ext cx="687386" cy="6591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94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87493"/>
              </p:ext>
            </p:extLst>
          </p:nvPr>
        </p:nvGraphicFramePr>
        <p:xfrm>
          <a:off x="8927304" y="432494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7194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7304" y="432494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585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4B801-2ED5-4850-A402-A25A00BEBB0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844" y="3564212"/>
            <a:ext cx="4027320" cy="70144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Deterministic Finite Automaton (DFA)</a:t>
            </a:r>
          </a:p>
        </p:txBody>
      </p:sp>
      <p:graphicFrame>
        <p:nvGraphicFramePr>
          <p:cNvPr id="358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979196"/>
              </p:ext>
            </p:extLst>
          </p:nvPr>
        </p:nvGraphicFramePr>
        <p:xfrm>
          <a:off x="6880225" y="1913212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3" imgW="3886200" imgH="584200" progId="Equation.3">
                  <p:embed/>
                </p:oleObj>
              </mc:Choice>
              <mc:Fallback>
                <p:oleObj name="Equation" r:id="rId3" imgW="3886200" imgH="584200" progId="Equation.3">
                  <p:embed/>
                  <p:pic>
                    <p:nvPicPr>
                      <p:cNvPr id="358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1913212"/>
                        <a:ext cx="3886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12091"/>
              </p:ext>
            </p:extLst>
          </p:nvPr>
        </p:nvGraphicFramePr>
        <p:xfrm>
          <a:off x="4962526" y="2878412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5" imgW="393529" imgH="520474" progId="Equation.3">
                  <p:embed/>
                </p:oleObj>
              </mc:Choice>
              <mc:Fallback>
                <p:oleObj name="Equation" r:id="rId5" imgW="393529" imgH="520474" progId="Equation.3">
                  <p:embed/>
                  <p:pic>
                    <p:nvPicPr>
                      <p:cNvPr id="358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6" y="2878412"/>
                        <a:ext cx="3921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2637"/>
              </p:ext>
            </p:extLst>
          </p:nvPr>
        </p:nvGraphicFramePr>
        <p:xfrm>
          <a:off x="5038726" y="3640412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7" imgW="330057" imgH="393529" progId="Equation.3">
                  <p:embed/>
                </p:oleObj>
              </mc:Choice>
              <mc:Fallback>
                <p:oleObj name="Equation" r:id="rId7" imgW="330057" imgH="393529" progId="Equation.3">
                  <p:embed/>
                  <p:pic>
                    <p:nvPicPr>
                      <p:cNvPr id="3584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6" y="3640412"/>
                        <a:ext cx="3286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19057"/>
              </p:ext>
            </p:extLst>
          </p:nvPr>
        </p:nvGraphicFramePr>
        <p:xfrm>
          <a:off x="5038725" y="4478612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3584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4478612"/>
                        <a:ext cx="3302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5802"/>
              </p:ext>
            </p:extLst>
          </p:nvPr>
        </p:nvGraphicFramePr>
        <p:xfrm>
          <a:off x="4962525" y="5088211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7" name="Equation" r:id="rId11" imgW="482391" imgH="583947" progId="Equation.3">
                  <p:embed/>
                </p:oleObj>
              </mc:Choice>
              <mc:Fallback>
                <p:oleObj name="Equation" r:id="rId11" imgW="482391" imgH="583947" progId="Equation.3">
                  <p:embed/>
                  <p:pic>
                    <p:nvPicPr>
                      <p:cNvPr id="358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5088211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273030"/>
              </p:ext>
            </p:extLst>
          </p:nvPr>
        </p:nvGraphicFramePr>
        <p:xfrm>
          <a:off x="4930776" y="6072461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Equation" r:id="rId13" imgW="406048" imgH="393359" progId="Equation.3">
                  <p:embed/>
                </p:oleObj>
              </mc:Choice>
              <mc:Fallback>
                <p:oleObj name="Equation" r:id="rId13" imgW="406048" imgH="393359" progId="Equation.3">
                  <p:embed/>
                  <p:pic>
                    <p:nvPicPr>
                      <p:cNvPr id="358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6" y="6072461"/>
                        <a:ext cx="4048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5708651" y="2827611"/>
            <a:ext cx="1781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set of states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5632451" y="3589611"/>
            <a:ext cx="2095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input alphabet</a:t>
            </a: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556251" y="4427811"/>
            <a:ext cx="26084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transition function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5632450" y="5189811"/>
            <a:ext cx="1701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initial state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632451" y="5951811"/>
            <a:ext cx="3034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set of accepting states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63416"/>
              </p:ext>
            </p:extLst>
          </p:nvPr>
        </p:nvGraphicFramePr>
        <p:xfrm>
          <a:off x="9229725" y="3564212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9" name="Equation" r:id="rId15" imgW="393359" imgH="177646" progId="Equation.3">
                  <p:embed/>
                </p:oleObj>
              </mc:Choice>
              <mc:Fallback>
                <p:oleObj name="Equation" r:id="rId15" imgW="393359" imgH="177646" progId="Equation.3">
                  <p:embed/>
                  <p:pic>
                    <p:nvPicPr>
                      <p:cNvPr id="35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9725" y="3564212"/>
                        <a:ext cx="13716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46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96EE40-6AD7-4BB9-B1DC-848385FC6F7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of States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756" y="2179290"/>
            <a:ext cx="11029615" cy="36783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1942"/>
              </p:ext>
            </p:extLst>
          </p:nvPr>
        </p:nvGraphicFramePr>
        <p:xfrm>
          <a:off x="3200400" y="1183217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Equation" r:id="rId3" imgW="393529" imgH="520474" progId="Equation.3">
                  <p:embed/>
                </p:oleObj>
              </mc:Choice>
              <mc:Fallback>
                <p:oleObj name="Equation" r:id="rId3" imgW="393529" imgH="520474" progId="Equation.3">
                  <p:embed/>
                  <p:pic>
                    <p:nvPicPr>
                      <p:cNvPr id="368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83217"/>
                        <a:ext cx="392113" cy="51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Oval 5"/>
          <p:cNvSpPr>
            <a:spLocks noChangeArrowheads="1"/>
          </p:cNvSpPr>
          <p:nvPr/>
        </p:nvSpPr>
        <p:spPr bwMode="auto">
          <a:xfrm>
            <a:off x="29718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2" name="Oval 6"/>
          <p:cNvSpPr>
            <a:spLocks noChangeArrowheads="1"/>
          </p:cNvSpPr>
          <p:nvPr/>
        </p:nvSpPr>
        <p:spPr bwMode="auto">
          <a:xfrm>
            <a:off x="5562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3" name="Oval 7"/>
          <p:cNvSpPr>
            <a:spLocks noChangeArrowheads="1"/>
          </p:cNvSpPr>
          <p:nvPr/>
        </p:nvSpPr>
        <p:spPr bwMode="auto">
          <a:xfrm>
            <a:off x="68580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4" name="Oval 8"/>
          <p:cNvSpPr>
            <a:spLocks noChangeArrowheads="1"/>
          </p:cNvSpPr>
          <p:nvPr/>
        </p:nvSpPr>
        <p:spPr bwMode="auto">
          <a:xfrm>
            <a:off x="82296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5" name="Oval 9"/>
          <p:cNvSpPr>
            <a:spLocks noChangeArrowheads="1"/>
          </p:cNvSpPr>
          <p:nvPr/>
        </p:nvSpPr>
        <p:spPr bwMode="auto">
          <a:xfrm>
            <a:off x="8077200" y="5105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362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48006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60960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73914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8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15315"/>
              </p:ext>
            </p:extLst>
          </p:nvPr>
        </p:nvGraphicFramePr>
        <p:xfrm>
          <a:off x="30480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7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3688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Oval 15"/>
          <p:cNvSpPr>
            <a:spLocks noChangeArrowheads="1"/>
          </p:cNvSpPr>
          <p:nvPr/>
        </p:nvSpPr>
        <p:spPr bwMode="auto">
          <a:xfrm>
            <a:off x="4267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8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791182"/>
              </p:ext>
            </p:extLst>
          </p:nvPr>
        </p:nvGraphicFramePr>
        <p:xfrm>
          <a:off x="4381501" y="5257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8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3688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5257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86332"/>
              </p:ext>
            </p:extLst>
          </p:nvPr>
        </p:nvGraphicFramePr>
        <p:xfrm>
          <a:off x="5651501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9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688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45912"/>
              </p:ext>
            </p:extLst>
          </p:nvPr>
        </p:nvGraphicFramePr>
        <p:xfrm>
          <a:off x="6946901" y="5257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0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3688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5257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63401"/>
              </p:ext>
            </p:extLst>
          </p:nvPr>
        </p:nvGraphicFramePr>
        <p:xfrm>
          <a:off x="8305800" y="5257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3688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257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3505200" y="5562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8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68190"/>
              </p:ext>
            </p:extLst>
          </p:nvPr>
        </p:nvGraphicFramePr>
        <p:xfrm>
          <a:off x="3733801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3688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76930"/>
              </p:ext>
            </p:extLst>
          </p:nvPr>
        </p:nvGraphicFramePr>
        <p:xfrm>
          <a:off x="50292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688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280221"/>
              </p:ext>
            </p:extLst>
          </p:nvPr>
        </p:nvGraphicFramePr>
        <p:xfrm>
          <a:off x="6324600" y="5181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4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3688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81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004554"/>
              </p:ext>
            </p:extLst>
          </p:nvPr>
        </p:nvGraphicFramePr>
        <p:xfrm>
          <a:off x="7620001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5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3689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Oval 26"/>
          <p:cNvSpPr>
            <a:spLocks noChangeArrowheads="1"/>
          </p:cNvSpPr>
          <p:nvPr/>
        </p:nvSpPr>
        <p:spPr bwMode="auto">
          <a:xfrm>
            <a:off x="7632700" y="3975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9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489542"/>
              </p:ext>
            </p:extLst>
          </p:nvPr>
        </p:nvGraphicFramePr>
        <p:xfrm>
          <a:off x="7708901" y="3975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6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3689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975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9618"/>
              </p:ext>
            </p:extLst>
          </p:nvPr>
        </p:nvGraphicFramePr>
        <p:xfrm>
          <a:off x="4572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7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689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30955"/>
              </p:ext>
            </p:extLst>
          </p:nvPr>
        </p:nvGraphicFramePr>
        <p:xfrm>
          <a:off x="5791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8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3689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05227"/>
              </p:ext>
            </p:extLst>
          </p:nvPr>
        </p:nvGraphicFramePr>
        <p:xfrm>
          <a:off x="7086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9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689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84732"/>
              </p:ext>
            </p:extLst>
          </p:nvPr>
        </p:nvGraphicFramePr>
        <p:xfrm>
          <a:off x="3200400" y="4724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0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3689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24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Freeform 32"/>
          <p:cNvSpPr>
            <a:spLocks/>
          </p:cNvSpPr>
          <p:nvPr/>
        </p:nvSpPr>
        <p:spPr bwMode="auto">
          <a:xfrm>
            <a:off x="7467600" y="3200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89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44780"/>
              </p:ext>
            </p:extLst>
          </p:nvPr>
        </p:nvGraphicFramePr>
        <p:xfrm>
          <a:off x="7480301" y="2755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1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3689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755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9" name="Line 34"/>
          <p:cNvSpPr>
            <a:spLocks noChangeShapeType="1"/>
          </p:cNvSpPr>
          <p:nvPr/>
        </p:nvSpPr>
        <p:spPr bwMode="auto">
          <a:xfrm flipV="1">
            <a:off x="7239000" y="4495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00" name="Freeform 35"/>
          <p:cNvSpPr>
            <a:spLocks/>
          </p:cNvSpPr>
          <p:nvPr/>
        </p:nvSpPr>
        <p:spPr bwMode="auto">
          <a:xfrm>
            <a:off x="5943600" y="4343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01" name="Freeform 36"/>
          <p:cNvSpPr>
            <a:spLocks/>
          </p:cNvSpPr>
          <p:nvPr/>
        </p:nvSpPr>
        <p:spPr bwMode="auto">
          <a:xfrm>
            <a:off x="4648200" y="4152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02" name="Freeform 37"/>
          <p:cNvSpPr>
            <a:spLocks/>
          </p:cNvSpPr>
          <p:nvPr/>
        </p:nvSpPr>
        <p:spPr bwMode="auto">
          <a:xfrm>
            <a:off x="3352800" y="3530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9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335016"/>
              </p:ext>
            </p:extLst>
          </p:nvPr>
        </p:nvGraphicFramePr>
        <p:xfrm>
          <a:off x="400050" y="2968625"/>
          <a:ext cx="49657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2" name="Equation" r:id="rId29" imgW="4965700" imgH="584200" progId="Equation.3">
                  <p:embed/>
                </p:oleObj>
              </mc:Choice>
              <mc:Fallback>
                <p:oleObj name="Equation" r:id="rId29" imgW="4965700" imgH="584200" progId="Equation.3">
                  <p:embed/>
                  <p:pic>
                    <p:nvPicPr>
                      <p:cNvPr id="369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968625"/>
                        <a:ext cx="49657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04" name="Group 40"/>
          <p:cNvGrpSpPr>
            <a:grpSpLocks/>
          </p:cNvGrpSpPr>
          <p:nvPr/>
        </p:nvGrpSpPr>
        <p:grpSpPr bwMode="auto">
          <a:xfrm>
            <a:off x="8077201" y="4495800"/>
            <a:ext cx="900113" cy="609600"/>
            <a:chOff x="4224" y="1824"/>
            <a:chExt cx="567" cy="384"/>
          </a:xfrm>
        </p:grpSpPr>
        <p:graphicFrame>
          <p:nvGraphicFramePr>
            <p:cNvPr id="36906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33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36906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7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905" name="Text Box 43"/>
          <p:cNvSpPr txBox="1">
            <a:spLocks noChangeArrowheads="1"/>
          </p:cNvSpPr>
          <p:nvPr/>
        </p:nvSpPr>
        <p:spPr bwMode="auto">
          <a:xfrm>
            <a:off x="917575" y="1851024"/>
            <a:ext cx="16433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91173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FAB27-579C-480E-81D4-67DBA4222FA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Alphabet 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78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42474"/>
              </p:ext>
            </p:extLst>
          </p:nvPr>
        </p:nvGraphicFramePr>
        <p:xfrm>
          <a:off x="3616326" y="1263977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8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378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6" y="1263977"/>
                        <a:ext cx="328613" cy="392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29718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7896" name="Oval 6"/>
          <p:cNvSpPr>
            <a:spLocks noChangeArrowheads="1"/>
          </p:cNvSpPr>
          <p:nvPr/>
        </p:nvSpPr>
        <p:spPr bwMode="auto">
          <a:xfrm>
            <a:off x="5562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7897" name="Oval 7"/>
          <p:cNvSpPr>
            <a:spLocks noChangeArrowheads="1"/>
          </p:cNvSpPr>
          <p:nvPr/>
        </p:nvSpPr>
        <p:spPr bwMode="auto">
          <a:xfrm>
            <a:off x="68580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7898" name="Oval 8"/>
          <p:cNvSpPr>
            <a:spLocks noChangeArrowheads="1"/>
          </p:cNvSpPr>
          <p:nvPr/>
        </p:nvSpPr>
        <p:spPr bwMode="auto">
          <a:xfrm>
            <a:off x="82296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7899" name="Oval 9"/>
          <p:cNvSpPr>
            <a:spLocks noChangeArrowheads="1"/>
          </p:cNvSpPr>
          <p:nvPr/>
        </p:nvSpPr>
        <p:spPr bwMode="auto">
          <a:xfrm>
            <a:off x="8077200" y="5232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2362200" y="568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48006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60960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7391400" y="568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04" name="Object 14"/>
          <p:cNvGraphicFramePr>
            <a:graphicFrameLocks noChangeAspect="1"/>
          </p:cNvGraphicFramePr>
          <p:nvPr/>
        </p:nvGraphicFramePr>
        <p:xfrm>
          <a:off x="30480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9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3790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Oval 15"/>
          <p:cNvSpPr>
            <a:spLocks noChangeArrowheads="1"/>
          </p:cNvSpPr>
          <p:nvPr/>
        </p:nvSpPr>
        <p:spPr bwMode="auto">
          <a:xfrm>
            <a:off x="4267200" y="538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7906" name="Object 16"/>
          <p:cNvGraphicFramePr>
            <a:graphicFrameLocks noChangeAspect="1"/>
          </p:cNvGraphicFramePr>
          <p:nvPr/>
        </p:nvGraphicFramePr>
        <p:xfrm>
          <a:off x="4381501" y="5384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0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3790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5384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7"/>
          <p:cNvGraphicFramePr>
            <a:graphicFrameLocks noChangeAspect="1"/>
          </p:cNvGraphicFramePr>
          <p:nvPr/>
        </p:nvGraphicFramePr>
        <p:xfrm>
          <a:off x="5651501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1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790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18"/>
          <p:cNvGraphicFramePr>
            <a:graphicFrameLocks noChangeAspect="1"/>
          </p:cNvGraphicFramePr>
          <p:nvPr/>
        </p:nvGraphicFramePr>
        <p:xfrm>
          <a:off x="6946901" y="5384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2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3790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5384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19"/>
          <p:cNvGraphicFramePr>
            <a:graphicFrameLocks noChangeAspect="1"/>
          </p:cNvGraphicFramePr>
          <p:nvPr/>
        </p:nvGraphicFramePr>
        <p:xfrm>
          <a:off x="8305800" y="5384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3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3790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384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Line 20"/>
          <p:cNvSpPr>
            <a:spLocks noChangeShapeType="1"/>
          </p:cNvSpPr>
          <p:nvPr/>
        </p:nvSpPr>
        <p:spPr bwMode="auto">
          <a:xfrm>
            <a:off x="3505200" y="568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11" name="Object 21"/>
          <p:cNvGraphicFramePr>
            <a:graphicFrameLocks noChangeAspect="1"/>
          </p:cNvGraphicFramePr>
          <p:nvPr/>
        </p:nvGraphicFramePr>
        <p:xfrm>
          <a:off x="3733801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4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3791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2"/>
          <p:cNvGraphicFramePr>
            <a:graphicFrameLocks noChangeAspect="1"/>
          </p:cNvGraphicFramePr>
          <p:nvPr/>
        </p:nvGraphicFramePr>
        <p:xfrm>
          <a:off x="50292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5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791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3"/>
          <p:cNvGraphicFramePr>
            <a:graphicFrameLocks noChangeAspect="1"/>
          </p:cNvGraphicFramePr>
          <p:nvPr/>
        </p:nvGraphicFramePr>
        <p:xfrm>
          <a:off x="6324600" y="5308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6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3791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308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4"/>
          <p:cNvGraphicFramePr>
            <a:graphicFrameLocks noChangeAspect="1"/>
          </p:cNvGraphicFramePr>
          <p:nvPr/>
        </p:nvGraphicFramePr>
        <p:xfrm>
          <a:off x="7620001" y="5384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7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3791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5384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Oval 26"/>
          <p:cNvSpPr>
            <a:spLocks noChangeArrowheads="1"/>
          </p:cNvSpPr>
          <p:nvPr/>
        </p:nvSpPr>
        <p:spPr bwMode="auto">
          <a:xfrm>
            <a:off x="76327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7916" name="Object 27"/>
          <p:cNvGraphicFramePr>
            <a:graphicFrameLocks noChangeAspect="1"/>
          </p:cNvGraphicFramePr>
          <p:nvPr/>
        </p:nvGraphicFramePr>
        <p:xfrm>
          <a:off x="7708901" y="4102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8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3791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4102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7" name="Object 28"/>
          <p:cNvGraphicFramePr>
            <a:graphicFrameLocks noChangeAspect="1"/>
          </p:cNvGraphicFramePr>
          <p:nvPr/>
        </p:nvGraphicFramePr>
        <p:xfrm>
          <a:off x="4572001" y="492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9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37917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92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29"/>
          <p:cNvGraphicFramePr>
            <a:graphicFrameLocks noChangeAspect="1"/>
          </p:cNvGraphicFramePr>
          <p:nvPr/>
        </p:nvGraphicFramePr>
        <p:xfrm>
          <a:off x="5791201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0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3791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30"/>
          <p:cNvGraphicFramePr>
            <a:graphicFrameLocks noChangeAspect="1"/>
          </p:cNvGraphicFramePr>
          <p:nvPr/>
        </p:nvGraphicFramePr>
        <p:xfrm>
          <a:off x="7086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1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3791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0" name="Object 31"/>
          <p:cNvGraphicFramePr>
            <a:graphicFrameLocks noChangeAspect="1"/>
          </p:cNvGraphicFramePr>
          <p:nvPr/>
        </p:nvGraphicFramePr>
        <p:xfrm>
          <a:off x="3200400" y="485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2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3792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5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Freeform 32"/>
          <p:cNvSpPr>
            <a:spLocks/>
          </p:cNvSpPr>
          <p:nvPr/>
        </p:nvSpPr>
        <p:spPr bwMode="auto">
          <a:xfrm>
            <a:off x="7467600" y="3327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2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302933"/>
              </p:ext>
            </p:extLst>
          </p:nvPr>
        </p:nvGraphicFramePr>
        <p:xfrm>
          <a:off x="7480301" y="2882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3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3792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882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3" name="Line 34"/>
          <p:cNvSpPr>
            <a:spLocks noChangeShapeType="1"/>
          </p:cNvSpPr>
          <p:nvPr/>
        </p:nvSpPr>
        <p:spPr bwMode="auto">
          <a:xfrm flipV="1">
            <a:off x="7239000" y="4622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Freeform 35"/>
          <p:cNvSpPr>
            <a:spLocks/>
          </p:cNvSpPr>
          <p:nvPr/>
        </p:nvSpPr>
        <p:spPr bwMode="auto">
          <a:xfrm>
            <a:off x="5943600" y="4470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Freeform 36"/>
          <p:cNvSpPr>
            <a:spLocks/>
          </p:cNvSpPr>
          <p:nvPr/>
        </p:nvSpPr>
        <p:spPr bwMode="auto">
          <a:xfrm>
            <a:off x="4648200" y="4279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Freeform 37"/>
          <p:cNvSpPr>
            <a:spLocks/>
          </p:cNvSpPr>
          <p:nvPr/>
        </p:nvSpPr>
        <p:spPr bwMode="auto">
          <a:xfrm>
            <a:off x="3352800" y="3657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8043"/>
              </p:ext>
            </p:extLst>
          </p:nvPr>
        </p:nvGraphicFramePr>
        <p:xfrm>
          <a:off x="4495800" y="2667000"/>
          <a:ext cx="184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4" name="Equation" r:id="rId29" imgW="1841500" imgH="558800" progId="Equation.3">
                  <p:embed/>
                </p:oleObj>
              </mc:Choice>
              <mc:Fallback>
                <p:oleObj name="Equation" r:id="rId29" imgW="1841500" imgH="558800" progId="Equation.3">
                  <p:embed/>
                  <p:pic>
                    <p:nvPicPr>
                      <p:cNvPr id="3792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184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8077201" y="4648200"/>
            <a:ext cx="900113" cy="609600"/>
            <a:chOff x="4224" y="1824"/>
            <a:chExt cx="567" cy="384"/>
          </a:xfrm>
        </p:grpSpPr>
        <p:graphicFrame>
          <p:nvGraphicFramePr>
            <p:cNvPr id="37933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5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3793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4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29" name="Text Box 43"/>
          <p:cNvSpPr txBox="1">
            <a:spLocks noChangeArrowheads="1"/>
          </p:cNvSpPr>
          <p:nvPr/>
        </p:nvSpPr>
        <p:spPr bwMode="auto">
          <a:xfrm>
            <a:off x="2714625" y="1857112"/>
            <a:ext cx="44085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:the input alphabet never contains </a:t>
            </a:r>
          </a:p>
        </p:txBody>
      </p:sp>
      <p:graphicFrame>
        <p:nvGraphicFramePr>
          <p:cNvPr id="3793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17575"/>
              </p:ext>
            </p:extLst>
          </p:nvPr>
        </p:nvGraphicFramePr>
        <p:xfrm>
          <a:off x="6946901" y="1755083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6" name="Equation" r:id="rId32" imgW="139579" imgH="177646" progId="Equation.3">
                  <p:embed/>
                </p:oleObj>
              </mc:Choice>
              <mc:Fallback>
                <p:oleObj name="Equation" r:id="rId32" imgW="139579" imgH="177646" progId="Equation.3">
                  <p:embed/>
                  <p:pic>
                    <p:nvPicPr>
                      <p:cNvPr id="3793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1755083"/>
                        <a:ext cx="488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23221"/>
              </p:ext>
            </p:extLst>
          </p:nvPr>
        </p:nvGraphicFramePr>
        <p:xfrm>
          <a:off x="1686095" y="1862247"/>
          <a:ext cx="1085850" cy="49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7" name="Equation" r:id="rId34" imgW="393359" imgH="177646" progId="Equation.3">
                  <p:embed/>
                </p:oleObj>
              </mc:Choice>
              <mc:Fallback>
                <p:oleObj name="Equation" r:id="rId34" imgW="393359" imgH="177646" progId="Equation.3">
                  <p:embed/>
                  <p:pic>
                    <p:nvPicPr>
                      <p:cNvPr id="3793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095" y="1862247"/>
                        <a:ext cx="1085850" cy="490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2" name="Text Box 46"/>
          <p:cNvSpPr txBox="1">
            <a:spLocks noChangeArrowheads="1"/>
          </p:cNvSpPr>
          <p:nvPr/>
        </p:nvSpPr>
        <p:spPr bwMode="auto">
          <a:xfrm>
            <a:off x="624030" y="2795406"/>
            <a:ext cx="1276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78157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1852E-DD38-4646-A5C8-882BD546CC7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State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89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37694"/>
              </p:ext>
            </p:extLst>
          </p:nvPr>
        </p:nvGraphicFramePr>
        <p:xfrm>
          <a:off x="3016250" y="10541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5" name="Equation" r:id="rId3" imgW="482391" imgH="583947" progId="Equation.3">
                  <p:embed/>
                </p:oleObj>
              </mc:Choice>
              <mc:Fallback>
                <p:oleObj name="Equation" r:id="rId3" imgW="482391" imgH="583947" progId="Equation.3">
                  <p:embed/>
                  <p:pic>
                    <p:nvPicPr>
                      <p:cNvPr id="389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054100"/>
                        <a:ext cx="48260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8921" name="Oval 7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8922" name="Oval 8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8923" name="Oval 9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Oval 15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8929" name="Object 16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3892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7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3893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8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893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9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3893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34" name="Object 21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893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2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3893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3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893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4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893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389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89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1" name="Object 29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89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389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894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Freeform 32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45" name="Object 33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3894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Line 34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Freeform 35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Freeform 36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Freeform 37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0" name="Group 39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38953" name="Object 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0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38953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4" name="Line 4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8951" name="Object 42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1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3895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2" name="Text Box 43"/>
          <p:cNvSpPr txBox="1">
            <a:spLocks noChangeArrowheads="1"/>
          </p:cNvSpPr>
          <p:nvPr/>
        </p:nvSpPr>
        <p:spPr bwMode="auto">
          <a:xfrm>
            <a:off x="718801" y="2180496"/>
            <a:ext cx="16433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86451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41711-C540-41AD-B65C-5FE390A47CD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Set of Accepting States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3994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74277"/>
              </p:ext>
            </p:extLst>
          </p:nvPr>
        </p:nvGraphicFramePr>
        <p:xfrm>
          <a:off x="5192714" y="1239000"/>
          <a:ext cx="1155700" cy="476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8" name="Equation" r:id="rId3" imgW="494870" imgH="203024" progId="Equation.3">
                  <p:embed/>
                </p:oleObj>
              </mc:Choice>
              <mc:Fallback>
                <p:oleObj name="Equation" r:id="rId3" imgW="494870" imgH="203024" progId="Equation.3">
                  <p:embed/>
                  <p:pic>
                    <p:nvPicPr>
                      <p:cNvPr id="3994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4" y="1239000"/>
                        <a:ext cx="1155700" cy="476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Oval 5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9944" name="Oval 6"/>
          <p:cNvSpPr>
            <a:spLocks noChangeArrowheads="1"/>
          </p:cNvSpPr>
          <p:nvPr/>
        </p:nvSpPr>
        <p:spPr bwMode="auto">
          <a:xfrm>
            <a:off x="5562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9945" name="Oval 7"/>
          <p:cNvSpPr>
            <a:spLocks noChangeArrowheads="1"/>
          </p:cNvSpPr>
          <p:nvPr/>
        </p:nvSpPr>
        <p:spPr bwMode="auto">
          <a:xfrm>
            <a:off x="6858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9946" name="Oval 8"/>
          <p:cNvSpPr>
            <a:spLocks noChangeArrowheads="1"/>
          </p:cNvSpPr>
          <p:nvPr/>
        </p:nvSpPr>
        <p:spPr bwMode="auto">
          <a:xfrm>
            <a:off x="8229600" y="4876800"/>
            <a:ext cx="533400" cy="533400"/>
          </a:xfrm>
          <a:prstGeom prst="ellipse">
            <a:avLst/>
          </a:prstGeom>
          <a:solidFill>
            <a:srgbClr val="00B050">
              <a:alpha val="50195"/>
            </a:srgbClr>
          </a:solidFill>
          <a:ln w="38100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9947" name="Oval 9"/>
          <p:cNvSpPr>
            <a:spLocks noChangeArrowheads="1"/>
          </p:cNvSpPr>
          <p:nvPr/>
        </p:nvSpPr>
        <p:spPr bwMode="auto">
          <a:xfrm>
            <a:off x="8077200" y="4724400"/>
            <a:ext cx="838200" cy="838200"/>
          </a:xfrm>
          <a:prstGeom prst="ellips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9948" name="Line 10"/>
          <p:cNvSpPr>
            <a:spLocks noChangeShapeType="1"/>
          </p:cNvSpPr>
          <p:nvPr/>
        </p:nvSpPr>
        <p:spPr bwMode="auto">
          <a:xfrm>
            <a:off x="236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1"/>
          <p:cNvSpPr>
            <a:spLocks noChangeShapeType="1"/>
          </p:cNvSpPr>
          <p:nvPr/>
        </p:nvSpPr>
        <p:spPr bwMode="auto">
          <a:xfrm>
            <a:off x="4800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2"/>
          <p:cNvSpPr>
            <a:spLocks noChangeShapeType="1"/>
          </p:cNvSpPr>
          <p:nvPr/>
        </p:nvSpPr>
        <p:spPr bwMode="auto">
          <a:xfrm>
            <a:off x="6096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3"/>
          <p:cNvSpPr>
            <a:spLocks noChangeShapeType="1"/>
          </p:cNvSpPr>
          <p:nvPr/>
        </p:nvSpPr>
        <p:spPr bwMode="auto">
          <a:xfrm>
            <a:off x="7391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2" name="Object 1"/>
          <p:cNvGraphicFramePr>
            <a:graphicFrameLocks noChangeAspect="1"/>
          </p:cNvGraphicFramePr>
          <p:nvPr/>
        </p:nvGraphicFramePr>
        <p:xfrm>
          <a:off x="3048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9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3995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Oval 15"/>
          <p:cNvSpPr>
            <a:spLocks noChangeArrowheads="1"/>
          </p:cNvSpPr>
          <p:nvPr/>
        </p:nvSpPr>
        <p:spPr bwMode="auto">
          <a:xfrm>
            <a:off x="4267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9954" name="Object 2"/>
          <p:cNvGraphicFramePr>
            <a:graphicFrameLocks noChangeAspect="1"/>
          </p:cNvGraphicFramePr>
          <p:nvPr/>
        </p:nvGraphicFramePr>
        <p:xfrm>
          <a:off x="4381501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0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399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1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3"/>
          <p:cNvGraphicFramePr>
            <a:graphicFrameLocks noChangeAspect="1"/>
          </p:cNvGraphicFramePr>
          <p:nvPr/>
        </p:nvGraphicFramePr>
        <p:xfrm>
          <a:off x="56515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1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39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4"/>
          <p:cNvGraphicFramePr>
            <a:graphicFrameLocks noChangeAspect="1"/>
          </p:cNvGraphicFramePr>
          <p:nvPr/>
        </p:nvGraphicFramePr>
        <p:xfrm>
          <a:off x="6946901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2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399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3505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58" name="Object 5"/>
          <p:cNvGraphicFramePr>
            <a:graphicFrameLocks noChangeAspect="1"/>
          </p:cNvGraphicFramePr>
          <p:nvPr/>
        </p:nvGraphicFramePr>
        <p:xfrm>
          <a:off x="37338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3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3995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6"/>
          <p:cNvGraphicFramePr>
            <a:graphicFrameLocks noChangeAspect="1"/>
          </p:cNvGraphicFramePr>
          <p:nvPr/>
        </p:nvGraphicFramePr>
        <p:xfrm>
          <a:off x="5029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4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399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7"/>
          <p:cNvGraphicFramePr>
            <a:graphicFrameLocks noChangeAspect="1"/>
          </p:cNvGraphicFramePr>
          <p:nvPr/>
        </p:nvGraphicFramePr>
        <p:xfrm>
          <a:off x="6324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5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3996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8"/>
          <p:cNvGraphicFramePr>
            <a:graphicFrameLocks noChangeAspect="1"/>
          </p:cNvGraphicFramePr>
          <p:nvPr/>
        </p:nvGraphicFramePr>
        <p:xfrm>
          <a:off x="76200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6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3996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Oval 26"/>
          <p:cNvSpPr>
            <a:spLocks noChangeArrowheads="1"/>
          </p:cNvSpPr>
          <p:nvPr/>
        </p:nvSpPr>
        <p:spPr bwMode="auto">
          <a:xfrm>
            <a:off x="7632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9963" name="Object 9"/>
          <p:cNvGraphicFramePr>
            <a:graphicFrameLocks noChangeAspect="1"/>
          </p:cNvGraphicFramePr>
          <p:nvPr/>
        </p:nvGraphicFramePr>
        <p:xfrm>
          <a:off x="7708901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7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3996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1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10"/>
          <p:cNvGraphicFramePr>
            <a:graphicFrameLocks noChangeAspect="1"/>
          </p:cNvGraphicFramePr>
          <p:nvPr/>
        </p:nvGraphicFramePr>
        <p:xfrm>
          <a:off x="4572001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8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399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11"/>
          <p:cNvGraphicFramePr>
            <a:graphicFrameLocks noChangeAspect="1"/>
          </p:cNvGraphicFramePr>
          <p:nvPr/>
        </p:nvGraphicFramePr>
        <p:xfrm>
          <a:off x="57912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3996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12"/>
          <p:cNvGraphicFramePr>
            <a:graphicFrameLocks noChangeAspect="1"/>
          </p:cNvGraphicFramePr>
          <p:nvPr/>
        </p:nvGraphicFramePr>
        <p:xfrm>
          <a:off x="7086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399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13"/>
          <p:cNvGraphicFramePr>
            <a:graphicFrameLocks noChangeAspect="1"/>
          </p:cNvGraphicFramePr>
          <p:nvPr/>
        </p:nvGraphicFramePr>
        <p:xfrm>
          <a:off x="3200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1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3996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Freeform 32"/>
          <p:cNvSpPr>
            <a:spLocks/>
          </p:cNvSpPr>
          <p:nvPr/>
        </p:nvSpPr>
        <p:spPr bwMode="auto">
          <a:xfrm>
            <a:off x="7467600" y="28194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69" name="Object 14"/>
          <p:cNvGraphicFramePr>
            <a:graphicFrameLocks noChangeAspect="1"/>
          </p:cNvGraphicFramePr>
          <p:nvPr/>
        </p:nvGraphicFramePr>
        <p:xfrm>
          <a:off x="7480301" y="23749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2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3996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1" y="23749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0" name="Line 34"/>
          <p:cNvSpPr>
            <a:spLocks noChangeShapeType="1"/>
          </p:cNvSpPr>
          <p:nvPr/>
        </p:nvSpPr>
        <p:spPr bwMode="auto">
          <a:xfrm flipV="1">
            <a:off x="7239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Freeform 35"/>
          <p:cNvSpPr>
            <a:spLocks/>
          </p:cNvSpPr>
          <p:nvPr/>
        </p:nvSpPr>
        <p:spPr bwMode="auto">
          <a:xfrm>
            <a:off x="5943600" y="39624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2" name="Freeform 36"/>
          <p:cNvSpPr>
            <a:spLocks/>
          </p:cNvSpPr>
          <p:nvPr/>
        </p:nvSpPr>
        <p:spPr bwMode="auto">
          <a:xfrm>
            <a:off x="4648200" y="37719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3" name="Freeform 37"/>
          <p:cNvSpPr>
            <a:spLocks/>
          </p:cNvSpPr>
          <p:nvPr/>
        </p:nvSpPr>
        <p:spPr bwMode="auto">
          <a:xfrm>
            <a:off x="3352800" y="31496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7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71625"/>
              </p:ext>
            </p:extLst>
          </p:nvPr>
        </p:nvGraphicFramePr>
        <p:xfrm>
          <a:off x="762000" y="2864643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" name="Equation" r:id="rId27" imgW="1739900" imgH="571500" progId="Equation.3">
                  <p:embed/>
                </p:oleObj>
              </mc:Choice>
              <mc:Fallback>
                <p:oleObj name="Equation" r:id="rId27" imgW="1739900" imgH="571500" progId="Equation.3">
                  <p:embed/>
                  <p:pic>
                    <p:nvPicPr>
                      <p:cNvPr id="3997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64643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5" name="Group 40"/>
          <p:cNvGrpSpPr>
            <a:grpSpLocks/>
          </p:cNvGrpSpPr>
          <p:nvPr/>
        </p:nvGrpSpPr>
        <p:grpSpPr bwMode="auto">
          <a:xfrm>
            <a:off x="8077201" y="4114800"/>
            <a:ext cx="900113" cy="609600"/>
            <a:chOff x="4224" y="1824"/>
            <a:chExt cx="567" cy="384"/>
          </a:xfrm>
        </p:grpSpPr>
        <p:graphicFrame>
          <p:nvGraphicFramePr>
            <p:cNvPr id="39978" name="Object 1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4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3997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9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9976" name="Object 16"/>
          <p:cNvGraphicFramePr>
            <a:graphicFrameLocks noChangeAspect="1"/>
          </p:cNvGraphicFramePr>
          <p:nvPr/>
        </p:nvGraphicFramePr>
        <p:xfrm>
          <a:off x="8305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5" name="Equation" r:id="rId30" imgW="419100" imgH="469900" progId="Equation.3">
                  <p:embed/>
                </p:oleObj>
              </mc:Choice>
              <mc:Fallback>
                <p:oleObj name="Equation" r:id="rId30" imgW="419100" imgH="469900" progId="Equation.3">
                  <p:embed/>
                  <p:pic>
                    <p:nvPicPr>
                      <p:cNvPr id="399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7" name="Text Box 44"/>
          <p:cNvSpPr txBox="1">
            <a:spLocks noChangeArrowheads="1"/>
          </p:cNvSpPr>
          <p:nvPr/>
        </p:nvSpPr>
        <p:spPr bwMode="auto">
          <a:xfrm>
            <a:off x="762000" y="2265712"/>
            <a:ext cx="1276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62042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3CA936-D5BA-4648-AE66-C343C7325CF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Transition Function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4096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765900"/>
              </p:ext>
            </p:extLst>
          </p:nvPr>
        </p:nvGraphicFramePr>
        <p:xfrm>
          <a:off x="4787901" y="1095243"/>
          <a:ext cx="3429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Equation" r:id="rId3" imgW="2755900" imgH="520700" progId="Equation.3">
                  <p:embed/>
                </p:oleObj>
              </mc:Choice>
              <mc:Fallback>
                <p:oleObj name="Equation" r:id="rId3" imgW="2755900" imgH="520700" progId="Equation.3">
                  <p:embed/>
                  <p:pic>
                    <p:nvPicPr>
                      <p:cNvPr id="4096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1" y="1095243"/>
                        <a:ext cx="3429000" cy="646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Oval 82"/>
          <p:cNvSpPr>
            <a:spLocks noChangeArrowheads="1"/>
          </p:cNvSpPr>
          <p:nvPr/>
        </p:nvSpPr>
        <p:spPr bwMode="auto">
          <a:xfrm>
            <a:off x="4479925" y="391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0968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118289"/>
              </p:ext>
            </p:extLst>
          </p:nvPr>
        </p:nvGraphicFramePr>
        <p:xfrm>
          <a:off x="4556125" y="3911600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" name="Equation" r:id="rId5" imgW="139639" imgH="190417" progId="Equation.3">
                  <p:embed/>
                </p:oleObj>
              </mc:Choice>
              <mc:Fallback>
                <p:oleObj name="Equation" r:id="rId5" imgW="139639" imgH="190417" progId="Equation.3">
                  <p:embed/>
                  <p:pic>
                    <p:nvPicPr>
                      <p:cNvPr id="40968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3911600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84"/>
          <p:cNvSpPr>
            <a:spLocks noChangeShapeType="1"/>
          </p:cNvSpPr>
          <p:nvPr/>
        </p:nvSpPr>
        <p:spPr bwMode="auto">
          <a:xfrm flipV="1">
            <a:off x="5149850" y="424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0" name="Oval 85"/>
          <p:cNvSpPr>
            <a:spLocks noChangeArrowheads="1"/>
          </p:cNvSpPr>
          <p:nvPr/>
        </p:nvSpPr>
        <p:spPr bwMode="auto">
          <a:xfrm>
            <a:off x="6445250" y="3860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0971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836619"/>
              </p:ext>
            </p:extLst>
          </p:nvPr>
        </p:nvGraphicFramePr>
        <p:xfrm>
          <a:off x="6502401" y="3860800"/>
          <a:ext cx="5000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2" name="Equation" r:id="rId7" imgW="164885" imgH="215619" progId="Equation.3">
                  <p:embed/>
                </p:oleObj>
              </mc:Choice>
              <mc:Fallback>
                <p:oleObj name="Equation" r:id="rId7" imgW="164885" imgH="215619" progId="Equation.3">
                  <p:embed/>
                  <p:pic>
                    <p:nvPicPr>
                      <p:cNvPr id="40971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1" y="3860800"/>
                        <a:ext cx="50006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8173"/>
              </p:ext>
            </p:extLst>
          </p:nvPr>
        </p:nvGraphicFramePr>
        <p:xfrm>
          <a:off x="5607050" y="3784601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3" name="Equation" r:id="rId9" imgW="164957" imgH="152268" progId="Equation.3">
                  <p:embed/>
                </p:oleObj>
              </mc:Choice>
              <mc:Fallback>
                <p:oleObj name="Equation" r:id="rId9" imgW="164957" imgH="152268" progId="Equation.3">
                  <p:embed/>
                  <p:pic>
                    <p:nvPicPr>
                      <p:cNvPr id="40972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3784601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222265"/>
              </p:ext>
            </p:extLst>
          </p:nvPr>
        </p:nvGraphicFramePr>
        <p:xfrm>
          <a:off x="4222750" y="2886076"/>
          <a:ext cx="2971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Equation" r:id="rId11" imgW="800100" imgH="228600" progId="Equation.3">
                  <p:embed/>
                </p:oleObj>
              </mc:Choice>
              <mc:Fallback>
                <p:oleObj name="Equation" r:id="rId11" imgW="800100" imgH="228600" progId="Equation.3">
                  <p:embed/>
                  <p:pic>
                    <p:nvPicPr>
                      <p:cNvPr id="40973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2886076"/>
                        <a:ext cx="2971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98"/>
          <p:cNvSpPr txBox="1">
            <a:spLocks noChangeArrowheads="1"/>
          </p:cNvSpPr>
          <p:nvPr/>
        </p:nvSpPr>
        <p:spPr bwMode="auto">
          <a:xfrm>
            <a:off x="2968649" y="5080935"/>
            <a:ext cx="439415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result of a transition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state       with symbol</a:t>
            </a:r>
          </a:p>
        </p:txBody>
      </p:sp>
      <p:graphicFrame>
        <p:nvGraphicFramePr>
          <p:cNvPr id="4097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90842"/>
              </p:ext>
            </p:extLst>
          </p:nvPr>
        </p:nvGraphicFramePr>
        <p:xfrm>
          <a:off x="4321175" y="5468938"/>
          <a:ext cx="501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Equation" r:id="rId13" imgW="139639" imgH="190417" progId="Equation.3">
                  <p:embed/>
                </p:oleObj>
              </mc:Choice>
              <mc:Fallback>
                <p:oleObj name="Equation" r:id="rId13" imgW="139639" imgH="190417" progId="Equation.3">
                  <p:embed/>
                  <p:pic>
                    <p:nvPicPr>
                      <p:cNvPr id="40975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5468938"/>
                        <a:ext cx="5016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786797"/>
              </p:ext>
            </p:extLst>
          </p:nvPr>
        </p:nvGraphicFramePr>
        <p:xfrm>
          <a:off x="6330950" y="5563523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Equation" r:id="rId14" imgW="164957" imgH="152268" progId="Equation.3">
                  <p:embed/>
                </p:oleObj>
              </mc:Choice>
              <mc:Fallback>
                <p:oleObj name="Equation" r:id="rId14" imgW="164957" imgH="152268" progId="Equation.3">
                  <p:embed/>
                  <p:pic>
                    <p:nvPicPr>
                      <p:cNvPr id="40976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5563523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858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15D84-0935-4F46-958A-5E4E17A6904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3429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019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7315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8686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8534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2819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5257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6553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7848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47244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1999" name="Object 0"/>
          <p:cNvGraphicFramePr>
            <a:graphicFrameLocks noChangeAspect="1"/>
          </p:cNvGraphicFramePr>
          <p:nvPr/>
        </p:nvGraphicFramePr>
        <p:xfrm>
          <a:off x="61087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4" name="Equation" r:id="rId3" imgW="393529" imgH="469696" progId="Equation.3">
                  <p:embed/>
                </p:oleObj>
              </mc:Choice>
              <mc:Fallback>
                <p:oleObj name="Equation" r:id="rId3" imgW="393529" imgH="469696" progId="Equation.3">
                  <p:embed/>
                  <p:pic>
                    <p:nvPicPr>
                      <p:cNvPr id="41999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"/>
          <p:cNvGraphicFramePr>
            <a:graphicFrameLocks noChangeAspect="1"/>
          </p:cNvGraphicFramePr>
          <p:nvPr/>
        </p:nvGraphicFramePr>
        <p:xfrm>
          <a:off x="74041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4200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2"/>
          <p:cNvGraphicFramePr>
            <a:graphicFrameLocks noChangeAspect="1"/>
          </p:cNvGraphicFramePr>
          <p:nvPr/>
        </p:nvGraphicFramePr>
        <p:xfrm>
          <a:off x="8763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6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420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9624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03" name="Object 3"/>
          <p:cNvGraphicFramePr>
            <a:graphicFrameLocks noChangeAspect="1"/>
          </p:cNvGraphicFramePr>
          <p:nvPr/>
        </p:nvGraphicFramePr>
        <p:xfrm>
          <a:off x="41910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42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4"/>
          <p:cNvGraphicFramePr>
            <a:graphicFrameLocks noChangeAspect="1"/>
          </p:cNvGraphicFramePr>
          <p:nvPr/>
        </p:nvGraphicFramePr>
        <p:xfrm>
          <a:off x="5486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" name="Equation" r:id="rId11" imgW="279279" imgH="380835" progId="Equation.3">
                  <p:embed/>
                </p:oleObj>
              </mc:Choice>
              <mc:Fallback>
                <p:oleObj name="Equation" r:id="rId11" imgW="279279" imgH="380835" progId="Equation.3">
                  <p:embed/>
                  <p:pic>
                    <p:nvPicPr>
                      <p:cNvPr id="420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5"/>
          <p:cNvGraphicFramePr>
            <a:graphicFrameLocks noChangeAspect="1"/>
          </p:cNvGraphicFramePr>
          <p:nvPr/>
        </p:nvGraphicFramePr>
        <p:xfrm>
          <a:off x="6781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9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420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6"/>
          <p:cNvGraphicFramePr>
            <a:graphicFrameLocks noChangeAspect="1"/>
          </p:cNvGraphicFramePr>
          <p:nvPr/>
        </p:nvGraphicFramePr>
        <p:xfrm>
          <a:off x="80772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20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8089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2008" name="Object 7"/>
          <p:cNvGraphicFramePr>
            <a:graphicFrameLocks noChangeAspect="1"/>
          </p:cNvGraphicFramePr>
          <p:nvPr/>
        </p:nvGraphicFramePr>
        <p:xfrm>
          <a:off x="8166101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1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4200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1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8"/>
          <p:cNvGraphicFramePr>
            <a:graphicFrameLocks noChangeAspect="1"/>
          </p:cNvGraphicFramePr>
          <p:nvPr/>
        </p:nvGraphicFramePr>
        <p:xfrm>
          <a:off x="5029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42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0" name="Object 9"/>
          <p:cNvGraphicFramePr>
            <a:graphicFrameLocks noChangeAspect="1"/>
          </p:cNvGraphicFramePr>
          <p:nvPr/>
        </p:nvGraphicFramePr>
        <p:xfrm>
          <a:off x="62484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420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1" name="Object 10"/>
          <p:cNvGraphicFramePr>
            <a:graphicFrameLocks noChangeAspect="1"/>
          </p:cNvGraphicFramePr>
          <p:nvPr/>
        </p:nvGraphicFramePr>
        <p:xfrm>
          <a:off x="7543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4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420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11"/>
          <p:cNvGraphicFramePr>
            <a:graphicFrameLocks noChangeAspect="1"/>
          </p:cNvGraphicFramePr>
          <p:nvPr/>
        </p:nvGraphicFramePr>
        <p:xfrm>
          <a:off x="3657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5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420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Freeform 29"/>
          <p:cNvSpPr>
            <a:spLocks/>
          </p:cNvSpPr>
          <p:nvPr/>
        </p:nvSpPr>
        <p:spPr bwMode="auto">
          <a:xfrm>
            <a:off x="7924800" y="3276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014" name="Object 12"/>
          <p:cNvGraphicFramePr>
            <a:graphicFrameLocks noChangeAspect="1"/>
          </p:cNvGraphicFramePr>
          <p:nvPr/>
        </p:nvGraphicFramePr>
        <p:xfrm>
          <a:off x="7937501" y="28321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6" name="Equation" r:id="rId21" imgW="672808" imgH="444307" progId="Equation.3">
                  <p:embed/>
                </p:oleObj>
              </mc:Choice>
              <mc:Fallback>
                <p:oleObj name="Equation" r:id="rId21" imgW="672808" imgH="444307" progId="Equation.3">
                  <p:embed/>
                  <p:pic>
                    <p:nvPicPr>
                      <p:cNvPr id="420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1" y="28321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7696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Freeform 32"/>
          <p:cNvSpPr>
            <a:spLocks/>
          </p:cNvSpPr>
          <p:nvPr/>
        </p:nvSpPr>
        <p:spPr bwMode="auto">
          <a:xfrm>
            <a:off x="6400800" y="44196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Freeform 33"/>
          <p:cNvSpPr>
            <a:spLocks/>
          </p:cNvSpPr>
          <p:nvPr/>
        </p:nvSpPr>
        <p:spPr bwMode="auto">
          <a:xfrm>
            <a:off x="5105400" y="42291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3810000" y="36068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19" name="Group 35"/>
          <p:cNvGrpSpPr>
            <a:grpSpLocks/>
          </p:cNvGrpSpPr>
          <p:nvPr/>
        </p:nvGrpSpPr>
        <p:grpSpPr bwMode="auto">
          <a:xfrm>
            <a:off x="8534401" y="4597400"/>
            <a:ext cx="900113" cy="609600"/>
            <a:chOff x="4224" y="1824"/>
            <a:chExt cx="567" cy="384"/>
          </a:xfrm>
        </p:grpSpPr>
        <p:graphicFrame>
          <p:nvGraphicFramePr>
            <p:cNvPr id="42024" name="Object 1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7" name="Equation" r:id="rId23" imgW="672808" imgH="444307" progId="Equation.3">
                    <p:embed/>
                  </p:oleObj>
                </mc:Choice>
                <mc:Fallback>
                  <p:oleObj name="Equation" r:id="rId23" imgW="672808" imgH="444307" progId="Equation.3">
                    <p:embed/>
                    <p:pic>
                      <p:nvPicPr>
                        <p:cNvPr id="4202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2020" name="Object 13"/>
          <p:cNvGraphicFramePr>
            <a:graphicFrameLocks noChangeAspect="1"/>
          </p:cNvGraphicFramePr>
          <p:nvPr/>
        </p:nvGraphicFramePr>
        <p:xfrm>
          <a:off x="3505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8" name="Equation" r:id="rId24" imgW="419100" imgH="469900" progId="Equation.3">
                  <p:embed/>
                </p:oleObj>
              </mc:Choice>
              <mc:Fallback>
                <p:oleObj name="Equation" r:id="rId24" imgW="419100" imgH="469900" progId="Equation.3">
                  <p:embed/>
                  <p:pic>
                    <p:nvPicPr>
                      <p:cNvPr id="4202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1" name="Object 14"/>
          <p:cNvGraphicFramePr>
            <a:graphicFrameLocks noChangeAspect="1"/>
          </p:cNvGraphicFramePr>
          <p:nvPr/>
        </p:nvGraphicFramePr>
        <p:xfrm>
          <a:off x="4838701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9" name="Equation" r:id="rId26" imgW="342751" imgH="469696" progId="Equation.3">
                  <p:embed/>
                </p:oleObj>
              </mc:Choice>
              <mc:Fallback>
                <p:oleObj name="Equation" r:id="rId26" imgW="342751" imgH="469696" progId="Equation.3">
                  <p:embed/>
                  <p:pic>
                    <p:nvPicPr>
                      <p:cNvPr id="4202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1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07599"/>
              </p:ext>
            </p:extLst>
          </p:nvPr>
        </p:nvGraphicFramePr>
        <p:xfrm>
          <a:off x="3937000" y="1081946"/>
          <a:ext cx="248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0" name="Equation" r:id="rId28" imgW="2489200" imgH="584200" progId="Equation.3">
                  <p:embed/>
                </p:oleObj>
              </mc:Choice>
              <mc:Fallback>
                <p:oleObj name="Equation" r:id="rId28" imgW="2489200" imgH="584200" progId="Equation.3">
                  <p:embed/>
                  <p:pic>
                    <p:nvPicPr>
                      <p:cNvPr id="420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1081946"/>
                        <a:ext cx="248920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3" name="Text Box 42"/>
          <p:cNvSpPr txBox="1">
            <a:spLocks noChangeArrowheads="1"/>
          </p:cNvSpPr>
          <p:nvPr/>
        </p:nvSpPr>
        <p:spPr bwMode="auto">
          <a:xfrm>
            <a:off x="1752600" y="11430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20544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F6F380-9193-4307-BE18-5114839FCC5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1676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43013" name="Object 1024"/>
          <p:cNvGraphicFramePr>
            <a:graphicFrameLocks noChangeAspect="1"/>
          </p:cNvGraphicFramePr>
          <p:nvPr/>
        </p:nvGraphicFramePr>
        <p:xfrm>
          <a:off x="4648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1" name="Equation" r:id="rId3" imgW="2514600" imgH="584200" progId="Equation.3">
                  <p:embed/>
                </p:oleObj>
              </mc:Choice>
              <mc:Fallback>
                <p:oleObj name="Equation" r:id="rId3" imgW="2514600" imgH="584200" progId="Equation.3">
                  <p:embed/>
                  <p:pic>
                    <p:nvPicPr>
                      <p:cNvPr id="4301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Oval 76"/>
          <p:cNvSpPr>
            <a:spLocks noChangeArrowheads="1"/>
          </p:cNvSpPr>
          <p:nvPr/>
        </p:nvSpPr>
        <p:spPr bwMode="auto">
          <a:xfrm>
            <a:off x="34290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3015" name="Oval 77"/>
          <p:cNvSpPr>
            <a:spLocks noChangeArrowheads="1"/>
          </p:cNvSpPr>
          <p:nvPr/>
        </p:nvSpPr>
        <p:spPr bwMode="auto">
          <a:xfrm>
            <a:off x="6019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3016" name="Oval 78"/>
          <p:cNvSpPr>
            <a:spLocks noChangeArrowheads="1"/>
          </p:cNvSpPr>
          <p:nvPr/>
        </p:nvSpPr>
        <p:spPr bwMode="auto">
          <a:xfrm>
            <a:off x="73152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3017" name="Oval 79"/>
          <p:cNvSpPr>
            <a:spLocks noChangeArrowheads="1"/>
          </p:cNvSpPr>
          <p:nvPr/>
        </p:nvSpPr>
        <p:spPr bwMode="auto">
          <a:xfrm>
            <a:off x="8686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3018" name="Oval 80"/>
          <p:cNvSpPr>
            <a:spLocks noChangeArrowheads="1"/>
          </p:cNvSpPr>
          <p:nvPr/>
        </p:nvSpPr>
        <p:spPr bwMode="auto">
          <a:xfrm>
            <a:off x="8534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3019" name="Line 81"/>
          <p:cNvSpPr>
            <a:spLocks noChangeShapeType="1"/>
          </p:cNvSpPr>
          <p:nvPr/>
        </p:nvSpPr>
        <p:spPr bwMode="auto">
          <a:xfrm>
            <a:off x="2819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82"/>
          <p:cNvSpPr>
            <a:spLocks noChangeShapeType="1"/>
          </p:cNvSpPr>
          <p:nvPr/>
        </p:nvSpPr>
        <p:spPr bwMode="auto">
          <a:xfrm>
            <a:off x="5257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83"/>
          <p:cNvSpPr>
            <a:spLocks noChangeShapeType="1"/>
          </p:cNvSpPr>
          <p:nvPr/>
        </p:nvSpPr>
        <p:spPr bwMode="auto">
          <a:xfrm>
            <a:off x="65532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84"/>
          <p:cNvSpPr>
            <a:spLocks noChangeShapeType="1"/>
          </p:cNvSpPr>
          <p:nvPr/>
        </p:nvSpPr>
        <p:spPr bwMode="auto">
          <a:xfrm>
            <a:off x="7848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Oval 86"/>
          <p:cNvSpPr>
            <a:spLocks noChangeArrowheads="1"/>
          </p:cNvSpPr>
          <p:nvPr/>
        </p:nvSpPr>
        <p:spPr bwMode="auto">
          <a:xfrm>
            <a:off x="4724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3024" name="Object 1025"/>
          <p:cNvGraphicFramePr>
            <a:graphicFrameLocks noChangeAspect="1"/>
          </p:cNvGraphicFramePr>
          <p:nvPr/>
        </p:nvGraphicFramePr>
        <p:xfrm>
          <a:off x="4838701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43024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1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026"/>
          <p:cNvGraphicFramePr>
            <a:graphicFrameLocks noChangeAspect="1"/>
          </p:cNvGraphicFramePr>
          <p:nvPr/>
        </p:nvGraphicFramePr>
        <p:xfrm>
          <a:off x="61087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43025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027"/>
          <p:cNvGraphicFramePr>
            <a:graphicFrameLocks noChangeAspect="1"/>
          </p:cNvGraphicFramePr>
          <p:nvPr/>
        </p:nvGraphicFramePr>
        <p:xfrm>
          <a:off x="74041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43026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028"/>
          <p:cNvGraphicFramePr>
            <a:graphicFrameLocks noChangeAspect="1"/>
          </p:cNvGraphicFramePr>
          <p:nvPr/>
        </p:nvGraphicFramePr>
        <p:xfrm>
          <a:off x="8763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5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43027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Line 91"/>
          <p:cNvSpPr>
            <a:spLocks noChangeShapeType="1"/>
          </p:cNvSpPr>
          <p:nvPr/>
        </p:nvSpPr>
        <p:spPr bwMode="auto">
          <a:xfrm>
            <a:off x="3962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29" name="Object 1029"/>
          <p:cNvGraphicFramePr>
            <a:graphicFrameLocks noChangeAspect="1"/>
          </p:cNvGraphicFramePr>
          <p:nvPr/>
        </p:nvGraphicFramePr>
        <p:xfrm>
          <a:off x="41910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4302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1030"/>
          <p:cNvGraphicFramePr>
            <a:graphicFrameLocks noChangeAspect="1"/>
          </p:cNvGraphicFramePr>
          <p:nvPr/>
        </p:nvGraphicFramePr>
        <p:xfrm>
          <a:off x="5486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4303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1031"/>
          <p:cNvGraphicFramePr>
            <a:graphicFrameLocks noChangeAspect="1"/>
          </p:cNvGraphicFramePr>
          <p:nvPr/>
        </p:nvGraphicFramePr>
        <p:xfrm>
          <a:off x="6781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4303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1032"/>
          <p:cNvGraphicFramePr>
            <a:graphicFrameLocks noChangeAspect="1"/>
          </p:cNvGraphicFramePr>
          <p:nvPr/>
        </p:nvGraphicFramePr>
        <p:xfrm>
          <a:off x="80772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4303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Oval 96"/>
          <p:cNvSpPr>
            <a:spLocks noChangeArrowheads="1"/>
          </p:cNvSpPr>
          <p:nvPr/>
        </p:nvSpPr>
        <p:spPr bwMode="auto">
          <a:xfrm>
            <a:off x="8089900" y="4051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3034" name="Object 1033"/>
          <p:cNvGraphicFramePr>
            <a:graphicFrameLocks noChangeAspect="1"/>
          </p:cNvGraphicFramePr>
          <p:nvPr/>
        </p:nvGraphicFramePr>
        <p:xfrm>
          <a:off x="8166101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0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43034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1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1034"/>
          <p:cNvGraphicFramePr>
            <a:graphicFrameLocks noChangeAspect="1"/>
          </p:cNvGraphicFramePr>
          <p:nvPr/>
        </p:nvGraphicFramePr>
        <p:xfrm>
          <a:off x="5029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43035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1035"/>
          <p:cNvGraphicFramePr>
            <a:graphicFrameLocks noChangeAspect="1"/>
          </p:cNvGraphicFramePr>
          <p:nvPr/>
        </p:nvGraphicFramePr>
        <p:xfrm>
          <a:off x="62484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3036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1036"/>
          <p:cNvGraphicFramePr>
            <a:graphicFrameLocks noChangeAspect="1"/>
          </p:cNvGraphicFramePr>
          <p:nvPr/>
        </p:nvGraphicFramePr>
        <p:xfrm>
          <a:off x="7543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3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43037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1037"/>
          <p:cNvGraphicFramePr>
            <a:graphicFrameLocks noChangeAspect="1"/>
          </p:cNvGraphicFramePr>
          <p:nvPr/>
        </p:nvGraphicFramePr>
        <p:xfrm>
          <a:off x="3657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43038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Freeform 102"/>
          <p:cNvSpPr>
            <a:spLocks/>
          </p:cNvSpPr>
          <p:nvPr/>
        </p:nvSpPr>
        <p:spPr bwMode="auto">
          <a:xfrm>
            <a:off x="7924800" y="3276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040" name="Object 1038"/>
          <p:cNvGraphicFramePr>
            <a:graphicFrameLocks noChangeAspect="1"/>
          </p:cNvGraphicFramePr>
          <p:nvPr/>
        </p:nvGraphicFramePr>
        <p:xfrm>
          <a:off x="7937501" y="28321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5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4304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1" y="28321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Line 104"/>
          <p:cNvSpPr>
            <a:spLocks noChangeShapeType="1"/>
          </p:cNvSpPr>
          <p:nvPr/>
        </p:nvSpPr>
        <p:spPr bwMode="auto">
          <a:xfrm flipV="1">
            <a:off x="7696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Freeform 105"/>
          <p:cNvSpPr>
            <a:spLocks/>
          </p:cNvSpPr>
          <p:nvPr/>
        </p:nvSpPr>
        <p:spPr bwMode="auto">
          <a:xfrm>
            <a:off x="6400800" y="44196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Freeform 106"/>
          <p:cNvSpPr>
            <a:spLocks/>
          </p:cNvSpPr>
          <p:nvPr/>
        </p:nvSpPr>
        <p:spPr bwMode="auto">
          <a:xfrm>
            <a:off x="5105400" y="42291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Freeform 107"/>
          <p:cNvSpPr>
            <a:spLocks/>
          </p:cNvSpPr>
          <p:nvPr/>
        </p:nvSpPr>
        <p:spPr bwMode="auto">
          <a:xfrm>
            <a:off x="3810000" y="36068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45" name="Group 108"/>
          <p:cNvGrpSpPr>
            <a:grpSpLocks/>
          </p:cNvGrpSpPr>
          <p:nvPr/>
        </p:nvGrpSpPr>
        <p:grpSpPr bwMode="auto">
          <a:xfrm>
            <a:off x="8534401" y="4597400"/>
            <a:ext cx="900113" cy="609600"/>
            <a:chOff x="4224" y="1824"/>
            <a:chExt cx="567" cy="384"/>
          </a:xfrm>
        </p:grpSpPr>
        <p:graphicFrame>
          <p:nvGraphicFramePr>
            <p:cNvPr id="43047" name="Object 10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56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43047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8" name="Line 110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046" name="Object 1039"/>
          <p:cNvGraphicFramePr>
            <a:graphicFrameLocks noChangeAspect="1"/>
          </p:cNvGraphicFramePr>
          <p:nvPr/>
        </p:nvGraphicFramePr>
        <p:xfrm>
          <a:off x="3505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7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43046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08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C550D3-A563-4262-B1D7-357E2D5CA42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Oval 2"/>
          <p:cNvSpPr>
            <a:spLocks noChangeArrowheads="1"/>
          </p:cNvSpPr>
          <p:nvPr/>
        </p:nvSpPr>
        <p:spPr bwMode="auto">
          <a:xfrm>
            <a:off x="34290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60198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7315200" y="53340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86868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8534400" y="51816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>
            <a:off x="2819400" y="566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>
            <a:off x="5257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6553200" y="5638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7848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45" name="Object 1024"/>
          <p:cNvGraphicFramePr>
            <a:graphicFrameLocks noChangeAspect="1"/>
          </p:cNvGraphicFramePr>
          <p:nvPr/>
        </p:nvGraphicFramePr>
        <p:xfrm>
          <a:off x="35052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44045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Oval 12"/>
          <p:cNvSpPr>
            <a:spLocks noChangeArrowheads="1"/>
          </p:cNvSpPr>
          <p:nvPr/>
        </p:nvSpPr>
        <p:spPr bwMode="auto">
          <a:xfrm>
            <a:off x="4724400" y="5334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4047" name="Object 1025"/>
          <p:cNvGraphicFramePr>
            <a:graphicFrameLocks noChangeAspect="1"/>
          </p:cNvGraphicFramePr>
          <p:nvPr/>
        </p:nvGraphicFramePr>
        <p:xfrm>
          <a:off x="4838701" y="53340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4404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1" y="53340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026"/>
          <p:cNvGraphicFramePr>
            <a:graphicFrameLocks noChangeAspect="1"/>
          </p:cNvGraphicFramePr>
          <p:nvPr/>
        </p:nvGraphicFramePr>
        <p:xfrm>
          <a:off x="61087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4404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027"/>
          <p:cNvGraphicFramePr>
            <a:graphicFrameLocks noChangeAspect="1"/>
          </p:cNvGraphicFramePr>
          <p:nvPr/>
        </p:nvGraphicFramePr>
        <p:xfrm>
          <a:off x="7404101" y="53340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4404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1" y="53340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028"/>
          <p:cNvGraphicFramePr>
            <a:graphicFrameLocks noChangeAspect="1"/>
          </p:cNvGraphicFramePr>
          <p:nvPr/>
        </p:nvGraphicFramePr>
        <p:xfrm>
          <a:off x="8763000" y="5334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4405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334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Line 17"/>
          <p:cNvSpPr>
            <a:spLocks noChangeShapeType="1"/>
          </p:cNvSpPr>
          <p:nvPr/>
        </p:nvSpPr>
        <p:spPr bwMode="auto">
          <a:xfrm>
            <a:off x="39624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52" name="Object 1029"/>
          <p:cNvGraphicFramePr>
            <a:graphicFrameLocks noChangeAspect="1"/>
          </p:cNvGraphicFramePr>
          <p:nvPr/>
        </p:nvGraphicFramePr>
        <p:xfrm>
          <a:off x="41910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44052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1030"/>
          <p:cNvGraphicFramePr>
            <a:graphicFrameLocks noChangeAspect="1"/>
          </p:cNvGraphicFramePr>
          <p:nvPr/>
        </p:nvGraphicFramePr>
        <p:xfrm>
          <a:off x="54864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44053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1031"/>
          <p:cNvGraphicFramePr>
            <a:graphicFrameLocks noChangeAspect="1"/>
          </p:cNvGraphicFramePr>
          <p:nvPr/>
        </p:nvGraphicFramePr>
        <p:xfrm>
          <a:off x="6781800" y="525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44054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25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1032"/>
          <p:cNvGraphicFramePr>
            <a:graphicFrameLocks noChangeAspect="1"/>
          </p:cNvGraphicFramePr>
          <p:nvPr/>
        </p:nvGraphicFramePr>
        <p:xfrm>
          <a:off x="8077201" y="533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44055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533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Oval 22"/>
          <p:cNvSpPr>
            <a:spLocks noChangeArrowheads="1"/>
          </p:cNvSpPr>
          <p:nvPr/>
        </p:nvSpPr>
        <p:spPr bwMode="auto">
          <a:xfrm>
            <a:off x="8089900" y="4051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4057" name="Object 1033"/>
          <p:cNvGraphicFramePr>
            <a:graphicFrameLocks noChangeAspect="1"/>
          </p:cNvGraphicFramePr>
          <p:nvPr/>
        </p:nvGraphicFramePr>
        <p:xfrm>
          <a:off x="8166101" y="40513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4405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1" y="40513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1034"/>
          <p:cNvGraphicFramePr>
            <a:graphicFrameLocks noChangeAspect="1"/>
          </p:cNvGraphicFramePr>
          <p:nvPr/>
        </p:nvGraphicFramePr>
        <p:xfrm>
          <a:off x="5029201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44058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1035"/>
          <p:cNvGraphicFramePr>
            <a:graphicFrameLocks noChangeAspect="1"/>
          </p:cNvGraphicFramePr>
          <p:nvPr/>
        </p:nvGraphicFramePr>
        <p:xfrm>
          <a:off x="62484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4059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1036"/>
          <p:cNvGraphicFramePr>
            <a:graphicFrameLocks noChangeAspect="1"/>
          </p:cNvGraphicFramePr>
          <p:nvPr/>
        </p:nvGraphicFramePr>
        <p:xfrm>
          <a:off x="7543800" y="4876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4406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876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1037"/>
          <p:cNvGraphicFramePr>
            <a:graphicFrameLocks noChangeAspect="1"/>
          </p:cNvGraphicFramePr>
          <p:nvPr/>
        </p:nvGraphicFramePr>
        <p:xfrm>
          <a:off x="3657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44061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Freeform 28"/>
          <p:cNvSpPr>
            <a:spLocks/>
          </p:cNvSpPr>
          <p:nvPr/>
        </p:nvSpPr>
        <p:spPr bwMode="auto">
          <a:xfrm>
            <a:off x="7924800" y="32766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063" name="Object 1038"/>
          <p:cNvGraphicFramePr>
            <a:graphicFrameLocks noChangeAspect="1"/>
          </p:cNvGraphicFramePr>
          <p:nvPr/>
        </p:nvGraphicFramePr>
        <p:xfrm>
          <a:off x="7937501" y="28321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44063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1" y="28321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Line 30"/>
          <p:cNvSpPr>
            <a:spLocks noChangeShapeType="1"/>
          </p:cNvSpPr>
          <p:nvPr/>
        </p:nvSpPr>
        <p:spPr bwMode="auto">
          <a:xfrm flipV="1">
            <a:off x="7696200" y="4572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Freeform 31"/>
          <p:cNvSpPr>
            <a:spLocks/>
          </p:cNvSpPr>
          <p:nvPr/>
        </p:nvSpPr>
        <p:spPr bwMode="auto">
          <a:xfrm>
            <a:off x="6400800" y="44196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Freeform 32"/>
          <p:cNvSpPr>
            <a:spLocks/>
          </p:cNvSpPr>
          <p:nvPr/>
        </p:nvSpPr>
        <p:spPr bwMode="auto">
          <a:xfrm>
            <a:off x="5105400" y="42291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Freeform 33"/>
          <p:cNvSpPr>
            <a:spLocks/>
          </p:cNvSpPr>
          <p:nvPr/>
        </p:nvSpPr>
        <p:spPr bwMode="auto">
          <a:xfrm>
            <a:off x="3810000" y="36068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68" name="Group 34"/>
          <p:cNvGrpSpPr>
            <a:grpSpLocks/>
          </p:cNvGrpSpPr>
          <p:nvPr/>
        </p:nvGrpSpPr>
        <p:grpSpPr bwMode="auto">
          <a:xfrm>
            <a:off x="8534401" y="4597400"/>
            <a:ext cx="900113" cy="609600"/>
            <a:chOff x="4224" y="1824"/>
            <a:chExt cx="567" cy="384"/>
          </a:xfrm>
        </p:grpSpPr>
        <p:graphicFrame>
          <p:nvGraphicFramePr>
            <p:cNvPr id="44070" name="Object 104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0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4407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1" name="Line 3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069" name="Object 1039"/>
          <p:cNvGraphicFramePr>
            <a:graphicFrameLocks noChangeAspect="1"/>
          </p:cNvGraphicFramePr>
          <p:nvPr/>
        </p:nvGraphicFramePr>
        <p:xfrm>
          <a:off x="4648200" y="1295400"/>
          <a:ext cx="251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1" name="Equation" r:id="rId28" imgW="2514600" imgH="584200" progId="Equation.3">
                  <p:embed/>
                </p:oleObj>
              </mc:Choice>
              <mc:Fallback>
                <p:oleObj name="Equation" r:id="rId28" imgW="2514600" imgH="584200" progId="Equation.3">
                  <p:embed/>
                  <p:pic>
                    <p:nvPicPr>
                      <p:cNvPr id="44069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251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889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66C079-A956-4097-B2F7-A93B9506411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81225"/>
            <a:ext cx="11029950" cy="36782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45061" name="Rectangle 39"/>
          <p:cNvSpPr>
            <a:spLocks noChangeArrowheads="1"/>
          </p:cNvSpPr>
          <p:nvPr/>
        </p:nvSpPr>
        <p:spPr bwMode="auto">
          <a:xfrm>
            <a:off x="2362200" y="1447800"/>
            <a:ext cx="2819400" cy="4267200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5062" name="Line 40"/>
          <p:cNvSpPr>
            <a:spLocks noChangeShapeType="1"/>
          </p:cNvSpPr>
          <p:nvPr/>
        </p:nvSpPr>
        <p:spPr bwMode="auto">
          <a:xfrm>
            <a:off x="3200400" y="1447800"/>
            <a:ext cx="0" cy="4267200"/>
          </a:xfrm>
          <a:prstGeom prst="line">
            <a:avLst/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41"/>
          <p:cNvSpPr>
            <a:spLocks noChangeShapeType="1"/>
          </p:cNvSpPr>
          <p:nvPr/>
        </p:nvSpPr>
        <p:spPr bwMode="auto">
          <a:xfrm>
            <a:off x="42672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42"/>
          <p:cNvSpPr>
            <a:spLocks noChangeShapeType="1"/>
          </p:cNvSpPr>
          <p:nvPr/>
        </p:nvSpPr>
        <p:spPr bwMode="auto">
          <a:xfrm flipV="1">
            <a:off x="2362200" y="2057400"/>
            <a:ext cx="2819400" cy="0"/>
          </a:xfrm>
          <a:prstGeom prst="line">
            <a:avLst/>
          </a:prstGeom>
          <a:noFill/>
          <a:ln w="635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43"/>
          <p:cNvSpPr>
            <a:spLocks noChangeShapeType="1"/>
          </p:cNvSpPr>
          <p:nvPr/>
        </p:nvSpPr>
        <p:spPr bwMode="auto">
          <a:xfrm flipV="1">
            <a:off x="2362200" y="2667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44"/>
          <p:cNvSpPr>
            <a:spLocks noChangeShapeType="1"/>
          </p:cNvSpPr>
          <p:nvPr/>
        </p:nvSpPr>
        <p:spPr bwMode="auto">
          <a:xfrm flipV="1">
            <a:off x="2362200" y="3276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45"/>
          <p:cNvSpPr>
            <a:spLocks noChangeShapeType="1"/>
          </p:cNvSpPr>
          <p:nvPr/>
        </p:nvSpPr>
        <p:spPr bwMode="auto">
          <a:xfrm flipV="1">
            <a:off x="2362200" y="3886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46"/>
          <p:cNvSpPr>
            <a:spLocks noChangeShapeType="1"/>
          </p:cNvSpPr>
          <p:nvPr/>
        </p:nvSpPr>
        <p:spPr bwMode="auto">
          <a:xfrm flipV="1">
            <a:off x="23622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69" name="Object 48"/>
          <p:cNvGraphicFramePr>
            <a:graphicFrameLocks noChangeAspect="1"/>
          </p:cNvGraphicFramePr>
          <p:nvPr/>
        </p:nvGraphicFramePr>
        <p:xfrm>
          <a:off x="2590801" y="152400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6" name="Equation" r:id="rId3" imgW="279279" imgH="342751" progId="Equation.3">
                  <p:embed/>
                </p:oleObj>
              </mc:Choice>
              <mc:Fallback>
                <p:oleObj name="Equation" r:id="rId3" imgW="279279" imgH="342751" progId="Equation.3">
                  <p:embed/>
                  <p:pic>
                    <p:nvPicPr>
                      <p:cNvPr id="4506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52400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49"/>
          <p:cNvGraphicFramePr>
            <a:graphicFrameLocks noChangeAspect="1"/>
          </p:cNvGraphicFramePr>
          <p:nvPr/>
        </p:nvGraphicFramePr>
        <p:xfrm>
          <a:off x="3657601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7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4507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50"/>
          <p:cNvGraphicFramePr>
            <a:graphicFrameLocks noChangeAspect="1"/>
          </p:cNvGraphicFramePr>
          <p:nvPr/>
        </p:nvGraphicFramePr>
        <p:xfrm>
          <a:off x="4648200" y="1600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8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4507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51"/>
          <p:cNvGraphicFramePr>
            <a:graphicFrameLocks noChangeAspect="1"/>
          </p:cNvGraphicFramePr>
          <p:nvPr/>
        </p:nvGraphicFramePr>
        <p:xfrm>
          <a:off x="2590800" y="2133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9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45072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52"/>
          <p:cNvGraphicFramePr>
            <a:graphicFrameLocks noChangeAspect="1"/>
          </p:cNvGraphicFramePr>
          <p:nvPr/>
        </p:nvGraphicFramePr>
        <p:xfrm>
          <a:off x="2590801" y="2743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0"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4507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743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53"/>
          <p:cNvGraphicFramePr>
            <a:graphicFrameLocks noChangeAspect="1"/>
          </p:cNvGraphicFramePr>
          <p:nvPr/>
        </p:nvGraphicFramePr>
        <p:xfrm>
          <a:off x="2590801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1"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45074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54"/>
          <p:cNvGraphicFramePr>
            <a:graphicFrameLocks noChangeAspect="1"/>
          </p:cNvGraphicFramePr>
          <p:nvPr/>
        </p:nvGraphicFramePr>
        <p:xfrm>
          <a:off x="2590801" y="3962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2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4507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962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55"/>
          <p:cNvGraphicFramePr>
            <a:graphicFrameLocks noChangeAspect="1"/>
          </p:cNvGraphicFramePr>
          <p:nvPr/>
        </p:nvGraphicFramePr>
        <p:xfrm>
          <a:off x="2590800" y="4572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3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45076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7" name="Line 56"/>
          <p:cNvSpPr>
            <a:spLocks noChangeShapeType="1"/>
          </p:cNvSpPr>
          <p:nvPr/>
        </p:nvSpPr>
        <p:spPr bwMode="auto">
          <a:xfrm flipV="1">
            <a:off x="2362200" y="5105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78" name="Object 57"/>
          <p:cNvGraphicFramePr>
            <a:graphicFrameLocks noChangeAspect="1"/>
          </p:cNvGraphicFramePr>
          <p:nvPr/>
        </p:nvGraphicFramePr>
        <p:xfrm>
          <a:off x="2590801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4507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58"/>
          <p:cNvGraphicFramePr>
            <a:graphicFrameLocks noChangeAspect="1"/>
          </p:cNvGraphicFramePr>
          <p:nvPr/>
        </p:nvGraphicFramePr>
        <p:xfrm>
          <a:off x="3581401" y="2133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5" name="Equation" r:id="rId21" imgW="342751" imgH="469696" progId="Equation.3">
                  <p:embed/>
                </p:oleObj>
              </mc:Choice>
              <mc:Fallback>
                <p:oleObj name="Equation" r:id="rId21" imgW="342751" imgH="469696" progId="Equation.3">
                  <p:embed/>
                  <p:pic>
                    <p:nvPicPr>
                      <p:cNvPr id="45079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133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59"/>
          <p:cNvGraphicFramePr>
            <a:graphicFrameLocks noChangeAspect="1"/>
          </p:cNvGraphicFramePr>
          <p:nvPr/>
        </p:nvGraphicFramePr>
        <p:xfrm>
          <a:off x="4540251" y="2133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6" name="Equation" r:id="rId22" imgW="406224" imgH="469696" progId="Equation.3">
                  <p:embed/>
                </p:oleObj>
              </mc:Choice>
              <mc:Fallback>
                <p:oleObj name="Equation" r:id="rId22" imgW="406224" imgH="469696" progId="Equation.3">
                  <p:embed/>
                  <p:pic>
                    <p:nvPicPr>
                      <p:cNvPr id="4508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1" y="2133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60"/>
          <p:cNvGraphicFramePr>
            <a:graphicFrameLocks noChangeAspect="1"/>
          </p:cNvGraphicFramePr>
          <p:nvPr/>
        </p:nvGraphicFramePr>
        <p:xfrm>
          <a:off x="3581401" y="2743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7" name="Equation" r:id="rId23" imgW="406224" imgH="469696" progId="Equation.3">
                  <p:embed/>
                </p:oleObj>
              </mc:Choice>
              <mc:Fallback>
                <p:oleObj name="Equation" r:id="rId23" imgW="406224" imgH="469696" progId="Equation.3">
                  <p:embed/>
                  <p:pic>
                    <p:nvPicPr>
                      <p:cNvPr id="4508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2743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61"/>
          <p:cNvGraphicFramePr>
            <a:graphicFrameLocks noChangeAspect="1"/>
          </p:cNvGraphicFramePr>
          <p:nvPr/>
        </p:nvGraphicFramePr>
        <p:xfrm>
          <a:off x="4572001" y="27432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8" name="Equation" r:id="rId24" imgW="393529" imgH="469696" progId="Equation.3">
                  <p:embed/>
                </p:oleObj>
              </mc:Choice>
              <mc:Fallback>
                <p:oleObj name="Equation" r:id="rId24" imgW="393529" imgH="469696" progId="Equation.3">
                  <p:embed/>
                  <p:pic>
                    <p:nvPicPr>
                      <p:cNvPr id="4508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27432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62"/>
          <p:cNvGraphicFramePr>
            <a:graphicFrameLocks noChangeAspect="1"/>
          </p:cNvGraphicFramePr>
          <p:nvPr/>
        </p:nvGraphicFramePr>
        <p:xfrm>
          <a:off x="3505200" y="32766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9" name="Equation" r:id="rId25" imgW="380835" imgH="482391" progId="Equation.3">
                  <p:embed/>
                </p:oleObj>
              </mc:Choice>
              <mc:Fallback>
                <p:oleObj name="Equation" r:id="rId25" imgW="380835" imgH="482391" progId="Equation.3">
                  <p:embed/>
                  <p:pic>
                    <p:nvPicPr>
                      <p:cNvPr id="4508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766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63"/>
          <p:cNvGraphicFramePr>
            <a:graphicFrameLocks noChangeAspect="1"/>
          </p:cNvGraphicFramePr>
          <p:nvPr/>
        </p:nvGraphicFramePr>
        <p:xfrm>
          <a:off x="4572001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0" name="Equation" r:id="rId27" imgW="393529" imgH="469696" progId="Equation.3">
                  <p:embed/>
                </p:oleObj>
              </mc:Choice>
              <mc:Fallback>
                <p:oleObj name="Equation" r:id="rId27" imgW="393529" imgH="469696" progId="Equation.3">
                  <p:embed/>
                  <p:pic>
                    <p:nvPicPr>
                      <p:cNvPr id="4508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64"/>
          <p:cNvGraphicFramePr>
            <a:graphicFrameLocks noChangeAspect="1"/>
          </p:cNvGraphicFramePr>
          <p:nvPr/>
        </p:nvGraphicFramePr>
        <p:xfrm>
          <a:off x="3505200" y="3962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1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4508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65"/>
          <p:cNvGraphicFramePr>
            <a:graphicFrameLocks noChangeAspect="1"/>
          </p:cNvGraphicFramePr>
          <p:nvPr/>
        </p:nvGraphicFramePr>
        <p:xfrm>
          <a:off x="4495801" y="39624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2" name="Equation" r:id="rId29" imgW="406224" imgH="469696" progId="Equation.3">
                  <p:embed/>
                </p:oleObj>
              </mc:Choice>
              <mc:Fallback>
                <p:oleObj name="Equation" r:id="rId29" imgW="406224" imgH="469696" progId="Equation.3">
                  <p:embed/>
                  <p:pic>
                    <p:nvPicPr>
                      <p:cNvPr id="45086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39624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87" name="Group 76"/>
          <p:cNvGrpSpPr>
            <a:grpSpLocks/>
          </p:cNvGrpSpPr>
          <p:nvPr/>
        </p:nvGrpSpPr>
        <p:grpSpPr bwMode="auto">
          <a:xfrm>
            <a:off x="4876800" y="3733800"/>
            <a:ext cx="5638800" cy="2832100"/>
            <a:chOff x="1488" y="1960"/>
            <a:chExt cx="4167" cy="2008"/>
          </a:xfrm>
        </p:grpSpPr>
        <p:sp>
          <p:nvSpPr>
            <p:cNvPr id="45096" name="Oval 5"/>
            <p:cNvSpPr>
              <a:spLocks noChangeArrowheads="1"/>
            </p:cNvSpPr>
            <p:nvPr/>
          </p:nvSpPr>
          <p:spPr bwMode="auto">
            <a:xfrm>
              <a:off x="1872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45097" name="Oval 6"/>
            <p:cNvSpPr>
              <a:spLocks noChangeArrowheads="1"/>
            </p:cNvSpPr>
            <p:nvPr/>
          </p:nvSpPr>
          <p:spPr bwMode="auto">
            <a:xfrm>
              <a:off x="350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45098" name="Oval 7"/>
            <p:cNvSpPr>
              <a:spLocks noChangeArrowheads="1"/>
            </p:cNvSpPr>
            <p:nvPr/>
          </p:nvSpPr>
          <p:spPr bwMode="auto">
            <a:xfrm>
              <a:off x="4320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45099" name="Oval 8"/>
            <p:cNvSpPr>
              <a:spLocks noChangeArrowheads="1"/>
            </p:cNvSpPr>
            <p:nvPr/>
          </p:nvSpPr>
          <p:spPr bwMode="auto">
            <a:xfrm>
              <a:off x="5184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45100" name="Line 9"/>
            <p:cNvSpPr>
              <a:spLocks noChangeShapeType="1"/>
            </p:cNvSpPr>
            <p:nvPr/>
          </p:nvSpPr>
          <p:spPr bwMode="auto">
            <a:xfrm>
              <a:off x="148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Line 10"/>
            <p:cNvSpPr>
              <a:spLocks noChangeShapeType="1"/>
            </p:cNvSpPr>
            <p:nvPr/>
          </p:nvSpPr>
          <p:spPr bwMode="auto">
            <a:xfrm>
              <a:off x="3024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2" name="Line 11"/>
            <p:cNvSpPr>
              <a:spLocks noChangeShapeType="1"/>
            </p:cNvSpPr>
            <p:nvPr/>
          </p:nvSpPr>
          <p:spPr bwMode="auto">
            <a:xfrm>
              <a:off x="3840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Line 12"/>
            <p:cNvSpPr>
              <a:spLocks noChangeShapeType="1"/>
            </p:cNvSpPr>
            <p:nvPr/>
          </p:nvSpPr>
          <p:spPr bwMode="auto">
            <a:xfrm>
              <a:off x="4656" y="37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5104" name="Object 13"/>
            <p:cNvGraphicFramePr>
              <a:graphicFrameLocks noChangeAspect="1"/>
            </p:cNvGraphicFramePr>
            <p:nvPr/>
          </p:nvGraphicFramePr>
          <p:xfrm>
            <a:off x="1920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3" name="Equation" r:id="rId30" imgW="419100" imgH="469900" progId="Equation.3">
                    <p:embed/>
                  </p:oleObj>
                </mc:Choice>
                <mc:Fallback>
                  <p:oleObj name="Equation" r:id="rId30" imgW="419100" imgH="469900" progId="Equation.3">
                    <p:embed/>
                    <p:pic>
                      <p:nvPicPr>
                        <p:cNvPr id="4510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5" name="Oval 14"/>
            <p:cNvSpPr>
              <a:spLocks noChangeArrowheads="1"/>
            </p:cNvSpPr>
            <p:nvPr/>
          </p:nvSpPr>
          <p:spPr bwMode="auto">
            <a:xfrm>
              <a:off x="2688" y="353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45106" name="Object 15"/>
            <p:cNvGraphicFramePr>
              <a:graphicFrameLocks noChangeAspect="1"/>
            </p:cNvGraphicFramePr>
            <p:nvPr/>
          </p:nvGraphicFramePr>
          <p:xfrm>
            <a:off x="2760" y="3536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4" name="Equation" r:id="rId31" imgW="342751" imgH="469696" progId="Equation.3">
                    <p:embed/>
                  </p:oleObj>
                </mc:Choice>
                <mc:Fallback>
                  <p:oleObj name="Equation" r:id="rId31" imgW="342751" imgH="469696" progId="Equation.3">
                    <p:embed/>
                    <p:pic>
                      <p:nvPicPr>
                        <p:cNvPr id="4510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536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07" name="Object 16"/>
            <p:cNvGraphicFramePr>
              <a:graphicFrameLocks noChangeAspect="1"/>
            </p:cNvGraphicFramePr>
            <p:nvPr/>
          </p:nvGraphicFramePr>
          <p:xfrm>
            <a:off x="3560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5" name="Equation" r:id="rId32" imgW="393529" imgH="469696" progId="Equation.3">
                    <p:embed/>
                  </p:oleObj>
                </mc:Choice>
                <mc:Fallback>
                  <p:oleObj name="Equation" r:id="rId32" imgW="393529" imgH="469696" progId="Equation.3">
                    <p:embed/>
                    <p:pic>
                      <p:nvPicPr>
                        <p:cNvPr id="4510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08" name="Object 17"/>
            <p:cNvGraphicFramePr>
              <a:graphicFrameLocks noChangeAspect="1"/>
            </p:cNvGraphicFramePr>
            <p:nvPr/>
          </p:nvGraphicFramePr>
          <p:xfrm>
            <a:off x="4376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6" name="Equation" r:id="rId33" imgW="393529" imgH="469696" progId="Equation.3">
                    <p:embed/>
                  </p:oleObj>
                </mc:Choice>
                <mc:Fallback>
                  <p:oleObj name="Equation" r:id="rId33" imgW="393529" imgH="469696" progId="Equation.3">
                    <p:embed/>
                    <p:pic>
                      <p:nvPicPr>
                        <p:cNvPr id="4510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09" name="Object 18"/>
            <p:cNvGraphicFramePr>
              <a:graphicFrameLocks noChangeAspect="1"/>
            </p:cNvGraphicFramePr>
            <p:nvPr/>
          </p:nvGraphicFramePr>
          <p:xfrm>
            <a:off x="5232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7" name="Equation" r:id="rId34" imgW="419100" imgH="469900" progId="Equation.3">
                    <p:embed/>
                  </p:oleObj>
                </mc:Choice>
                <mc:Fallback>
                  <p:oleObj name="Equation" r:id="rId34" imgW="419100" imgH="469900" progId="Equation.3">
                    <p:embed/>
                    <p:pic>
                      <p:nvPicPr>
                        <p:cNvPr id="4510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0" name="Line 19"/>
            <p:cNvSpPr>
              <a:spLocks noChangeShapeType="1"/>
            </p:cNvSpPr>
            <p:nvPr/>
          </p:nvSpPr>
          <p:spPr bwMode="auto">
            <a:xfrm>
              <a:off x="2208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5111" name="Object 20"/>
            <p:cNvGraphicFramePr>
              <a:graphicFrameLocks noChangeAspect="1"/>
            </p:cNvGraphicFramePr>
            <p:nvPr/>
          </p:nvGraphicFramePr>
          <p:xfrm>
            <a:off x="2352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8" name="Equation" r:id="rId35" imgW="266584" imgH="279279" progId="Equation.3">
                    <p:embed/>
                  </p:oleObj>
                </mc:Choice>
                <mc:Fallback>
                  <p:oleObj name="Equation" r:id="rId35" imgW="266584" imgH="279279" progId="Equation.3">
                    <p:embed/>
                    <p:pic>
                      <p:nvPicPr>
                        <p:cNvPr id="4511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2" name="Object 21"/>
            <p:cNvGraphicFramePr>
              <a:graphicFrameLocks noChangeAspect="1"/>
            </p:cNvGraphicFramePr>
            <p:nvPr/>
          </p:nvGraphicFramePr>
          <p:xfrm>
            <a:off x="3168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9" name="Equation" r:id="rId36" imgW="279279" imgH="380835" progId="Equation.3">
                    <p:embed/>
                  </p:oleObj>
                </mc:Choice>
                <mc:Fallback>
                  <p:oleObj name="Equation" r:id="rId36" imgW="279279" imgH="380835" progId="Equation.3">
                    <p:embed/>
                    <p:pic>
                      <p:nvPicPr>
                        <p:cNvPr id="4511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3" name="Object 22"/>
            <p:cNvGraphicFramePr>
              <a:graphicFrameLocks noChangeAspect="1"/>
            </p:cNvGraphicFramePr>
            <p:nvPr/>
          </p:nvGraphicFramePr>
          <p:xfrm>
            <a:off x="3984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0" name="Equation" r:id="rId37" imgW="279279" imgH="380835" progId="Equation.3">
                    <p:embed/>
                  </p:oleObj>
                </mc:Choice>
                <mc:Fallback>
                  <p:oleObj name="Equation" r:id="rId37" imgW="279279" imgH="380835" progId="Equation.3">
                    <p:embed/>
                    <p:pic>
                      <p:nvPicPr>
                        <p:cNvPr id="4511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4" name="Object 23"/>
            <p:cNvGraphicFramePr>
              <a:graphicFrameLocks noChangeAspect="1"/>
            </p:cNvGraphicFramePr>
            <p:nvPr/>
          </p:nvGraphicFramePr>
          <p:xfrm>
            <a:off x="4800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1" name="Equation" r:id="rId38" imgW="266584" imgH="279279" progId="Equation.3">
                    <p:embed/>
                  </p:oleObj>
                </mc:Choice>
                <mc:Fallback>
                  <p:oleObj name="Equation" r:id="rId38" imgW="266584" imgH="279279" progId="Equation.3">
                    <p:embed/>
                    <p:pic>
                      <p:nvPicPr>
                        <p:cNvPr id="4511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5" name="Oval 24"/>
            <p:cNvSpPr>
              <a:spLocks noChangeArrowheads="1"/>
            </p:cNvSpPr>
            <p:nvPr/>
          </p:nvSpPr>
          <p:spPr bwMode="auto">
            <a:xfrm>
              <a:off x="4808" y="27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45116" name="Object 25"/>
            <p:cNvGraphicFramePr>
              <a:graphicFrameLocks noChangeAspect="1"/>
            </p:cNvGraphicFramePr>
            <p:nvPr/>
          </p:nvGraphicFramePr>
          <p:xfrm>
            <a:off x="4856" y="2728"/>
            <a:ext cx="2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2" name="Equation" r:id="rId39" imgW="406224" imgH="469696" progId="Equation.3">
                    <p:embed/>
                  </p:oleObj>
                </mc:Choice>
                <mc:Fallback>
                  <p:oleObj name="Equation" r:id="rId39" imgW="406224" imgH="469696" progId="Equation.3">
                    <p:embed/>
                    <p:pic>
                      <p:nvPicPr>
                        <p:cNvPr id="4511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728"/>
                          <a:ext cx="2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7" name="Object 26"/>
            <p:cNvGraphicFramePr>
              <a:graphicFrameLocks noChangeAspect="1"/>
            </p:cNvGraphicFramePr>
            <p:nvPr/>
          </p:nvGraphicFramePr>
          <p:xfrm>
            <a:off x="2880" y="324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3" name="Equation" r:id="rId40" imgW="266584" imgH="279279" progId="Equation.3">
                    <p:embed/>
                  </p:oleObj>
                </mc:Choice>
                <mc:Fallback>
                  <p:oleObj name="Equation" r:id="rId40" imgW="266584" imgH="279279" progId="Equation.3">
                    <p:embed/>
                    <p:pic>
                      <p:nvPicPr>
                        <p:cNvPr id="4511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4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8" name="Object 27"/>
            <p:cNvGraphicFramePr>
              <a:graphicFrameLocks noChangeAspect="1"/>
            </p:cNvGraphicFramePr>
            <p:nvPr/>
          </p:nvGraphicFramePr>
          <p:xfrm>
            <a:off x="3648" y="329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4" name="Equation" r:id="rId41" imgW="266584" imgH="279279" progId="Equation.3">
                    <p:embed/>
                  </p:oleObj>
                </mc:Choice>
                <mc:Fallback>
                  <p:oleObj name="Equation" r:id="rId41" imgW="266584" imgH="279279" progId="Equation.3">
                    <p:embed/>
                    <p:pic>
                      <p:nvPicPr>
                        <p:cNvPr id="4511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9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19" name="Object 28"/>
            <p:cNvGraphicFramePr>
              <a:graphicFrameLocks noChangeAspect="1"/>
            </p:cNvGraphicFramePr>
            <p:nvPr/>
          </p:nvGraphicFramePr>
          <p:xfrm>
            <a:off x="4464" y="324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5" name="Equation" r:id="rId42" imgW="279279" imgH="380835" progId="Equation.3">
                    <p:embed/>
                  </p:oleObj>
                </mc:Choice>
                <mc:Fallback>
                  <p:oleObj name="Equation" r:id="rId42" imgW="279279" imgH="380835" progId="Equation.3">
                    <p:embed/>
                    <p:pic>
                      <p:nvPicPr>
                        <p:cNvPr id="4511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4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20" name="Object 29"/>
            <p:cNvGraphicFramePr>
              <a:graphicFrameLocks noChangeAspect="1"/>
            </p:cNvGraphicFramePr>
            <p:nvPr/>
          </p:nvGraphicFramePr>
          <p:xfrm>
            <a:off x="2016" y="3200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6" name="Equation" r:id="rId43" imgW="279279" imgH="380835" progId="Equation.3">
                    <p:embed/>
                  </p:oleObj>
                </mc:Choice>
                <mc:Fallback>
                  <p:oleObj name="Equation" r:id="rId43" imgW="279279" imgH="380835" progId="Equation.3">
                    <p:embed/>
                    <p:pic>
                      <p:nvPicPr>
                        <p:cNvPr id="4512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00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21" name="Freeform 30"/>
            <p:cNvSpPr>
              <a:spLocks/>
            </p:cNvSpPr>
            <p:nvPr/>
          </p:nvSpPr>
          <p:spPr bwMode="auto">
            <a:xfrm>
              <a:off x="4704" y="2240"/>
              <a:ext cx="416" cy="536"/>
            </a:xfrm>
            <a:custGeom>
              <a:avLst/>
              <a:gdLst>
                <a:gd name="T0" fmla="*/ 152 w 416"/>
                <a:gd name="T1" fmla="*/ 536 h 536"/>
                <a:gd name="T2" fmla="*/ 8 w 416"/>
                <a:gd name="T3" fmla="*/ 200 h 536"/>
                <a:gd name="T4" fmla="*/ 200 w 416"/>
                <a:gd name="T5" fmla="*/ 8 h 536"/>
                <a:gd name="T6" fmla="*/ 392 w 416"/>
                <a:gd name="T7" fmla="*/ 152 h 536"/>
                <a:gd name="T8" fmla="*/ 344 w 416"/>
                <a:gd name="T9" fmla="*/ 488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"/>
                <a:gd name="T16" fmla="*/ 0 h 536"/>
                <a:gd name="T17" fmla="*/ 416 w 416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" h="536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5122" name="Object 31"/>
            <p:cNvGraphicFramePr>
              <a:graphicFrameLocks noChangeAspect="1"/>
            </p:cNvGraphicFramePr>
            <p:nvPr/>
          </p:nvGraphicFramePr>
          <p:xfrm>
            <a:off x="4712" y="1960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7" name="Equation" r:id="rId44" imgW="672808" imgH="444307" progId="Equation.3">
                    <p:embed/>
                  </p:oleObj>
                </mc:Choice>
                <mc:Fallback>
                  <p:oleObj name="Equation" r:id="rId44" imgW="672808" imgH="444307" progId="Equation.3">
                    <p:embed/>
                    <p:pic>
                      <p:nvPicPr>
                        <p:cNvPr id="4512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960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23" name="Line 32"/>
            <p:cNvSpPr>
              <a:spLocks noChangeShapeType="1"/>
            </p:cNvSpPr>
            <p:nvPr/>
          </p:nvSpPr>
          <p:spPr bwMode="auto">
            <a:xfrm flipV="1">
              <a:off x="4560" y="3056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4" name="Freeform 33"/>
            <p:cNvSpPr>
              <a:spLocks/>
            </p:cNvSpPr>
            <p:nvPr/>
          </p:nvSpPr>
          <p:spPr bwMode="auto">
            <a:xfrm>
              <a:off x="3744" y="2960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432 w 1104"/>
                <a:gd name="T3" fmla="*/ 192 h 624"/>
                <a:gd name="T4" fmla="*/ 1104 w 1104"/>
                <a:gd name="T5" fmla="*/ 0 h 624"/>
                <a:gd name="T6" fmla="*/ 0 60000 65536"/>
                <a:gd name="T7" fmla="*/ 0 60000 65536"/>
                <a:gd name="T8" fmla="*/ 0 60000 65536"/>
                <a:gd name="T9" fmla="*/ 0 w 1104"/>
                <a:gd name="T10" fmla="*/ 0 h 624"/>
                <a:gd name="T11" fmla="*/ 1104 w 110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5" name="Freeform 34"/>
            <p:cNvSpPr>
              <a:spLocks/>
            </p:cNvSpPr>
            <p:nvPr/>
          </p:nvSpPr>
          <p:spPr bwMode="auto">
            <a:xfrm>
              <a:off x="2928" y="2840"/>
              <a:ext cx="1872" cy="744"/>
            </a:xfrm>
            <a:custGeom>
              <a:avLst/>
              <a:gdLst>
                <a:gd name="T0" fmla="*/ 0 w 1872"/>
                <a:gd name="T1" fmla="*/ 744 h 744"/>
                <a:gd name="T2" fmla="*/ 720 w 1872"/>
                <a:gd name="T3" fmla="*/ 120 h 744"/>
                <a:gd name="T4" fmla="*/ 1872 w 1872"/>
                <a:gd name="T5" fmla="*/ 24 h 744"/>
                <a:gd name="T6" fmla="*/ 0 60000 65536"/>
                <a:gd name="T7" fmla="*/ 0 60000 65536"/>
                <a:gd name="T8" fmla="*/ 0 60000 65536"/>
                <a:gd name="T9" fmla="*/ 0 w 1872"/>
                <a:gd name="T10" fmla="*/ 0 h 744"/>
                <a:gd name="T11" fmla="*/ 1872 w 1872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744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6" name="Freeform 35"/>
            <p:cNvSpPr>
              <a:spLocks/>
            </p:cNvSpPr>
            <p:nvPr/>
          </p:nvSpPr>
          <p:spPr bwMode="auto">
            <a:xfrm>
              <a:off x="2112" y="2448"/>
              <a:ext cx="2736" cy="1136"/>
            </a:xfrm>
            <a:custGeom>
              <a:avLst/>
              <a:gdLst>
                <a:gd name="T0" fmla="*/ 0 w 2736"/>
                <a:gd name="T1" fmla="*/ 1136 h 1136"/>
                <a:gd name="T2" fmla="*/ 720 w 2736"/>
                <a:gd name="T3" fmla="*/ 128 h 1136"/>
                <a:gd name="T4" fmla="*/ 2736 w 2736"/>
                <a:gd name="T5" fmla="*/ 368 h 1136"/>
                <a:gd name="T6" fmla="*/ 0 60000 65536"/>
                <a:gd name="T7" fmla="*/ 0 60000 65536"/>
                <a:gd name="T8" fmla="*/ 0 60000 65536"/>
                <a:gd name="T9" fmla="*/ 0 w 2736"/>
                <a:gd name="T10" fmla="*/ 0 h 1136"/>
                <a:gd name="T11" fmla="*/ 2736 w 2736"/>
                <a:gd name="T12" fmla="*/ 1136 h 1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1136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7" name="Oval 47"/>
            <p:cNvSpPr>
              <a:spLocks noChangeArrowheads="1"/>
            </p:cNvSpPr>
            <p:nvPr/>
          </p:nvSpPr>
          <p:spPr bwMode="auto">
            <a:xfrm>
              <a:off x="5088" y="344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pSp>
          <p:nvGrpSpPr>
            <p:cNvPr id="45128" name="Group 66"/>
            <p:cNvGrpSpPr>
              <a:grpSpLocks/>
            </p:cNvGrpSpPr>
            <p:nvPr/>
          </p:nvGrpSpPr>
          <p:grpSpPr bwMode="auto">
            <a:xfrm>
              <a:off x="5088" y="3072"/>
              <a:ext cx="567" cy="384"/>
              <a:chOff x="4224" y="1824"/>
              <a:chExt cx="567" cy="384"/>
            </a:xfrm>
          </p:grpSpPr>
          <p:graphicFrame>
            <p:nvGraphicFramePr>
              <p:cNvPr id="45129" name="Object 67"/>
              <p:cNvGraphicFramePr>
                <a:graphicFrameLocks noChangeAspect="1"/>
              </p:cNvGraphicFramePr>
              <p:nvPr/>
            </p:nvGraphicFramePr>
            <p:xfrm>
              <a:off x="4368" y="1824"/>
              <a:ext cx="42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658" name="Equation" r:id="rId46" imgW="672808" imgH="444307" progId="Equation.3">
                      <p:embed/>
                    </p:oleObj>
                  </mc:Choice>
                  <mc:Fallback>
                    <p:oleObj name="Equation" r:id="rId46" imgW="672808" imgH="444307" progId="Equation.3">
                      <p:embed/>
                      <p:pic>
                        <p:nvPicPr>
                          <p:cNvPr id="45129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24"/>
                            <a:ext cx="42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30" name="Line 68"/>
              <p:cNvSpPr>
                <a:spLocks noChangeShapeType="1"/>
              </p:cNvSpPr>
              <p:nvPr/>
            </p:nvSpPr>
            <p:spPr bwMode="auto">
              <a:xfrm flipH="1" flipV="1">
                <a:off x="4224" y="182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45088" name="Object 69"/>
          <p:cNvGraphicFramePr>
            <a:graphicFrameLocks noChangeAspect="1"/>
          </p:cNvGraphicFramePr>
          <p:nvPr/>
        </p:nvGraphicFramePr>
        <p:xfrm>
          <a:off x="4495801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9" name="Equation" r:id="rId47" imgW="406224" imgH="469696" progId="Equation.3">
                  <p:embed/>
                </p:oleObj>
              </mc:Choice>
              <mc:Fallback>
                <p:oleObj name="Equation" r:id="rId47" imgW="406224" imgH="469696" progId="Equation.3">
                  <p:embed/>
                  <p:pic>
                    <p:nvPicPr>
                      <p:cNvPr id="45088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9" name="Object 70"/>
          <p:cNvGraphicFramePr>
            <a:graphicFrameLocks noChangeAspect="1"/>
          </p:cNvGraphicFramePr>
          <p:nvPr/>
        </p:nvGraphicFramePr>
        <p:xfrm>
          <a:off x="3505201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0" name="Equation" r:id="rId48" imgW="406224" imgH="469696" progId="Equation.3">
                  <p:embed/>
                </p:oleObj>
              </mc:Choice>
              <mc:Fallback>
                <p:oleObj name="Equation" r:id="rId48" imgW="406224" imgH="469696" progId="Equation.3">
                  <p:embed/>
                  <p:pic>
                    <p:nvPicPr>
                      <p:cNvPr id="45089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0" name="Object 71"/>
          <p:cNvGraphicFramePr>
            <a:graphicFrameLocks noChangeAspect="1"/>
          </p:cNvGraphicFramePr>
          <p:nvPr/>
        </p:nvGraphicFramePr>
        <p:xfrm>
          <a:off x="4495801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1" name="Equation" r:id="rId49" imgW="406224" imgH="469696" progId="Equation.3">
                  <p:embed/>
                </p:oleObj>
              </mc:Choice>
              <mc:Fallback>
                <p:oleObj name="Equation" r:id="rId49" imgW="406224" imgH="469696" progId="Equation.3">
                  <p:embed/>
                  <p:pic>
                    <p:nvPicPr>
                      <p:cNvPr id="4509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1" name="Object 72"/>
          <p:cNvGraphicFramePr>
            <a:graphicFrameLocks noChangeAspect="1"/>
          </p:cNvGraphicFramePr>
          <p:nvPr/>
        </p:nvGraphicFramePr>
        <p:xfrm>
          <a:off x="3505201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2" name="Equation" r:id="rId50" imgW="406224" imgH="469696" progId="Equation.3">
                  <p:embed/>
                </p:oleObj>
              </mc:Choice>
              <mc:Fallback>
                <p:oleObj name="Equation" r:id="rId50" imgW="406224" imgH="469696" progId="Equation.3">
                  <p:embed/>
                  <p:pic>
                    <p:nvPicPr>
                      <p:cNvPr id="45091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2" name="Text Box 74"/>
          <p:cNvSpPr txBox="1">
            <a:spLocks noChangeArrowheads="1"/>
          </p:cNvSpPr>
          <p:nvPr/>
        </p:nvSpPr>
        <p:spPr bwMode="auto">
          <a:xfrm>
            <a:off x="1524001" y="0"/>
            <a:ext cx="416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Transition Table for </a:t>
            </a:r>
          </a:p>
        </p:txBody>
      </p:sp>
      <p:sp>
        <p:nvSpPr>
          <p:cNvPr id="45093" name="Text Box 77"/>
          <p:cNvSpPr txBox="1">
            <a:spLocks noChangeArrowheads="1"/>
          </p:cNvSpPr>
          <p:nvPr/>
        </p:nvSpPr>
        <p:spPr bwMode="auto">
          <a:xfrm rot="16200000">
            <a:off x="1100932" y="3318670"/>
            <a:ext cx="1852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states</a:t>
            </a:r>
          </a:p>
        </p:txBody>
      </p:sp>
      <p:sp>
        <p:nvSpPr>
          <p:cNvPr id="45094" name="Text Box 78"/>
          <p:cNvSpPr txBox="1">
            <a:spLocks noChangeArrowheads="1"/>
          </p:cNvSpPr>
          <p:nvPr/>
        </p:nvSpPr>
        <p:spPr bwMode="auto">
          <a:xfrm>
            <a:off x="3352801" y="788988"/>
            <a:ext cx="1858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>
                <a:solidFill>
                  <a:schemeClr val="tx2"/>
                </a:solidFill>
              </a:rPr>
              <a:t>symbols</a:t>
            </a:r>
          </a:p>
        </p:txBody>
      </p:sp>
      <p:graphicFrame>
        <p:nvGraphicFramePr>
          <p:cNvPr id="45095" name="Object 79"/>
          <p:cNvGraphicFramePr>
            <a:graphicFrameLocks noChangeAspect="1"/>
          </p:cNvGraphicFramePr>
          <p:nvPr/>
        </p:nvGraphicFramePr>
        <p:xfrm>
          <a:off x="5638801" y="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3" name="Equation" r:id="rId51" imgW="279279" imgH="342751" progId="Equation.3">
                  <p:embed/>
                </p:oleObj>
              </mc:Choice>
              <mc:Fallback>
                <p:oleObj name="Equation" r:id="rId51" imgW="279279" imgH="342751" progId="Equation.3">
                  <p:embed/>
                  <p:pic>
                    <p:nvPicPr>
                      <p:cNvPr id="4509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63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F71CAD-7A8E-4CB8-89C8-154D61008AE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8197" name="Oval 10"/>
          <p:cNvSpPr>
            <a:spLocks noChangeArrowheads="1"/>
          </p:cNvSpPr>
          <p:nvPr/>
        </p:nvSpPr>
        <p:spPr bwMode="auto">
          <a:xfrm>
            <a:off x="3676650" y="517228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8" name="Oval 11"/>
          <p:cNvSpPr>
            <a:spLocks noChangeArrowheads="1"/>
          </p:cNvSpPr>
          <p:nvPr/>
        </p:nvSpPr>
        <p:spPr bwMode="auto">
          <a:xfrm>
            <a:off x="6267450" y="517228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Oval 12"/>
          <p:cNvSpPr>
            <a:spLocks noChangeArrowheads="1"/>
          </p:cNvSpPr>
          <p:nvPr/>
        </p:nvSpPr>
        <p:spPr bwMode="auto">
          <a:xfrm>
            <a:off x="7562850" y="517228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1" name="Oval 14"/>
          <p:cNvSpPr>
            <a:spLocks noChangeArrowheads="1"/>
          </p:cNvSpPr>
          <p:nvPr/>
        </p:nvSpPr>
        <p:spPr bwMode="auto">
          <a:xfrm>
            <a:off x="8782050" y="5019882"/>
            <a:ext cx="838200" cy="8382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>
            <a:off x="3067050" y="547708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3" name="Line 16"/>
          <p:cNvSpPr>
            <a:spLocks noChangeShapeType="1"/>
          </p:cNvSpPr>
          <p:nvPr/>
        </p:nvSpPr>
        <p:spPr bwMode="auto">
          <a:xfrm>
            <a:off x="5505450" y="547708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4" name="Line 17"/>
          <p:cNvSpPr>
            <a:spLocks noChangeShapeType="1"/>
          </p:cNvSpPr>
          <p:nvPr/>
        </p:nvSpPr>
        <p:spPr bwMode="auto">
          <a:xfrm>
            <a:off x="6800850" y="547708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05" name="Line 18"/>
          <p:cNvSpPr>
            <a:spLocks noChangeShapeType="1"/>
          </p:cNvSpPr>
          <p:nvPr/>
        </p:nvSpPr>
        <p:spPr bwMode="auto">
          <a:xfrm>
            <a:off x="8096250" y="547708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0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01747"/>
              </p:ext>
            </p:extLst>
          </p:nvPr>
        </p:nvGraphicFramePr>
        <p:xfrm>
          <a:off x="3752850" y="5172282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8206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5172282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Oval 20"/>
          <p:cNvSpPr>
            <a:spLocks noChangeArrowheads="1"/>
          </p:cNvSpPr>
          <p:nvPr/>
        </p:nvSpPr>
        <p:spPr bwMode="auto">
          <a:xfrm>
            <a:off x="4972050" y="517228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0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68269"/>
              </p:ext>
            </p:extLst>
          </p:nvPr>
        </p:nvGraphicFramePr>
        <p:xfrm>
          <a:off x="5086351" y="5172282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820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1" y="5172282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427463"/>
              </p:ext>
            </p:extLst>
          </p:nvPr>
        </p:nvGraphicFramePr>
        <p:xfrm>
          <a:off x="6356351" y="5172282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820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1" y="5172282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129139"/>
              </p:ext>
            </p:extLst>
          </p:nvPr>
        </p:nvGraphicFramePr>
        <p:xfrm>
          <a:off x="7651751" y="5172282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821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1" y="5172282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Line 25"/>
          <p:cNvSpPr>
            <a:spLocks noChangeShapeType="1"/>
          </p:cNvSpPr>
          <p:nvPr/>
        </p:nvSpPr>
        <p:spPr bwMode="auto">
          <a:xfrm>
            <a:off x="4210050" y="547708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1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33703"/>
              </p:ext>
            </p:extLst>
          </p:nvPr>
        </p:nvGraphicFramePr>
        <p:xfrm>
          <a:off x="4438651" y="517228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821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1" y="517228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9246"/>
              </p:ext>
            </p:extLst>
          </p:nvPr>
        </p:nvGraphicFramePr>
        <p:xfrm>
          <a:off x="5734050" y="509608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821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09608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6003"/>
              </p:ext>
            </p:extLst>
          </p:nvPr>
        </p:nvGraphicFramePr>
        <p:xfrm>
          <a:off x="7029450" y="509608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821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509608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088844"/>
              </p:ext>
            </p:extLst>
          </p:nvPr>
        </p:nvGraphicFramePr>
        <p:xfrm>
          <a:off x="8324851" y="517228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82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1" y="517228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Oval 30"/>
          <p:cNvSpPr>
            <a:spLocks noChangeArrowheads="1"/>
          </p:cNvSpPr>
          <p:nvPr/>
        </p:nvSpPr>
        <p:spPr bwMode="auto">
          <a:xfrm>
            <a:off x="8337550" y="388958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28324"/>
              </p:ext>
            </p:extLst>
          </p:nvPr>
        </p:nvGraphicFramePr>
        <p:xfrm>
          <a:off x="8413751" y="3889582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821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1" y="3889582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18884"/>
              </p:ext>
            </p:extLst>
          </p:nvPr>
        </p:nvGraphicFramePr>
        <p:xfrm>
          <a:off x="5276851" y="471508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8219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1" y="471508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446342"/>
              </p:ext>
            </p:extLst>
          </p:nvPr>
        </p:nvGraphicFramePr>
        <p:xfrm>
          <a:off x="6496051" y="4791282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822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1" y="4791282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713840"/>
              </p:ext>
            </p:extLst>
          </p:nvPr>
        </p:nvGraphicFramePr>
        <p:xfrm>
          <a:off x="7791450" y="471508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822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471508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021947"/>
              </p:ext>
            </p:extLst>
          </p:nvPr>
        </p:nvGraphicFramePr>
        <p:xfrm>
          <a:off x="3905250" y="4638882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8222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638882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Freeform 36"/>
          <p:cNvSpPr>
            <a:spLocks/>
          </p:cNvSpPr>
          <p:nvPr/>
        </p:nvSpPr>
        <p:spPr bwMode="auto">
          <a:xfrm>
            <a:off x="8172450" y="3114882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2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007861"/>
              </p:ext>
            </p:extLst>
          </p:nvPr>
        </p:nvGraphicFramePr>
        <p:xfrm>
          <a:off x="8185151" y="2670383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822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151" y="2670383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Line 38"/>
          <p:cNvSpPr>
            <a:spLocks noChangeShapeType="1"/>
          </p:cNvSpPr>
          <p:nvPr/>
        </p:nvSpPr>
        <p:spPr bwMode="auto">
          <a:xfrm flipV="1">
            <a:off x="7943850" y="4410282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6" name="Freeform 39"/>
          <p:cNvSpPr>
            <a:spLocks/>
          </p:cNvSpPr>
          <p:nvPr/>
        </p:nvSpPr>
        <p:spPr bwMode="auto">
          <a:xfrm>
            <a:off x="6648450" y="4257882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7" name="Freeform 40"/>
          <p:cNvSpPr>
            <a:spLocks/>
          </p:cNvSpPr>
          <p:nvPr/>
        </p:nvSpPr>
        <p:spPr bwMode="auto">
          <a:xfrm>
            <a:off x="5353050" y="4067382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28" name="Freeform 41"/>
          <p:cNvSpPr>
            <a:spLocks/>
          </p:cNvSpPr>
          <p:nvPr/>
        </p:nvSpPr>
        <p:spPr bwMode="auto">
          <a:xfrm>
            <a:off x="4057650" y="3445082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29" name="Group 42"/>
          <p:cNvGrpSpPr>
            <a:grpSpLocks/>
          </p:cNvGrpSpPr>
          <p:nvPr/>
        </p:nvGrpSpPr>
        <p:grpSpPr bwMode="auto">
          <a:xfrm>
            <a:off x="8705851" y="4410282"/>
            <a:ext cx="900113" cy="609600"/>
            <a:chOff x="4224" y="1824"/>
            <a:chExt cx="567" cy="384"/>
          </a:xfrm>
        </p:grpSpPr>
        <p:graphicFrame>
          <p:nvGraphicFramePr>
            <p:cNvPr id="8235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823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31" name="Text Box 46"/>
          <p:cNvSpPr txBox="1">
            <a:spLocks noChangeArrowheads="1"/>
          </p:cNvSpPr>
          <p:nvPr/>
        </p:nvSpPr>
        <p:spPr bwMode="auto">
          <a:xfrm>
            <a:off x="4540740" y="5792136"/>
            <a:ext cx="451277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state, there is a transition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symbol in the alphabet</a:t>
            </a:r>
          </a:p>
        </p:txBody>
      </p:sp>
      <p:sp>
        <p:nvSpPr>
          <p:cNvPr id="8232" name="Text Box 47"/>
          <p:cNvSpPr txBox="1">
            <a:spLocks noChangeArrowheads="1"/>
          </p:cNvSpPr>
          <p:nvPr/>
        </p:nvSpPr>
        <p:spPr bwMode="auto">
          <a:xfrm>
            <a:off x="2305051" y="2124282"/>
            <a:ext cx="1311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</a:p>
        </p:txBody>
      </p:sp>
      <p:sp>
        <p:nvSpPr>
          <p:cNvPr id="8233" name="Oval 49"/>
          <p:cNvSpPr>
            <a:spLocks noChangeArrowheads="1"/>
          </p:cNvSpPr>
          <p:nvPr/>
        </p:nvSpPr>
        <p:spPr bwMode="auto">
          <a:xfrm>
            <a:off x="4362450" y="4943682"/>
            <a:ext cx="457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34" name="Oval 50"/>
          <p:cNvSpPr>
            <a:spLocks noChangeArrowheads="1"/>
          </p:cNvSpPr>
          <p:nvPr/>
        </p:nvSpPr>
        <p:spPr bwMode="auto">
          <a:xfrm>
            <a:off x="3676650" y="4486482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6650" y="2117197"/>
            <a:ext cx="273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∑ = { a, b }</a:t>
            </a:r>
          </a:p>
        </p:txBody>
      </p:sp>
      <p:graphicFrame>
        <p:nvGraphicFramePr>
          <p:cNvPr id="821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05182"/>
              </p:ext>
            </p:extLst>
          </p:nvPr>
        </p:nvGraphicFramePr>
        <p:xfrm>
          <a:off x="9010650" y="5172282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8211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0650" y="5172282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8934450" y="517228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61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1139C1-997A-4778-8369-7EF19B94EBA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Extended Transition Function 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4608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060922"/>
              </p:ext>
            </p:extLst>
          </p:nvPr>
        </p:nvGraphicFramePr>
        <p:xfrm>
          <a:off x="7048501" y="845952"/>
          <a:ext cx="4191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3" imgW="1117600" imgH="228600" progId="Equation.3">
                  <p:embed/>
                </p:oleObj>
              </mc:Choice>
              <mc:Fallback>
                <p:oleObj name="Equation" r:id="rId3" imgW="1117600" imgH="228600" progId="Equation.3">
                  <p:embed/>
                  <p:pic>
                    <p:nvPicPr>
                      <p:cNvPr id="4608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1" y="845952"/>
                        <a:ext cx="4191000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"/>
          <p:cNvGraphicFramePr>
            <a:graphicFrameLocks noChangeAspect="1"/>
          </p:cNvGraphicFramePr>
          <p:nvPr/>
        </p:nvGraphicFramePr>
        <p:xfrm>
          <a:off x="4125914" y="2643188"/>
          <a:ext cx="3254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5" imgW="876300" imgH="241300" progId="Equation.3">
                  <p:embed/>
                </p:oleObj>
              </mc:Choice>
              <mc:Fallback>
                <p:oleObj name="Equation" r:id="rId5" imgW="876300" imgH="241300" progId="Equation.3">
                  <p:embed/>
                  <p:pic>
                    <p:nvPicPr>
                      <p:cNvPr id="4608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4" y="2643188"/>
                        <a:ext cx="3254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90"/>
          <p:cNvSpPr txBox="1">
            <a:spLocks noChangeArrowheads="1"/>
          </p:cNvSpPr>
          <p:nvPr/>
        </p:nvSpPr>
        <p:spPr bwMode="auto">
          <a:xfrm>
            <a:off x="1905001" y="4343400"/>
            <a:ext cx="454804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resulting state 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scanning string        from state</a:t>
            </a:r>
          </a:p>
        </p:txBody>
      </p:sp>
      <p:graphicFrame>
        <p:nvGraphicFramePr>
          <p:cNvPr id="460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273078"/>
              </p:ext>
            </p:extLst>
          </p:nvPr>
        </p:nvGraphicFramePr>
        <p:xfrm>
          <a:off x="4572000" y="4769301"/>
          <a:ext cx="6159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7" imgW="164957" imgH="152268" progId="Equation.3">
                  <p:embed/>
                </p:oleObj>
              </mc:Choice>
              <mc:Fallback>
                <p:oleObj name="Equation" r:id="rId7" imgW="164957" imgH="152268" progId="Equation.3">
                  <p:embed/>
                  <p:pic>
                    <p:nvPicPr>
                      <p:cNvPr id="4608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9301"/>
                        <a:ext cx="6159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40774"/>
              </p:ext>
            </p:extLst>
          </p:nvPr>
        </p:nvGraphicFramePr>
        <p:xfrm>
          <a:off x="6481762" y="4708976"/>
          <a:ext cx="460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9" imgW="139639" imgH="190417" progId="Equation.3">
                  <p:embed/>
                </p:oleObj>
              </mc:Choice>
              <mc:Fallback>
                <p:oleObj name="Equation" r:id="rId9" imgW="139639" imgH="190417" progId="Equation.3">
                  <p:embed/>
                  <p:pic>
                    <p:nvPicPr>
                      <p:cNvPr id="460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2" y="4708976"/>
                        <a:ext cx="460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18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A45AA4-A816-4C6E-B2AC-43C79F7CA60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4710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14861"/>
              </p:ext>
            </p:extLst>
          </p:nvPr>
        </p:nvGraphicFramePr>
        <p:xfrm>
          <a:off x="3003551" y="2032195"/>
          <a:ext cx="30162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Equation" r:id="rId3" imgW="965200" imgH="241300" progId="Equation.3">
                  <p:embed/>
                </p:oleObj>
              </mc:Choice>
              <mc:Fallback>
                <p:oleObj name="Equation" r:id="rId3" imgW="965200" imgH="241300" progId="Equation.3">
                  <p:embed/>
                  <p:pic>
                    <p:nvPicPr>
                      <p:cNvPr id="47109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1" y="2032195"/>
                        <a:ext cx="30162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33401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59309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72263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85979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84455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7305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51689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64643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77597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4635500" y="57023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7120" name="Object 1"/>
          <p:cNvGraphicFramePr>
            <a:graphicFrameLocks noChangeAspect="1"/>
          </p:cNvGraphicFramePr>
          <p:nvPr/>
        </p:nvGraphicFramePr>
        <p:xfrm>
          <a:off x="7315201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5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4712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2"/>
          <p:cNvGraphicFramePr>
            <a:graphicFrameLocks noChangeAspect="1"/>
          </p:cNvGraphicFramePr>
          <p:nvPr/>
        </p:nvGraphicFramePr>
        <p:xfrm>
          <a:off x="86741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6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471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41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8735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23" name="Object 3"/>
          <p:cNvGraphicFramePr>
            <a:graphicFrameLocks noChangeAspect="1"/>
          </p:cNvGraphicFramePr>
          <p:nvPr/>
        </p:nvGraphicFramePr>
        <p:xfrm>
          <a:off x="4102101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47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1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4"/>
          <p:cNvGraphicFramePr>
            <a:graphicFrameLocks noChangeAspect="1"/>
          </p:cNvGraphicFramePr>
          <p:nvPr/>
        </p:nvGraphicFramePr>
        <p:xfrm>
          <a:off x="53975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Equation" r:id="rId11" imgW="279279" imgH="380835" progId="Equation.3">
                  <p:embed/>
                </p:oleObj>
              </mc:Choice>
              <mc:Fallback>
                <p:oleObj name="Equation" r:id="rId11" imgW="279279" imgH="380835" progId="Equation.3">
                  <p:embed/>
                  <p:pic>
                    <p:nvPicPr>
                      <p:cNvPr id="47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5"/>
          <p:cNvGraphicFramePr>
            <a:graphicFrameLocks noChangeAspect="1"/>
          </p:cNvGraphicFramePr>
          <p:nvPr/>
        </p:nvGraphicFramePr>
        <p:xfrm>
          <a:off x="66929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9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47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6"/>
          <p:cNvGraphicFramePr>
            <a:graphicFrameLocks noChangeAspect="1"/>
          </p:cNvGraphicFramePr>
          <p:nvPr/>
        </p:nvGraphicFramePr>
        <p:xfrm>
          <a:off x="7988301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47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1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80010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7128" name="Object 7"/>
          <p:cNvGraphicFramePr>
            <a:graphicFrameLocks noChangeAspect="1"/>
          </p:cNvGraphicFramePr>
          <p:nvPr/>
        </p:nvGraphicFramePr>
        <p:xfrm>
          <a:off x="8077201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1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471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8"/>
          <p:cNvGraphicFramePr>
            <a:graphicFrameLocks noChangeAspect="1"/>
          </p:cNvGraphicFramePr>
          <p:nvPr/>
        </p:nvGraphicFramePr>
        <p:xfrm>
          <a:off x="4940301" y="5245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2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471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1" y="5245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9"/>
          <p:cNvGraphicFramePr>
            <a:graphicFrameLocks noChangeAspect="1"/>
          </p:cNvGraphicFramePr>
          <p:nvPr/>
        </p:nvGraphicFramePr>
        <p:xfrm>
          <a:off x="6159501" y="5321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471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1" y="5321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10"/>
          <p:cNvGraphicFramePr>
            <a:graphicFrameLocks noChangeAspect="1"/>
          </p:cNvGraphicFramePr>
          <p:nvPr/>
        </p:nvGraphicFramePr>
        <p:xfrm>
          <a:off x="74549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4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4713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11"/>
          <p:cNvGraphicFramePr>
            <a:graphicFrameLocks noChangeAspect="1"/>
          </p:cNvGraphicFramePr>
          <p:nvPr/>
        </p:nvGraphicFramePr>
        <p:xfrm>
          <a:off x="3568700" y="5168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5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471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5168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3" name="Freeform 29"/>
          <p:cNvSpPr>
            <a:spLocks/>
          </p:cNvSpPr>
          <p:nvPr/>
        </p:nvSpPr>
        <p:spPr bwMode="auto">
          <a:xfrm>
            <a:off x="7835900" y="36449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34" name="Object 12"/>
          <p:cNvGraphicFramePr>
            <a:graphicFrameLocks noChangeAspect="1"/>
          </p:cNvGraphicFramePr>
          <p:nvPr/>
        </p:nvGraphicFramePr>
        <p:xfrm>
          <a:off x="7848601" y="32004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6" name="Equation" r:id="rId21" imgW="672808" imgH="444307" progId="Equation.3">
                  <p:embed/>
                </p:oleObj>
              </mc:Choice>
              <mc:Fallback>
                <p:oleObj name="Equation" r:id="rId21" imgW="672808" imgH="444307" progId="Equation.3">
                  <p:embed/>
                  <p:pic>
                    <p:nvPicPr>
                      <p:cNvPr id="471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32004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Line 31"/>
          <p:cNvSpPr>
            <a:spLocks noChangeShapeType="1"/>
          </p:cNvSpPr>
          <p:nvPr/>
        </p:nvSpPr>
        <p:spPr bwMode="auto">
          <a:xfrm flipV="1">
            <a:off x="76073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Freeform 32"/>
          <p:cNvSpPr>
            <a:spLocks/>
          </p:cNvSpPr>
          <p:nvPr/>
        </p:nvSpPr>
        <p:spPr bwMode="auto">
          <a:xfrm>
            <a:off x="6311900" y="47879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Freeform 33"/>
          <p:cNvSpPr>
            <a:spLocks/>
          </p:cNvSpPr>
          <p:nvPr/>
        </p:nvSpPr>
        <p:spPr bwMode="auto">
          <a:xfrm>
            <a:off x="5016500" y="45974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Freeform 34"/>
          <p:cNvSpPr>
            <a:spLocks/>
          </p:cNvSpPr>
          <p:nvPr/>
        </p:nvSpPr>
        <p:spPr bwMode="auto">
          <a:xfrm>
            <a:off x="3721100" y="39751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8445501" y="4965700"/>
            <a:ext cx="900113" cy="609600"/>
            <a:chOff x="4224" y="1824"/>
            <a:chExt cx="567" cy="384"/>
          </a:xfrm>
        </p:grpSpPr>
        <p:graphicFrame>
          <p:nvGraphicFramePr>
            <p:cNvPr id="47145" name="Object 1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7" name="Equation" r:id="rId23" imgW="672808" imgH="444307" progId="Equation.3">
                    <p:embed/>
                  </p:oleObj>
                </mc:Choice>
                <mc:Fallback>
                  <p:oleObj name="Equation" r:id="rId23" imgW="672808" imgH="444307" progId="Equation.3">
                    <p:embed/>
                    <p:pic>
                      <p:nvPicPr>
                        <p:cNvPr id="4714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6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40" name="Group 38"/>
          <p:cNvGrpSpPr>
            <a:grpSpLocks/>
          </p:cNvGrpSpPr>
          <p:nvPr/>
        </p:nvGrpSpPr>
        <p:grpSpPr bwMode="auto">
          <a:xfrm>
            <a:off x="3416301" y="5702300"/>
            <a:ext cx="2995613" cy="469900"/>
            <a:chOff x="1200" y="3400"/>
            <a:chExt cx="1887" cy="296"/>
          </a:xfrm>
        </p:grpSpPr>
        <p:graphicFrame>
          <p:nvGraphicFramePr>
            <p:cNvPr id="47142" name="Object 13"/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8" name="Equation" r:id="rId24" imgW="419100" imgH="469900" progId="Equation.3">
                    <p:embed/>
                  </p:oleObj>
                </mc:Choice>
                <mc:Fallback>
                  <p:oleObj name="Equation" r:id="rId24" imgW="419100" imgH="469900" progId="Equation.3">
                    <p:embed/>
                    <p:pic>
                      <p:nvPicPr>
                        <p:cNvPr id="471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3" name="Object 14"/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69" name="Equation" r:id="rId26" imgW="342751" imgH="469696" progId="Equation.3">
                    <p:embed/>
                  </p:oleObj>
                </mc:Choice>
                <mc:Fallback>
                  <p:oleObj name="Equation" r:id="rId26" imgW="342751" imgH="469696" progId="Equation.3">
                    <p:embed/>
                    <p:pic>
                      <p:nvPicPr>
                        <p:cNvPr id="4714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4" name="Object 15"/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70" name="Equation" r:id="rId28" imgW="393529" imgH="469696" progId="Equation.3">
                    <p:embed/>
                  </p:oleObj>
                </mc:Choice>
                <mc:Fallback>
                  <p:oleObj name="Equation" r:id="rId28" imgW="393529" imgH="469696" progId="Equation.3">
                    <p:embed/>
                    <p:pic>
                      <p:nvPicPr>
                        <p:cNvPr id="4714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41" name="Text Box 43"/>
          <p:cNvSpPr txBox="1">
            <a:spLocks noChangeArrowheads="1"/>
          </p:cNvSpPr>
          <p:nvPr/>
        </p:nvSpPr>
        <p:spPr bwMode="auto">
          <a:xfrm>
            <a:off x="946151" y="2108394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507369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711E25-A1F5-4085-A932-3A1AFE7C05F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4114800" y="1447800"/>
          <a:ext cx="4108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481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447800"/>
                        <a:ext cx="4108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33528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5943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8135" name="Oval 6"/>
          <p:cNvSpPr>
            <a:spLocks noChangeArrowheads="1"/>
          </p:cNvSpPr>
          <p:nvPr/>
        </p:nvSpPr>
        <p:spPr bwMode="auto">
          <a:xfrm>
            <a:off x="7239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8610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8137" name="Oval 8"/>
          <p:cNvSpPr>
            <a:spLocks noChangeArrowheads="1"/>
          </p:cNvSpPr>
          <p:nvPr/>
        </p:nvSpPr>
        <p:spPr bwMode="auto">
          <a:xfrm>
            <a:off x="8458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>
            <a:off x="2743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5181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>
            <a:off x="6477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772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4648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4762501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481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1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60325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481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73279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481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8686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5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481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886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41148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481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5410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481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6705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481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80010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481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8013700" y="41148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8089901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0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481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1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4953001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481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6172201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481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7467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3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481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3581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481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Freeform 30"/>
          <p:cNvSpPr>
            <a:spLocks/>
          </p:cNvSpPr>
          <p:nvPr/>
        </p:nvSpPr>
        <p:spPr bwMode="auto">
          <a:xfrm>
            <a:off x="7848600" y="3340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78613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5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4815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Line 32"/>
          <p:cNvSpPr>
            <a:spLocks noChangeShapeType="1"/>
          </p:cNvSpPr>
          <p:nvPr/>
        </p:nvSpPr>
        <p:spPr bwMode="auto">
          <a:xfrm flipV="1">
            <a:off x="7620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Freeform 33"/>
          <p:cNvSpPr>
            <a:spLocks/>
          </p:cNvSpPr>
          <p:nvPr/>
        </p:nvSpPr>
        <p:spPr bwMode="auto">
          <a:xfrm>
            <a:off x="6324600" y="44831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Freeform 34"/>
          <p:cNvSpPr>
            <a:spLocks/>
          </p:cNvSpPr>
          <p:nvPr/>
        </p:nvSpPr>
        <p:spPr bwMode="auto">
          <a:xfrm>
            <a:off x="5029200" y="42926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Freeform 35"/>
          <p:cNvSpPr>
            <a:spLocks/>
          </p:cNvSpPr>
          <p:nvPr/>
        </p:nvSpPr>
        <p:spPr bwMode="auto">
          <a:xfrm>
            <a:off x="3733800" y="36703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64" name="Group 36"/>
          <p:cNvGrpSpPr>
            <a:grpSpLocks/>
          </p:cNvGrpSpPr>
          <p:nvPr/>
        </p:nvGrpSpPr>
        <p:grpSpPr bwMode="auto">
          <a:xfrm>
            <a:off x="8458201" y="4660900"/>
            <a:ext cx="900113" cy="609600"/>
            <a:chOff x="4224" y="1824"/>
            <a:chExt cx="567" cy="384"/>
          </a:xfrm>
        </p:grpSpPr>
        <p:graphicFrame>
          <p:nvGraphicFramePr>
            <p:cNvPr id="48166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6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48166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7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8165" name="Object 40"/>
          <p:cNvGraphicFramePr>
            <a:graphicFrameLocks noChangeAspect="1"/>
          </p:cNvGraphicFramePr>
          <p:nvPr/>
        </p:nvGraphicFramePr>
        <p:xfrm>
          <a:off x="3429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7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48165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165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5C448C-CF95-4BD4-A020-68DFE4CEAC8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0"/>
          <p:cNvGraphicFramePr>
            <a:graphicFrameLocks noChangeAspect="1"/>
          </p:cNvGraphicFramePr>
          <p:nvPr/>
        </p:nvGraphicFramePr>
        <p:xfrm>
          <a:off x="4354514" y="1524001"/>
          <a:ext cx="33543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5" name="Equation" r:id="rId3" imgW="1040948" imgH="241195" progId="Equation.3">
                  <p:embed/>
                </p:oleObj>
              </mc:Choice>
              <mc:Fallback>
                <p:oleObj name="Equation" r:id="rId3" imgW="1040948" imgH="241195" progId="Equation.3">
                  <p:embed/>
                  <p:pic>
                    <p:nvPicPr>
                      <p:cNvPr id="4915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4" y="1524001"/>
                        <a:ext cx="33543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3352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5943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72390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86106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9161" name="Oval 8"/>
          <p:cNvSpPr>
            <a:spLocks noChangeArrowheads="1"/>
          </p:cNvSpPr>
          <p:nvPr/>
        </p:nvSpPr>
        <p:spPr bwMode="auto">
          <a:xfrm>
            <a:off x="8458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2743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0"/>
          <p:cNvSpPr>
            <a:spLocks noChangeShapeType="1"/>
          </p:cNvSpPr>
          <p:nvPr/>
        </p:nvSpPr>
        <p:spPr bwMode="auto">
          <a:xfrm>
            <a:off x="5181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>
            <a:off x="6477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7772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66" name="Object 1"/>
          <p:cNvGraphicFramePr>
            <a:graphicFrameLocks noChangeAspect="1"/>
          </p:cNvGraphicFramePr>
          <p:nvPr/>
        </p:nvGraphicFramePr>
        <p:xfrm>
          <a:off x="3429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6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4916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4648200" y="5397500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9168" name="Object 2"/>
          <p:cNvGraphicFramePr>
            <a:graphicFrameLocks noChangeAspect="1"/>
          </p:cNvGraphicFramePr>
          <p:nvPr/>
        </p:nvGraphicFramePr>
        <p:xfrm>
          <a:off x="4762501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7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491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1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3"/>
          <p:cNvGraphicFramePr>
            <a:graphicFrameLocks noChangeAspect="1"/>
          </p:cNvGraphicFramePr>
          <p:nvPr/>
        </p:nvGraphicFramePr>
        <p:xfrm>
          <a:off x="60325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491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4"/>
          <p:cNvGraphicFramePr>
            <a:graphicFrameLocks noChangeAspect="1"/>
          </p:cNvGraphicFramePr>
          <p:nvPr/>
        </p:nvGraphicFramePr>
        <p:xfrm>
          <a:off x="7327901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9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49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1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5"/>
          <p:cNvGraphicFramePr>
            <a:graphicFrameLocks noChangeAspect="1"/>
          </p:cNvGraphicFramePr>
          <p:nvPr/>
        </p:nvGraphicFramePr>
        <p:xfrm>
          <a:off x="8686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49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3886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73" name="Object 6"/>
          <p:cNvGraphicFramePr>
            <a:graphicFrameLocks noChangeAspect="1"/>
          </p:cNvGraphicFramePr>
          <p:nvPr/>
        </p:nvGraphicFramePr>
        <p:xfrm>
          <a:off x="41148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4917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7"/>
          <p:cNvGraphicFramePr>
            <a:graphicFrameLocks noChangeAspect="1"/>
          </p:cNvGraphicFramePr>
          <p:nvPr/>
        </p:nvGraphicFramePr>
        <p:xfrm>
          <a:off x="5410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491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8"/>
          <p:cNvGraphicFramePr>
            <a:graphicFrameLocks noChangeAspect="1"/>
          </p:cNvGraphicFramePr>
          <p:nvPr/>
        </p:nvGraphicFramePr>
        <p:xfrm>
          <a:off x="6705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3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491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9"/>
          <p:cNvGraphicFramePr>
            <a:graphicFrameLocks noChangeAspect="1"/>
          </p:cNvGraphicFramePr>
          <p:nvPr/>
        </p:nvGraphicFramePr>
        <p:xfrm>
          <a:off x="8001001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4917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8013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49178" name="Object 10"/>
          <p:cNvGraphicFramePr>
            <a:graphicFrameLocks noChangeAspect="1"/>
          </p:cNvGraphicFramePr>
          <p:nvPr/>
        </p:nvGraphicFramePr>
        <p:xfrm>
          <a:off x="8089901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5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491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9901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11"/>
          <p:cNvGraphicFramePr>
            <a:graphicFrameLocks noChangeAspect="1"/>
          </p:cNvGraphicFramePr>
          <p:nvPr/>
        </p:nvGraphicFramePr>
        <p:xfrm>
          <a:off x="4953001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6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491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12"/>
          <p:cNvGraphicFramePr>
            <a:graphicFrameLocks noChangeAspect="1"/>
          </p:cNvGraphicFramePr>
          <p:nvPr/>
        </p:nvGraphicFramePr>
        <p:xfrm>
          <a:off x="6172201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7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49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13"/>
          <p:cNvGraphicFramePr>
            <a:graphicFrameLocks noChangeAspect="1"/>
          </p:cNvGraphicFramePr>
          <p:nvPr/>
        </p:nvGraphicFramePr>
        <p:xfrm>
          <a:off x="7467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8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49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14"/>
          <p:cNvGraphicFramePr>
            <a:graphicFrameLocks noChangeAspect="1"/>
          </p:cNvGraphicFramePr>
          <p:nvPr/>
        </p:nvGraphicFramePr>
        <p:xfrm>
          <a:off x="3581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9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491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3" name="Freeform 30"/>
          <p:cNvSpPr>
            <a:spLocks/>
          </p:cNvSpPr>
          <p:nvPr/>
        </p:nvSpPr>
        <p:spPr bwMode="auto">
          <a:xfrm>
            <a:off x="7848600" y="3340100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4" name="Object 15"/>
          <p:cNvGraphicFramePr>
            <a:graphicFrameLocks noChangeAspect="1"/>
          </p:cNvGraphicFramePr>
          <p:nvPr/>
        </p:nvGraphicFramePr>
        <p:xfrm>
          <a:off x="7861301" y="2895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0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4918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1" y="2895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Line 32"/>
          <p:cNvSpPr>
            <a:spLocks noChangeShapeType="1"/>
          </p:cNvSpPr>
          <p:nvPr/>
        </p:nvSpPr>
        <p:spPr bwMode="auto">
          <a:xfrm flipV="1">
            <a:off x="7620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Freeform 33"/>
          <p:cNvSpPr>
            <a:spLocks/>
          </p:cNvSpPr>
          <p:nvPr/>
        </p:nvSpPr>
        <p:spPr bwMode="auto">
          <a:xfrm>
            <a:off x="6324600" y="4483100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Freeform 34"/>
          <p:cNvSpPr>
            <a:spLocks/>
          </p:cNvSpPr>
          <p:nvPr/>
        </p:nvSpPr>
        <p:spPr bwMode="auto">
          <a:xfrm>
            <a:off x="5029200" y="4292600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Freeform 35"/>
          <p:cNvSpPr>
            <a:spLocks/>
          </p:cNvSpPr>
          <p:nvPr/>
        </p:nvSpPr>
        <p:spPr bwMode="auto">
          <a:xfrm>
            <a:off x="3733800" y="3670300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9" name="Group 36"/>
          <p:cNvGrpSpPr>
            <a:grpSpLocks/>
          </p:cNvGrpSpPr>
          <p:nvPr/>
        </p:nvGrpSpPr>
        <p:grpSpPr bwMode="auto">
          <a:xfrm>
            <a:off x="8458201" y="4660900"/>
            <a:ext cx="900113" cy="609600"/>
            <a:chOff x="4224" y="1824"/>
            <a:chExt cx="567" cy="384"/>
          </a:xfrm>
        </p:grpSpPr>
        <p:graphicFrame>
          <p:nvGraphicFramePr>
            <p:cNvPr id="49190" name="Object 1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1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4919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1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029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D4CD3-654D-4F2C-826F-A87CE0B33D6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905001" y="762000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009900"/>
                </a:solidFill>
              </a:rPr>
              <a:t>Special case:</a:t>
            </a:r>
          </a:p>
        </p:txBody>
      </p:sp>
      <p:graphicFrame>
        <p:nvGraphicFramePr>
          <p:cNvPr id="50181" name="Object 0"/>
          <p:cNvGraphicFramePr>
            <a:graphicFrameLocks noChangeAspect="1"/>
          </p:cNvGraphicFramePr>
          <p:nvPr/>
        </p:nvGraphicFramePr>
        <p:xfrm>
          <a:off x="5181600" y="3352800"/>
          <a:ext cx="31242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3" imgW="799753" imgH="241195" progId="Equation.3">
                  <p:embed/>
                </p:oleObj>
              </mc:Choice>
              <mc:Fallback>
                <p:oleObj name="Equation" r:id="rId3" imgW="799753" imgH="241195" progId="Equation.3">
                  <p:embed/>
                  <p:pic>
                    <p:nvPicPr>
                      <p:cNvPr id="5018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2800"/>
                        <a:ext cx="31242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029201" y="2286000"/>
            <a:ext cx="2689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for any state</a:t>
            </a:r>
          </a:p>
        </p:txBody>
      </p:sp>
      <p:graphicFrame>
        <p:nvGraphicFramePr>
          <p:cNvPr id="50183" name="Object 1"/>
          <p:cNvGraphicFramePr>
            <a:graphicFrameLocks noChangeAspect="1"/>
          </p:cNvGraphicFramePr>
          <p:nvPr/>
        </p:nvGraphicFramePr>
        <p:xfrm>
          <a:off x="7772401" y="2362200"/>
          <a:ext cx="404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5" imgW="139639" imgH="190417" progId="Equation.3">
                  <p:embed/>
                </p:oleObj>
              </mc:Choice>
              <mc:Fallback>
                <p:oleObj name="Equation" r:id="rId5" imgW="139639" imgH="190417" progId="Equation.3">
                  <p:embed/>
                  <p:pic>
                    <p:nvPicPr>
                      <p:cNvPr id="5018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2362200"/>
                        <a:ext cx="404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125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D0676-B518-422B-8C3E-C02B9277B6D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676191"/>
              </p:ext>
            </p:extLst>
          </p:nvPr>
        </p:nvGraphicFramePr>
        <p:xfrm>
          <a:off x="3921124" y="639763"/>
          <a:ext cx="2895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0" name="Equation" r:id="rId3" imgW="850531" imgH="241195" progId="Equation.3">
                  <p:embed/>
                </p:oleObj>
              </mc:Choice>
              <mc:Fallback>
                <p:oleObj name="Equation" r:id="rId3" imgW="850531" imgH="241195" progId="Equation.3">
                  <p:embed/>
                  <p:pic>
                    <p:nvPicPr>
                      <p:cNvPr id="5120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4" y="639763"/>
                        <a:ext cx="2895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Oval 43"/>
          <p:cNvSpPr>
            <a:spLocks noChangeArrowheads="1"/>
          </p:cNvSpPr>
          <p:nvPr/>
        </p:nvSpPr>
        <p:spPr bwMode="auto">
          <a:xfrm>
            <a:off x="3276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1206" name="Oval 44"/>
          <p:cNvSpPr>
            <a:spLocks noChangeArrowheads="1"/>
          </p:cNvSpPr>
          <p:nvPr/>
        </p:nvSpPr>
        <p:spPr bwMode="auto">
          <a:xfrm>
            <a:off x="8610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1207" name="Freeform 46"/>
          <p:cNvSpPr>
            <a:spLocks/>
          </p:cNvSpPr>
          <p:nvPr/>
        </p:nvSpPr>
        <p:spPr bwMode="auto">
          <a:xfrm>
            <a:off x="3819526" y="5740401"/>
            <a:ext cx="4867275" cy="606425"/>
          </a:xfrm>
          <a:custGeom>
            <a:avLst/>
            <a:gdLst>
              <a:gd name="T0" fmla="*/ 0 w 2328"/>
              <a:gd name="T1" fmla="*/ 2147483646 h 382"/>
              <a:gd name="T2" fmla="*/ 2147483646 w 2328"/>
              <a:gd name="T3" fmla="*/ 2147483646 h 382"/>
              <a:gd name="T4" fmla="*/ 2147483646 w 2328"/>
              <a:gd name="T5" fmla="*/ 0 h 382"/>
              <a:gd name="T6" fmla="*/ 2147483646 w 2328"/>
              <a:gd name="T7" fmla="*/ 2147483646 h 382"/>
              <a:gd name="T8" fmla="*/ 2147483646 w 2328"/>
              <a:gd name="T9" fmla="*/ 2147483646 h 382"/>
              <a:gd name="T10" fmla="*/ 2147483646 w 2328"/>
              <a:gd name="T11" fmla="*/ 2147483646 h 382"/>
              <a:gd name="T12" fmla="*/ 2147483646 w 2328"/>
              <a:gd name="T13" fmla="*/ 2147483646 h 382"/>
              <a:gd name="T14" fmla="*/ 2147483646 w 2328"/>
              <a:gd name="T15" fmla="*/ 2147483646 h 382"/>
              <a:gd name="T16" fmla="*/ 2147483646 w 2328"/>
              <a:gd name="T17" fmla="*/ 2147483646 h 382"/>
              <a:gd name="T18" fmla="*/ 2147483646 w 2328"/>
              <a:gd name="T19" fmla="*/ 2147483646 h 382"/>
              <a:gd name="T20" fmla="*/ 2147483646 w 2328"/>
              <a:gd name="T21" fmla="*/ 2147483646 h 382"/>
              <a:gd name="T22" fmla="*/ 2147483646 w 2328"/>
              <a:gd name="T23" fmla="*/ 2147483646 h 382"/>
              <a:gd name="T24" fmla="*/ 2147483646 w 2328"/>
              <a:gd name="T25" fmla="*/ 2147483646 h 382"/>
              <a:gd name="T26" fmla="*/ 2147483646 w 2328"/>
              <a:gd name="T27" fmla="*/ 2147483646 h 382"/>
              <a:gd name="T28" fmla="*/ 2147483646 w 2328"/>
              <a:gd name="T29" fmla="*/ 2147483646 h 382"/>
              <a:gd name="T30" fmla="*/ 2147483646 w 2328"/>
              <a:gd name="T31" fmla="*/ 2147483646 h 382"/>
              <a:gd name="T32" fmla="*/ 2147483646 w 2328"/>
              <a:gd name="T33" fmla="*/ 2147483646 h 382"/>
              <a:gd name="T34" fmla="*/ 2147483646 w 2328"/>
              <a:gd name="T35" fmla="*/ 2147483646 h 382"/>
              <a:gd name="T36" fmla="*/ 2147483646 w 2328"/>
              <a:gd name="T37" fmla="*/ 2147483646 h 382"/>
              <a:gd name="T38" fmla="*/ 2147483646 w 2328"/>
              <a:gd name="T39" fmla="*/ 2147483646 h 382"/>
              <a:gd name="T40" fmla="*/ 2147483646 w 2328"/>
              <a:gd name="T41" fmla="*/ 2147483646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1208" name="Object 48"/>
          <p:cNvGraphicFramePr>
            <a:graphicFrameLocks noChangeAspect="1"/>
          </p:cNvGraphicFramePr>
          <p:nvPr/>
        </p:nvGraphicFramePr>
        <p:xfrm>
          <a:off x="3429000" y="58674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1" name="Equation" r:id="rId5" imgW="241195" imgH="330057" progId="Equation.3">
                  <p:embed/>
                </p:oleObj>
              </mc:Choice>
              <mc:Fallback>
                <p:oleObj name="Equation" r:id="rId5" imgW="241195" imgH="330057" progId="Equation.3">
                  <p:embed/>
                  <p:pic>
                    <p:nvPicPr>
                      <p:cNvPr id="512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8674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9"/>
          <p:cNvGraphicFramePr>
            <a:graphicFrameLocks noChangeAspect="1"/>
          </p:cNvGraphicFramePr>
          <p:nvPr/>
        </p:nvGraphicFramePr>
        <p:xfrm>
          <a:off x="8718550" y="58102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2" name="Equation" r:id="rId7" imgW="330057" imgH="444307" progId="Equation.3">
                  <p:embed/>
                </p:oleObj>
              </mc:Choice>
              <mc:Fallback>
                <p:oleObj name="Equation" r:id="rId7" imgW="330057" imgH="444307" progId="Equation.3">
                  <p:embed/>
                  <p:pic>
                    <p:nvPicPr>
                      <p:cNvPr id="512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8550" y="58102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51"/>
          <p:cNvGraphicFramePr>
            <a:graphicFrameLocks noChangeAspect="1"/>
          </p:cNvGraphicFramePr>
          <p:nvPr/>
        </p:nvGraphicFramePr>
        <p:xfrm>
          <a:off x="5943600" y="5638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" name="Equation" r:id="rId9" imgW="304536" imgH="253780" progId="Equation.3">
                  <p:embed/>
                </p:oleObj>
              </mc:Choice>
              <mc:Fallback>
                <p:oleObj name="Equation" r:id="rId9" imgW="304536" imgH="253780" progId="Equation.3">
                  <p:embed/>
                  <p:pic>
                    <p:nvPicPr>
                      <p:cNvPr id="5121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6388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Oval 52"/>
          <p:cNvSpPr>
            <a:spLocks noChangeArrowheads="1"/>
          </p:cNvSpPr>
          <p:nvPr/>
        </p:nvSpPr>
        <p:spPr bwMode="auto">
          <a:xfrm>
            <a:off x="3352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2" name="Oval 53"/>
          <p:cNvSpPr>
            <a:spLocks noChangeArrowheads="1"/>
          </p:cNvSpPr>
          <p:nvPr/>
        </p:nvSpPr>
        <p:spPr bwMode="auto">
          <a:xfrm>
            <a:off x="8686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1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89531"/>
              </p:ext>
            </p:extLst>
          </p:nvPr>
        </p:nvGraphicFramePr>
        <p:xfrm>
          <a:off x="3505200" y="342900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4" name="Equation" r:id="rId11" imgW="241195" imgH="330057" progId="Equation.3">
                  <p:embed/>
                </p:oleObj>
              </mc:Choice>
              <mc:Fallback>
                <p:oleObj name="Equation" r:id="rId11" imgW="241195" imgH="330057" progId="Equation.3">
                  <p:embed/>
                  <p:pic>
                    <p:nvPicPr>
                      <p:cNvPr id="5121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29000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27229"/>
              </p:ext>
            </p:extLst>
          </p:nvPr>
        </p:nvGraphicFramePr>
        <p:xfrm>
          <a:off x="8794750" y="33718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5" name="Equation" r:id="rId12" imgW="330057" imgH="444307" progId="Equation.3">
                  <p:embed/>
                </p:oleObj>
              </mc:Choice>
              <mc:Fallback>
                <p:oleObj name="Equation" r:id="rId12" imgW="330057" imgH="444307" progId="Equation.3">
                  <p:embed/>
                  <p:pic>
                    <p:nvPicPr>
                      <p:cNvPr id="5121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0" y="33718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91791"/>
              </p:ext>
            </p:extLst>
          </p:nvPr>
        </p:nvGraphicFramePr>
        <p:xfrm>
          <a:off x="4953000" y="2514601"/>
          <a:ext cx="2971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6" name="Equation" r:id="rId13" imgW="964781" imgH="215806" progId="Equation.3">
                  <p:embed/>
                </p:oleObj>
              </mc:Choice>
              <mc:Fallback>
                <p:oleObj name="Equation" r:id="rId13" imgW="964781" imgH="215806" progId="Equation.3">
                  <p:embed/>
                  <p:pic>
                    <p:nvPicPr>
                      <p:cNvPr id="5121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14601"/>
                        <a:ext cx="2971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Oval 58"/>
          <p:cNvSpPr>
            <a:spLocks noChangeArrowheads="1"/>
          </p:cNvSpPr>
          <p:nvPr/>
        </p:nvSpPr>
        <p:spPr bwMode="auto">
          <a:xfrm>
            <a:off x="44291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7" name="Oval 60"/>
          <p:cNvSpPr>
            <a:spLocks noChangeArrowheads="1"/>
          </p:cNvSpPr>
          <p:nvPr/>
        </p:nvSpPr>
        <p:spPr bwMode="auto">
          <a:xfrm>
            <a:off x="54959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8" name="Oval 62"/>
          <p:cNvSpPr>
            <a:spLocks noChangeArrowheads="1"/>
          </p:cNvSpPr>
          <p:nvPr/>
        </p:nvSpPr>
        <p:spPr bwMode="auto">
          <a:xfrm>
            <a:off x="7705725" y="337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9" name="Line 64"/>
          <p:cNvSpPr>
            <a:spLocks noChangeShapeType="1"/>
          </p:cNvSpPr>
          <p:nvPr/>
        </p:nvSpPr>
        <p:spPr bwMode="auto">
          <a:xfrm>
            <a:off x="3895726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0" name="Line 65"/>
          <p:cNvSpPr>
            <a:spLocks noChangeShapeType="1"/>
          </p:cNvSpPr>
          <p:nvPr/>
        </p:nvSpPr>
        <p:spPr bwMode="auto">
          <a:xfrm>
            <a:off x="4962526" y="3606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1" name="Line 66"/>
          <p:cNvSpPr>
            <a:spLocks noChangeShapeType="1"/>
          </p:cNvSpPr>
          <p:nvPr/>
        </p:nvSpPr>
        <p:spPr bwMode="auto">
          <a:xfrm>
            <a:off x="8239125" y="360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2" name="Freeform 67"/>
          <p:cNvSpPr>
            <a:spLocks/>
          </p:cNvSpPr>
          <p:nvPr/>
        </p:nvSpPr>
        <p:spPr bwMode="auto">
          <a:xfrm>
            <a:off x="6027738" y="3335338"/>
            <a:ext cx="1712912" cy="438150"/>
          </a:xfrm>
          <a:custGeom>
            <a:avLst/>
            <a:gdLst>
              <a:gd name="T0" fmla="*/ 0 w 1079"/>
              <a:gd name="T1" fmla="*/ 2147483646 h 276"/>
              <a:gd name="T2" fmla="*/ 2147483646 w 1079"/>
              <a:gd name="T3" fmla="*/ 2147483646 h 276"/>
              <a:gd name="T4" fmla="*/ 2147483646 w 1079"/>
              <a:gd name="T5" fmla="*/ 2147483646 h 276"/>
              <a:gd name="T6" fmla="*/ 2147483646 w 1079"/>
              <a:gd name="T7" fmla="*/ 2147483646 h 276"/>
              <a:gd name="T8" fmla="*/ 2147483646 w 1079"/>
              <a:gd name="T9" fmla="*/ 2147483646 h 276"/>
              <a:gd name="T10" fmla="*/ 2147483646 w 1079"/>
              <a:gd name="T11" fmla="*/ 2147483646 h 276"/>
              <a:gd name="T12" fmla="*/ 2147483646 w 1079"/>
              <a:gd name="T13" fmla="*/ 2147483646 h 276"/>
              <a:gd name="T14" fmla="*/ 2147483646 w 1079"/>
              <a:gd name="T15" fmla="*/ 2147483646 h 276"/>
              <a:gd name="T16" fmla="*/ 2147483646 w 1079"/>
              <a:gd name="T17" fmla="*/ 2147483646 h 276"/>
              <a:gd name="T18" fmla="*/ 2147483646 w 1079"/>
              <a:gd name="T19" fmla="*/ 2147483646 h 276"/>
              <a:gd name="T20" fmla="*/ 2147483646 w 1079"/>
              <a:gd name="T21" fmla="*/ 2147483646 h 276"/>
              <a:gd name="T22" fmla="*/ 2147483646 w 1079"/>
              <a:gd name="T23" fmla="*/ 2147483646 h 276"/>
              <a:gd name="T24" fmla="*/ 2147483646 w 1079"/>
              <a:gd name="T25" fmla="*/ 2147483646 h 276"/>
              <a:gd name="T26" fmla="*/ 2147483646 w 1079"/>
              <a:gd name="T27" fmla="*/ 2147483646 h 276"/>
              <a:gd name="T28" fmla="*/ 2147483646 w 1079"/>
              <a:gd name="T29" fmla="*/ 2147483646 h 276"/>
              <a:gd name="T30" fmla="*/ 2147483646 w 1079"/>
              <a:gd name="T31" fmla="*/ 2147483646 h 276"/>
              <a:gd name="T32" fmla="*/ 2147483646 w 1079"/>
              <a:gd name="T33" fmla="*/ 2147483646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23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93"/>
              </p:ext>
            </p:extLst>
          </p:nvPr>
        </p:nvGraphicFramePr>
        <p:xfrm>
          <a:off x="3971925" y="32258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7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51223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225800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4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51025"/>
              </p:ext>
            </p:extLst>
          </p:nvPr>
        </p:nvGraphicFramePr>
        <p:xfrm>
          <a:off x="5022850" y="3225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8" name="Equation" r:id="rId17" imgW="444307" imgH="469696" progId="Equation.3">
                  <p:embed/>
                </p:oleObj>
              </mc:Choice>
              <mc:Fallback>
                <p:oleObj name="Equation" r:id="rId17" imgW="444307" imgH="469696" progId="Equation.3">
                  <p:embed/>
                  <p:pic>
                    <p:nvPicPr>
                      <p:cNvPr id="51224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3225800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56886"/>
              </p:ext>
            </p:extLst>
          </p:nvPr>
        </p:nvGraphicFramePr>
        <p:xfrm>
          <a:off x="8310564" y="32226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9" name="Equation" r:id="rId19" imgW="457200" imgH="482600" progId="Equation.3">
                  <p:embed/>
                </p:oleObj>
              </mc:Choice>
              <mc:Fallback>
                <p:oleObj name="Equation" r:id="rId19" imgW="457200" imgH="482600" progId="Equation.3">
                  <p:embed/>
                  <p:pic>
                    <p:nvPicPr>
                      <p:cNvPr id="51225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0564" y="3222625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6" name="Text Box 73"/>
          <p:cNvSpPr txBox="1">
            <a:spLocks noChangeArrowheads="1"/>
          </p:cNvSpPr>
          <p:nvPr/>
        </p:nvSpPr>
        <p:spPr bwMode="auto">
          <a:xfrm>
            <a:off x="4267200" y="4010026"/>
            <a:ext cx="34179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states may be repeated</a:t>
            </a:r>
          </a:p>
        </p:txBody>
      </p:sp>
      <p:sp>
        <p:nvSpPr>
          <p:cNvPr id="51227" name="Text Box 75"/>
          <p:cNvSpPr txBox="1">
            <a:spLocks noChangeArrowheads="1"/>
          </p:cNvSpPr>
          <p:nvPr/>
        </p:nvSpPr>
        <p:spPr bwMode="auto">
          <a:xfrm>
            <a:off x="1025525" y="715962"/>
            <a:ext cx="1951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</p:txBody>
      </p:sp>
      <p:sp>
        <p:nvSpPr>
          <p:cNvPr id="51228" name="Text Box 76"/>
          <p:cNvSpPr txBox="1">
            <a:spLocks noChangeArrowheads="1"/>
          </p:cNvSpPr>
          <p:nvPr/>
        </p:nvSpPr>
        <p:spPr bwMode="auto">
          <a:xfrm>
            <a:off x="2209801" y="1524000"/>
            <a:ext cx="6854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there is a walk of transitions</a:t>
            </a:r>
          </a:p>
        </p:txBody>
      </p:sp>
    </p:spTree>
    <p:extLst>
      <p:ext uri="{BB962C8B-B14F-4D97-AF65-F5344CB8AC3E}">
        <p14:creationId xmlns:p14="http://schemas.microsoft.com/office/powerpoint/2010/main" val="3037090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4025" y="6316936"/>
            <a:ext cx="105250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6A8942-78A1-4DEC-8A53-E5A889764A8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8" name="Text Box 38"/>
          <p:cNvSpPr txBox="1">
            <a:spLocks noChangeArrowheads="1"/>
          </p:cNvSpPr>
          <p:nvPr/>
        </p:nvSpPr>
        <p:spPr bwMode="auto">
          <a:xfrm>
            <a:off x="361194" y="2139560"/>
            <a:ext cx="4210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accepted by DFA       :</a:t>
            </a: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Accepted by DFA</a:t>
            </a:r>
          </a:p>
        </p:txBody>
      </p:sp>
      <p:sp>
        <p:nvSpPr>
          <p:cNvPr id="52230" name="Text Box 34"/>
          <p:cNvSpPr txBox="1">
            <a:spLocks noChangeArrowheads="1"/>
          </p:cNvSpPr>
          <p:nvPr/>
        </p:nvSpPr>
        <p:spPr bwMode="auto">
          <a:xfrm>
            <a:off x="2555890" y="3181661"/>
            <a:ext cx="441178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as           and contains</a:t>
            </a:r>
          </a:p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strings accepted by  </a:t>
            </a:r>
          </a:p>
        </p:txBody>
      </p:sp>
      <p:graphicFrame>
        <p:nvGraphicFramePr>
          <p:cNvPr id="5223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20949"/>
              </p:ext>
            </p:extLst>
          </p:nvPr>
        </p:nvGraphicFramePr>
        <p:xfrm>
          <a:off x="4442477" y="3225697"/>
          <a:ext cx="815323" cy="4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" name="Equation" r:id="rId3" imgW="368140" imgH="203112" progId="Equation.3">
                  <p:embed/>
                </p:oleObj>
              </mc:Choice>
              <mc:Fallback>
                <p:oleObj name="Equation" r:id="rId3" imgW="368140" imgH="203112" progId="Equation.3">
                  <p:embed/>
                  <p:pic>
                    <p:nvPicPr>
                      <p:cNvPr id="5223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477" y="3225697"/>
                        <a:ext cx="815323" cy="4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079733"/>
              </p:ext>
            </p:extLst>
          </p:nvPr>
        </p:nvGraphicFramePr>
        <p:xfrm>
          <a:off x="5853394" y="3634092"/>
          <a:ext cx="485212" cy="45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5" name="Equation" r:id="rId5" imgW="190335" imgH="177646" progId="Equation.3">
                  <p:embed/>
                </p:oleObj>
              </mc:Choice>
              <mc:Fallback>
                <p:oleObj name="Equation" r:id="rId5" imgW="190335" imgH="177646" progId="Equation.3">
                  <p:embed/>
                  <p:pic>
                    <p:nvPicPr>
                      <p:cNvPr id="5223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394" y="3634092"/>
                        <a:ext cx="485212" cy="45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79282"/>
              </p:ext>
            </p:extLst>
          </p:nvPr>
        </p:nvGraphicFramePr>
        <p:xfrm>
          <a:off x="3935845" y="2188194"/>
          <a:ext cx="412400" cy="38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6" name="Equation" r:id="rId7" imgW="190335" imgH="177646" progId="Equation.3">
                  <p:embed/>
                </p:oleObj>
              </mc:Choice>
              <mc:Fallback>
                <p:oleObj name="Equation" r:id="rId7" imgW="190335" imgH="177646" progId="Equation.3">
                  <p:embed/>
                  <p:pic>
                    <p:nvPicPr>
                      <p:cNvPr id="522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845" y="2188194"/>
                        <a:ext cx="412400" cy="385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33262"/>
              </p:ext>
            </p:extLst>
          </p:nvPr>
        </p:nvGraphicFramePr>
        <p:xfrm>
          <a:off x="5891294" y="5300306"/>
          <a:ext cx="600075" cy="32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7" name="Equation" r:id="rId8" imgW="368140" imgH="203112" progId="Equation.3">
                  <p:embed/>
                </p:oleObj>
              </mc:Choice>
              <mc:Fallback>
                <p:oleObj name="Equation" r:id="rId8" imgW="368140" imgH="203112" progId="Equation.3">
                  <p:embed/>
                  <p:pic>
                    <p:nvPicPr>
                      <p:cNvPr id="522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94" y="5300306"/>
                        <a:ext cx="600075" cy="32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47"/>
          <p:cNvSpPr txBox="1">
            <a:spLocks noChangeArrowheads="1"/>
          </p:cNvSpPr>
          <p:nvPr/>
        </p:nvSpPr>
        <p:spPr bwMode="auto">
          <a:xfrm>
            <a:off x="1828801" y="5181600"/>
            <a:ext cx="41130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also say that        recognizes</a:t>
            </a:r>
          </a:p>
        </p:txBody>
      </p:sp>
      <p:graphicFrame>
        <p:nvGraphicFramePr>
          <p:cNvPr id="522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71036"/>
              </p:ext>
            </p:extLst>
          </p:nvPr>
        </p:nvGraphicFramePr>
        <p:xfrm>
          <a:off x="3966048" y="5192252"/>
          <a:ext cx="388074" cy="36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" name="Equation" r:id="rId9" imgW="190335" imgH="177646" progId="Equation.3">
                  <p:embed/>
                </p:oleObj>
              </mc:Choice>
              <mc:Fallback>
                <p:oleObj name="Equation" r:id="rId9" imgW="190335" imgH="177646" progId="Equation.3">
                  <p:embed/>
                  <p:pic>
                    <p:nvPicPr>
                      <p:cNvPr id="522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048" y="5192252"/>
                        <a:ext cx="388074" cy="362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470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616371-0796-4CF6-BE56-1AF5A7FC0B7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810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For a DFA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Language accepted by       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739911"/>
              </p:ext>
            </p:extLst>
          </p:nvPr>
        </p:nvGraphicFramePr>
        <p:xfrm>
          <a:off x="3190876" y="830263"/>
          <a:ext cx="495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8" name="Equation" r:id="rId3" imgW="3886200" imgH="584200" progId="Equation.3">
                  <p:embed/>
                </p:oleObj>
              </mc:Choice>
              <mc:Fallback>
                <p:oleObj name="Equation" r:id="rId3" imgW="3886200" imgH="584200" progId="Equation.3">
                  <p:embed/>
                  <p:pic>
                    <p:nvPicPr>
                      <p:cNvPr id="532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6" y="830263"/>
                        <a:ext cx="4953000" cy="74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30211"/>
              </p:ext>
            </p:extLst>
          </p:nvPr>
        </p:nvGraphicFramePr>
        <p:xfrm>
          <a:off x="2622973" y="2192337"/>
          <a:ext cx="386504" cy="27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9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532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973" y="2192337"/>
                        <a:ext cx="386504" cy="278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591175"/>
              </p:ext>
            </p:extLst>
          </p:nvPr>
        </p:nvGraphicFramePr>
        <p:xfrm>
          <a:off x="4391025" y="2962753"/>
          <a:ext cx="3343275" cy="397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0" name="Equation" r:id="rId7" imgW="2019300" imgH="241300" progId="Equation.3">
                  <p:embed/>
                </p:oleObj>
              </mc:Choice>
              <mc:Fallback>
                <p:oleObj name="Equation" r:id="rId7" imgW="2019300" imgH="241300" progId="Equation.3">
                  <p:embed/>
                  <p:pic>
                    <p:nvPicPr>
                      <p:cNvPr id="5325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2962753"/>
                        <a:ext cx="3343275" cy="397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2733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3257" name="Oval 8"/>
          <p:cNvSpPr>
            <a:spLocks noChangeArrowheads="1"/>
          </p:cNvSpPr>
          <p:nvPr/>
        </p:nvSpPr>
        <p:spPr bwMode="auto">
          <a:xfrm>
            <a:off x="80676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3258" name="Freeform 9"/>
          <p:cNvSpPr>
            <a:spLocks/>
          </p:cNvSpPr>
          <p:nvPr/>
        </p:nvSpPr>
        <p:spPr bwMode="auto">
          <a:xfrm>
            <a:off x="3276601" y="4953001"/>
            <a:ext cx="4867275" cy="606425"/>
          </a:xfrm>
          <a:custGeom>
            <a:avLst/>
            <a:gdLst>
              <a:gd name="T0" fmla="*/ 0 w 2328"/>
              <a:gd name="T1" fmla="*/ 2147483646 h 382"/>
              <a:gd name="T2" fmla="*/ 2147483646 w 2328"/>
              <a:gd name="T3" fmla="*/ 2147483646 h 382"/>
              <a:gd name="T4" fmla="*/ 2147483646 w 2328"/>
              <a:gd name="T5" fmla="*/ 0 h 382"/>
              <a:gd name="T6" fmla="*/ 2147483646 w 2328"/>
              <a:gd name="T7" fmla="*/ 2147483646 h 382"/>
              <a:gd name="T8" fmla="*/ 2147483646 w 2328"/>
              <a:gd name="T9" fmla="*/ 2147483646 h 382"/>
              <a:gd name="T10" fmla="*/ 2147483646 w 2328"/>
              <a:gd name="T11" fmla="*/ 2147483646 h 382"/>
              <a:gd name="T12" fmla="*/ 2147483646 w 2328"/>
              <a:gd name="T13" fmla="*/ 2147483646 h 382"/>
              <a:gd name="T14" fmla="*/ 2147483646 w 2328"/>
              <a:gd name="T15" fmla="*/ 2147483646 h 382"/>
              <a:gd name="T16" fmla="*/ 2147483646 w 2328"/>
              <a:gd name="T17" fmla="*/ 2147483646 h 382"/>
              <a:gd name="T18" fmla="*/ 2147483646 w 2328"/>
              <a:gd name="T19" fmla="*/ 2147483646 h 382"/>
              <a:gd name="T20" fmla="*/ 2147483646 w 2328"/>
              <a:gd name="T21" fmla="*/ 2147483646 h 382"/>
              <a:gd name="T22" fmla="*/ 2147483646 w 2328"/>
              <a:gd name="T23" fmla="*/ 2147483646 h 382"/>
              <a:gd name="T24" fmla="*/ 2147483646 w 2328"/>
              <a:gd name="T25" fmla="*/ 2147483646 h 382"/>
              <a:gd name="T26" fmla="*/ 2147483646 w 2328"/>
              <a:gd name="T27" fmla="*/ 2147483646 h 382"/>
              <a:gd name="T28" fmla="*/ 2147483646 w 2328"/>
              <a:gd name="T29" fmla="*/ 2147483646 h 382"/>
              <a:gd name="T30" fmla="*/ 2147483646 w 2328"/>
              <a:gd name="T31" fmla="*/ 2147483646 h 382"/>
              <a:gd name="T32" fmla="*/ 2147483646 w 2328"/>
              <a:gd name="T33" fmla="*/ 2147483646 h 382"/>
              <a:gd name="T34" fmla="*/ 2147483646 w 2328"/>
              <a:gd name="T35" fmla="*/ 2147483646 h 382"/>
              <a:gd name="T36" fmla="*/ 2147483646 w 2328"/>
              <a:gd name="T37" fmla="*/ 2147483646 h 382"/>
              <a:gd name="T38" fmla="*/ 2147483646 w 2328"/>
              <a:gd name="T39" fmla="*/ 2147483646 h 382"/>
              <a:gd name="T40" fmla="*/ 2147483646 w 2328"/>
              <a:gd name="T41" fmla="*/ 2147483646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3259" name="Object 10"/>
          <p:cNvGraphicFramePr>
            <a:graphicFrameLocks noChangeAspect="1"/>
          </p:cNvGraphicFramePr>
          <p:nvPr/>
        </p:nvGraphicFramePr>
        <p:xfrm>
          <a:off x="2816225" y="50038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1" name="Equation" r:id="rId9" imgW="380835" imgH="482391" progId="Equation.3">
                  <p:embed/>
                </p:oleObj>
              </mc:Choice>
              <mc:Fallback>
                <p:oleObj name="Equation" r:id="rId9" imgW="380835" imgH="482391" progId="Equation.3">
                  <p:embed/>
                  <p:pic>
                    <p:nvPicPr>
                      <p:cNvPr id="5325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0038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1"/>
          <p:cNvGraphicFramePr>
            <a:graphicFrameLocks noChangeAspect="1"/>
          </p:cNvGraphicFramePr>
          <p:nvPr/>
        </p:nvGraphicFramePr>
        <p:xfrm>
          <a:off x="8175625" y="50228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2" name="Equation" r:id="rId11" imgW="330057" imgH="444307" progId="Equation.3">
                  <p:embed/>
                </p:oleObj>
              </mc:Choice>
              <mc:Fallback>
                <p:oleObj name="Equation" r:id="rId11" imgW="330057" imgH="444307" progId="Equation.3">
                  <p:embed/>
                  <p:pic>
                    <p:nvPicPr>
                      <p:cNvPr id="5326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5" y="50228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2"/>
          <p:cNvGraphicFramePr>
            <a:graphicFrameLocks noChangeAspect="1"/>
          </p:cNvGraphicFramePr>
          <p:nvPr/>
        </p:nvGraphicFramePr>
        <p:xfrm>
          <a:off x="5400675" y="4851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3" name="Equation" r:id="rId13" imgW="304536" imgH="253780" progId="Equation.3">
                  <p:embed/>
                </p:oleObj>
              </mc:Choice>
              <mc:Fallback>
                <p:oleObj name="Equation" r:id="rId13" imgW="304536" imgH="253780" progId="Equation.3">
                  <p:embed/>
                  <p:pic>
                    <p:nvPicPr>
                      <p:cNvPr id="5326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851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Oval 13"/>
          <p:cNvSpPr>
            <a:spLocks noChangeArrowheads="1"/>
          </p:cNvSpPr>
          <p:nvPr/>
        </p:nvSpPr>
        <p:spPr bwMode="auto">
          <a:xfrm>
            <a:off x="7924801" y="4876801"/>
            <a:ext cx="841375" cy="835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3263" name="Object 14"/>
          <p:cNvGraphicFramePr>
            <a:graphicFrameLocks noChangeAspect="1"/>
          </p:cNvGraphicFramePr>
          <p:nvPr/>
        </p:nvGraphicFramePr>
        <p:xfrm>
          <a:off x="9220200" y="50292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04" name="Equation" r:id="rId15" imgW="1015559" imgH="444307" progId="Equation.3">
                  <p:embed/>
                </p:oleObj>
              </mc:Choice>
              <mc:Fallback>
                <p:oleObj name="Equation" r:id="rId15" imgW="1015559" imgH="444307" progId="Equation.3">
                  <p:embed/>
                  <p:pic>
                    <p:nvPicPr>
                      <p:cNvPr id="5326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50292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Line 9"/>
          <p:cNvSpPr>
            <a:spLocks noChangeShapeType="1"/>
          </p:cNvSpPr>
          <p:nvPr/>
        </p:nvSpPr>
        <p:spPr bwMode="auto">
          <a:xfrm>
            <a:off x="2133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8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6A29A4-278E-4808-B1A7-A0B40AD8451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970848"/>
            <a:ext cx="11029615" cy="367830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Language rejected by      :</a:t>
            </a:r>
          </a:p>
        </p:txBody>
      </p:sp>
      <p:graphicFrame>
        <p:nvGraphicFramePr>
          <p:cNvPr id="542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656670"/>
              </p:ext>
            </p:extLst>
          </p:nvPr>
        </p:nvGraphicFramePr>
        <p:xfrm>
          <a:off x="3867150" y="2636579"/>
          <a:ext cx="3706896" cy="46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Equation" r:id="rId3" imgW="2019300" imgH="254000" progId="Equation.3">
                  <p:embed/>
                </p:oleObj>
              </mc:Choice>
              <mc:Fallback>
                <p:oleObj name="Equation" r:id="rId3" imgW="2019300" imgH="254000" progId="Equation.3">
                  <p:embed/>
                  <p:pic>
                    <p:nvPicPr>
                      <p:cNvPr id="542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2636579"/>
                        <a:ext cx="3706896" cy="46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60310"/>
              </p:ext>
            </p:extLst>
          </p:nvPr>
        </p:nvGraphicFramePr>
        <p:xfrm>
          <a:off x="857250" y="990600"/>
          <a:ext cx="533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Equation" r:id="rId5" imgW="418918" imgH="380835" progId="Equation.3">
                  <p:embed/>
                </p:oleObj>
              </mc:Choice>
              <mc:Fallback>
                <p:oleObj name="Equation" r:id="rId5" imgW="418918" imgH="380835" progId="Equation.3">
                  <p:embed/>
                  <p:pic>
                    <p:nvPicPr>
                      <p:cNvPr id="5427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990600"/>
                        <a:ext cx="533400" cy="484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Oval 10"/>
          <p:cNvSpPr>
            <a:spLocks noChangeArrowheads="1"/>
          </p:cNvSpPr>
          <p:nvPr/>
        </p:nvSpPr>
        <p:spPr bwMode="auto">
          <a:xfrm>
            <a:off x="2362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4280" name="Oval 11"/>
          <p:cNvSpPr>
            <a:spLocks noChangeArrowheads="1"/>
          </p:cNvSpPr>
          <p:nvPr/>
        </p:nvSpPr>
        <p:spPr bwMode="auto">
          <a:xfrm>
            <a:off x="7696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4281" name="Freeform 12"/>
          <p:cNvSpPr>
            <a:spLocks/>
          </p:cNvSpPr>
          <p:nvPr/>
        </p:nvSpPr>
        <p:spPr bwMode="auto">
          <a:xfrm>
            <a:off x="2905125" y="3911601"/>
            <a:ext cx="4953000" cy="606425"/>
          </a:xfrm>
          <a:custGeom>
            <a:avLst/>
            <a:gdLst>
              <a:gd name="T0" fmla="*/ 0 w 2328"/>
              <a:gd name="T1" fmla="*/ 2147483646 h 382"/>
              <a:gd name="T2" fmla="*/ 2147483646 w 2328"/>
              <a:gd name="T3" fmla="*/ 2147483646 h 382"/>
              <a:gd name="T4" fmla="*/ 2147483646 w 2328"/>
              <a:gd name="T5" fmla="*/ 0 h 382"/>
              <a:gd name="T6" fmla="*/ 2147483646 w 2328"/>
              <a:gd name="T7" fmla="*/ 2147483646 h 382"/>
              <a:gd name="T8" fmla="*/ 2147483646 w 2328"/>
              <a:gd name="T9" fmla="*/ 2147483646 h 382"/>
              <a:gd name="T10" fmla="*/ 2147483646 w 2328"/>
              <a:gd name="T11" fmla="*/ 2147483646 h 382"/>
              <a:gd name="T12" fmla="*/ 2147483646 w 2328"/>
              <a:gd name="T13" fmla="*/ 2147483646 h 382"/>
              <a:gd name="T14" fmla="*/ 2147483646 w 2328"/>
              <a:gd name="T15" fmla="*/ 2147483646 h 382"/>
              <a:gd name="T16" fmla="*/ 2147483646 w 2328"/>
              <a:gd name="T17" fmla="*/ 2147483646 h 382"/>
              <a:gd name="T18" fmla="*/ 2147483646 w 2328"/>
              <a:gd name="T19" fmla="*/ 2147483646 h 382"/>
              <a:gd name="T20" fmla="*/ 2147483646 w 2328"/>
              <a:gd name="T21" fmla="*/ 2147483646 h 382"/>
              <a:gd name="T22" fmla="*/ 2147483646 w 2328"/>
              <a:gd name="T23" fmla="*/ 2147483646 h 382"/>
              <a:gd name="T24" fmla="*/ 2147483646 w 2328"/>
              <a:gd name="T25" fmla="*/ 2147483646 h 382"/>
              <a:gd name="T26" fmla="*/ 2147483646 w 2328"/>
              <a:gd name="T27" fmla="*/ 2147483646 h 382"/>
              <a:gd name="T28" fmla="*/ 2147483646 w 2328"/>
              <a:gd name="T29" fmla="*/ 2147483646 h 382"/>
              <a:gd name="T30" fmla="*/ 2147483646 w 2328"/>
              <a:gd name="T31" fmla="*/ 2147483646 h 382"/>
              <a:gd name="T32" fmla="*/ 2147483646 w 2328"/>
              <a:gd name="T33" fmla="*/ 2147483646 h 382"/>
              <a:gd name="T34" fmla="*/ 2147483646 w 2328"/>
              <a:gd name="T35" fmla="*/ 2147483646 h 382"/>
              <a:gd name="T36" fmla="*/ 2147483646 w 2328"/>
              <a:gd name="T37" fmla="*/ 2147483646 h 382"/>
              <a:gd name="T38" fmla="*/ 2147483646 w 2328"/>
              <a:gd name="T39" fmla="*/ 2147483646 h 382"/>
              <a:gd name="T40" fmla="*/ 2147483646 w 2328"/>
              <a:gd name="T41" fmla="*/ 2147483646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4282" name="Object 13"/>
          <p:cNvGraphicFramePr>
            <a:graphicFrameLocks noChangeAspect="1"/>
          </p:cNvGraphicFramePr>
          <p:nvPr/>
        </p:nvGraphicFramePr>
        <p:xfrm>
          <a:off x="2444750" y="39624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4" name="Equation" r:id="rId7" imgW="380835" imgH="482391" progId="Equation.3">
                  <p:embed/>
                </p:oleObj>
              </mc:Choice>
              <mc:Fallback>
                <p:oleObj name="Equation" r:id="rId7" imgW="380835" imgH="482391" progId="Equation.3">
                  <p:embed/>
                  <p:pic>
                    <p:nvPicPr>
                      <p:cNvPr id="5428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9624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4"/>
          <p:cNvGraphicFramePr>
            <a:graphicFrameLocks noChangeAspect="1"/>
          </p:cNvGraphicFramePr>
          <p:nvPr/>
        </p:nvGraphicFramePr>
        <p:xfrm>
          <a:off x="7804150" y="39814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5" name="Equation" r:id="rId9" imgW="330057" imgH="444307" progId="Equation.3">
                  <p:embed/>
                </p:oleObj>
              </mc:Choice>
              <mc:Fallback>
                <p:oleObj name="Equation" r:id="rId9" imgW="330057" imgH="444307" progId="Equation.3">
                  <p:embed/>
                  <p:pic>
                    <p:nvPicPr>
                      <p:cNvPr id="5428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150" y="39814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5"/>
          <p:cNvGraphicFramePr>
            <a:graphicFrameLocks noChangeAspect="1"/>
          </p:cNvGraphicFramePr>
          <p:nvPr/>
        </p:nvGraphicFramePr>
        <p:xfrm>
          <a:off x="5029200" y="38100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6" name="Equation" r:id="rId11" imgW="304536" imgH="253780" progId="Equation.3">
                  <p:embed/>
                </p:oleObj>
              </mc:Choice>
              <mc:Fallback>
                <p:oleObj name="Equation" r:id="rId11" imgW="304536" imgH="253780" progId="Equation.3">
                  <p:embed/>
                  <p:pic>
                    <p:nvPicPr>
                      <p:cNvPr id="5428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7"/>
          <p:cNvGraphicFramePr>
            <a:graphicFrameLocks noChangeAspect="1"/>
          </p:cNvGraphicFramePr>
          <p:nvPr/>
        </p:nvGraphicFramePr>
        <p:xfrm>
          <a:off x="8772525" y="39878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Equation" r:id="rId13" imgW="1015559" imgH="444307" progId="Equation.3">
                  <p:embed/>
                </p:oleObj>
              </mc:Choice>
              <mc:Fallback>
                <p:oleObj name="Equation" r:id="rId13" imgW="1015559" imgH="444307" progId="Equation.3">
                  <p:embed/>
                  <p:pic>
                    <p:nvPicPr>
                      <p:cNvPr id="542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2525" y="39878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Line 9"/>
          <p:cNvSpPr>
            <a:spLocks noChangeShapeType="1"/>
          </p:cNvSpPr>
          <p:nvPr/>
        </p:nvSpPr>
        <p:spPr bwMode="auto">
          <a:xfrm>
            <a:off x="17526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8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954D0-182B-47A1-BFE1-586EAA27193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7772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01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352556"/>
              </p:ext>
            </p:extLst>
          </p:nvPr>
        </p:nvGraphicFramePr>
        <p:xfrm>
          <a:off x="7924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6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5530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-648492" y="1697833"/>
            <a:ext cx="4483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DFA Examples</a:t>
            </a: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6858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04" name="Freeform 9"/>
          <p:cNvSpPr>
            <a:spLocks/>
          </p:cNvSpPr>
          <p:nvPr/>
        </p:nvSpPr>
        <p:spPr bwMode="auto">
          <a:xfrm>
            <a:off x="7696200" y="2286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097011"/>
              </p:ext>
            </p:extLst>
          </p:nvPr>
        </p:nvGraphicFramePr>
        <p:xfrm>
          <a:off x="7772401" y="18288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7" name="Equation" r:id="rId5" imgW="672808" imgH="444307" progId="Equation.3">
                  <p:embed/>
                </p:oleObj>
              </mc:Choice>
              <mc:Fallback>
                <p:oleObj name="Equation" r:id="rId5" imgW="672808" imgH="444307" progId="Equation.3">
                  <p:embed/>
                  <p:pic>
                    <p:nvPicPr>
                      <p:cNvPr id="553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18288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Oval 11"/>
          <p:cNvSpPr>
            <a:spLocks noChangeArrowheads="1"/>
          </p:cNvSpPr>
          <p:nvPr/>
        </p:nvSpPr>
        <p:spPr bwMode="auto">
          <a:xfrm>
            <a:off x="75438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819842"/>
              </p:ext>
            </p:extLst>
          </p:nvPr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8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5530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08082"/>
              </p:ext>
            </p:extLst>
          </p:nvPr>
        </p:nvGraphicFramePr>
        <p:xfrm>
          <a:off x="4735514" y="1463278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9" name="Equation" r:id="rId9" imgW="672808" imgH="215806" progId="Equation.3">
                  <p:embed/>
                </p:oleObj>
              </mc:Choice>
              <mc:Fallback>
                <p:oleObj name="Equation" r:id="rId9" imgW="672808" imgH="215806" progId="Equation.3">
                  <p:embed/>
                  <p:pic>
                    <p:nvPicPr>
                      <p:cNvPr id="5530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4" y="1463278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950149"/>
              </p:ext>
            </p:extLst>
          </p:nvPr>
        </p:nvGraphicFramePr>
        <p:xfrm>
          <a:off x="7162800" y="4800601"/>
          <a:ext cx="2108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0" name="Equation" r:id="rId11" imgW="711200" imgH="228600" progId="Equation.3">
                  <p:embed/>
                </p:oleObj>
              </mc:Choice>
              <mc:Fallback>
                <p:oleObj name="Equation" r:id="rId11" imgW="711200" imgH="228600" progId="Equation.3">
                  <p:embed/>
                  <p:pic>
                    <p:nvPicPr>
                      <p:cNvPr id="553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00601"/>
                        <a:ext cx="2108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Oval 15"/>
          <p:cNvSpPr>
            <a:spLocks noChangeArrowheads="1"/>
          </p:cNvSpPr>
          <p:nvPr/>
        </p:nvSpPr>
        <p:spPr bwMode="auto">
          <a:xfrm>
            <a:off x="34290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84763"/>
              </p:ext>
            </p:extLst>
          </p:nvPr>
        </p:nvGraphicFramePr>
        <p:xfrm>
          <a:off x="35814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1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53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Line 17"/>
          <p:cNvSpPr>
            <a:spLocks noChangeShapeType="1"/>
          </p:cNvSpPr>
          <p:nvPr/>
        </p:nvSpPr>
        <p:spPr bwMode="auto">
          <a:xfrm>
            <a:off x="2743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13" name="Freeform 18"/>
          <p:cNvSpPr>
            <a:spLocks/>
          </p:cNvSpPr>
          <p:nvPr/>
        </p:nvSpPr>
        <p:spPr bwMode="auto">
          <a:xfrm>
            <a:off x="3352800" y="25908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10501"/>
              </p:ext>
            </p:extLst>
          </p:nvPr>
        </p:nvGraphicFramePr>
        <p:xfrm>
          <a:off x="3429001" y="20574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2" name="Equation" r:id="rId14" imgW="672808" imgH="444307" progId="Equation.3">
                  <p:embed/>
                </p:oleObj>
              </mc:Choice>
              <mc:Fallback>
                <p:oleObj name="Equation" r:id="rId14" imgW="672808" imgH="444307" progId="Equation.3">
                  <p:embed/>
                  <p:pic>
                    <p:nvPicPr>
                      <p:cNvPr id="55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20574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05712"/>
              </p:ext>
            </p:extLst>
          </p:nvPr>
        </p:nvGraphicFramePr>
        <p:xfrm>
          <a:off x="2590801" y="4800601"/>
          <a:ext cx="2144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3" name="Equation" r:id="rId15" imgW="723586" imgH="228501" progId="Equation.3">
                  <p:embed/>
                </p:oleObj>
              </mc:Choice>
              <mc:Fallback>
                <p:oleObj name="Equation" r:id="rId15" imgW="723586" imgH="228501" progId="Equation.3">
                  <p:embed/>
                  <p:pic>
                    <p:nvPicPr>
                      <p:cNvPr id="553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800601"/>
                        <a:ext cx="2144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Text Box 22"/>
          <p:cNvSpPr txBox="1">
            <a:spLocks noChangeArrowheads="1"/>
          </p:cNvSpPr>
          <p:nvPr/>
        </p:nvSpPr>
        <p:spPr bwMode="auto">
          <a:xfrm>
            <a:off x="2590801" y="5490146"/>
            <a:ext cx="21900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language</a:t>
            </a:r>
          </a:p>
        </p:txBody>
      </p:sp>
      <p:sp>
        <p:nvSpPr>
          <p:cNvPr id="55317" name="Text Box 23"/>
          <p:cNvSpPr txBox="1">
            <a:spLocks noChangeArrowheads="1"/>
          </p:cNvSpPr>
          <p:nvPr/>
        </p:nvSpPr>
        <p:spPr bwMode="auto">
          <a:xfrm>
            <a:off x="7479358" y="5507312"/>
            <a:ext cx="1475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210500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B1412-EAD4-4AE0-AC93-359D20FCDD5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Configuration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4748046" y="5471951"/>
            <a:ext cx="530225" cy="530225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7343607" y="54687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8639007" y="54687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10010607" y="54687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6" name="Oval 9"/>
          <p:cNvSpPr>
            <a:spLocks noChangeArrowheads="1"/>
          </p:cNvSpPr>
          <p:nvPr/>
        </p:nvSpPr>
        <p:spPr bwMode="auto">
          <a:xfrm>
            <a:off x="9858207" y="5316375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4143207" y="5773575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6581607" y="57735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7877007" y="57735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9172407" y="57735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6048207" y="54687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929206"/>
              </p:ext>
            </p:extLst>
          </p:nvPr>
        </p:nvGraphicFramePr>
        <p:xfrm>
          <a:off x="6162508" y="5468775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92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508" y="5468775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37481"/>
              </p:ext>
            </p:extLst>
          </p:nvPr>
        </p:nvGraphicFramePr>
        <p:xfrm>
          <a:off x="7432508" y="5468775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92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508" y="5468775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75696"/>
              </p:ext>
            </p:extLst>
          </p:nvPr>
        </p:nvGraphicFramePr>
        <p:xfrm>
          <a:off x="8727908" y="5468775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9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908" y="5468775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80341"/>
              </p:ext>
            </p:extLst>
          </p:nvPr>
        </p:nvGraphicFramePr>
        <p:xfrm>
          <a:off x="10086807" y="54687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9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807" y="54687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5286207" y="57735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975192"/>
              </p:ext>
            </p:extLst>
          </p:nvPr>
        </p:nvGraphicFramePr>
        <p:xfrm>
          <a:off x="5514808" y="54687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8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9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808" y="546877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422142"/>
              </p:ext>
            </p:extLst>
          </p:nvPr>
        </p:nvGraphicFramePr>
        <p:xfrm>
          <a:off x="6810207" y="539257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9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207" y="539257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893788"/>
              </p:ext>
            </p:extLst>
          </p:nvPr>
        </p:nvGraphicFramePr>
        <p:xfrm>
          <a:off x="8105607" y="539257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923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607" y="539257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638817"/>
              </p:ext>
            </p:extLst>
          </p:nvPr>
        </p:nvGraphicFramePr>
        <p:xfrm>
          <a:off x="9401008" y="54687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92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1008" y="546877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Oval 31"/>
          <p:cNvSpPr>
            <a:spLocks noChangeArrowheads="1"/>
          </p:cNvSpPr>
          <p:nvPr/>
        </p:nvSpPr>
        <p:spPr bwMode="auto">
          <a:xfrm>
            <a:off x="9413707" y="418607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4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24864"/>
              </p:ext>
            </p:extLst>
          </p:nvPr>
        </p:nvGraphicFramePr>
        <p:xfrm>
          <a:off x="9489908" y="4186075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924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9908" y="4186075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54709"/>
              </p:ext>
            </p:extLst>
          </p:nvPr>
        </p:nvGraphicFramePr>
        <p:xfrm>
          <a:off x="6353008" y="50115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924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008" y="501157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139464"/>
              </p:ext>
            </p:extLst>
          </p:nvPr>
        </p:nvGraphicFramePr>
        <p:xfrm>
          <a:off x="7572208" y="5087775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924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208" y="5087775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96871"/>
              </p:ext>
            </p:extLst>
          </p:nvPr>
        </p:nvGraphicFramePr>
        <p:xfrm>
          <a:off x="8867607" y="501157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924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607" y="501157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4695"/>
              </p:ext>
            </p:extLst>
          </p:nvPr>
        </p:nvGraphicFramePr>
        <p:xfrm>
          <a:off x="4981407" y="493537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924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407" y="493537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Freeform 37"/>
          <p:cNvSpPr>
            <a:spLocks/>
          </p:cNvSpPr>
          <p:nvPr/>
        </p:nvSpPr>
        <p:spPr bwMode="auto">
          <a:xfrm>
            <a:off x="9248607" y="3411375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4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23338"/>
              </p:ext>
            </p:extLst>
          </p:nvPr>
        </p:nvGraphicFramePr>
        <p:xfrm>
          <a:off x="9261308" y="2966876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924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1308" y="2966876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Line 39"/>
          <p:cNvSpPr>
            <a:spLocks noChangeShapeType="1"/>
          </p:cNvSpPr>
          <p:nvPr/>
        </p:nvSpPr>
        <p:spPr bwMode="auto">
          <a:xfrm flipV="1">
            <a:off x="9020007" y="470677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0" name="Freeform 40"/>
          <p:cNvSpPr>
            <a:spLocks/>
          </p:cNvSpPr>
          <p:nvPr/>
        </p:nvSpPr>
        <p:spPr bwMode="auto">
          <a:xfrm>
            <a:off x="7724607" y="4554375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1" name="Freeform 41"/>
          <p:cNvSpPr>
            <a:spLocks/>
          </p:cNvSpPr>
          <p:nvPr/>
        </p:nvSpPr>
        <p:spPr bwMode="auto">
          <a:xfrm>
            <a:off x="6429207" y="4363875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2" name="Freeform 42"/>
          <p:cNvSpPr>
            <a:spLocks/>
          </p:cNvSpPr>
          <p:nvPr/>
        </p:nvSpPr>
        <p:spPr bwMode="auto">
          <a:xfrm>
            <a:off x="5133807" y="3741575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3" name="Rectangle 44"/>
          <p:cNvSpPr>
            <a:spLocks noChangeArrowheads="1"/>
          </p:cNvSpPr>
          <p:nvPr/>
        </p:nvSpPr>
        <p:spPr bwMode="auto">
          <a:xfrm>
            <a:off x="3914607" y="25908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254" name="Text Box 46"/>
          <p:cNvSpPr txBox="1">
            <a:spLocks noChangeArrowheads="1"/>
          </p:cNvSpPr>
          <p:nvPr/>
        </p:nvSpPr>
        <p:spPr bwMode="auto">
          <a:xfrm>
            <a:off x="3990808" y="3276600"/>
            <a:ext cx="1662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String</a:t>
            </a:r>
          </a:p>
        </p:txBody>
      </p:sp>
      <p:sp>
        <p:nvSpPr>
          <p:cNvPr id="9255" name="Line 47"/>
          <p:cNvSpPr>
            <a:spLocks noChangeShapeType="1"/>
          </p:cNvSpPr>
          <p:nvPr/>
        </p:nvSpPr>
        <p:spPr bwMode="auto">
          <a:xfrm>
            <a:off x="4448007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6" name="Line 48"/>
          <p:cNvSpPr>
            <a:spLocks noChangeShapeType="1"/>
          </p:cNvSpPr>
          <p:nvPr/>
        </p:nvSpPr>
        <p:spPr bwMode="auto">
          <a:xfrm>
            <a:off x="4981407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7" name="Line 49"/>
          <p:cNvSpPr>
            <a:spLocks noChangeShapeType="1"/>
          </p:cNvSpPr>
          <p:nvPr/>
        </p:nvSpPr>
        <p:spPr bwMode="auto">
          <a:xfrm>
            <a:off x="5514807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8" name="Line 50"/>
          <p:cNvSpPr>
            <a:spLocks noChangeShapeType="1"/>
          </p:cNvSpPr>
          <p:nvPr/>
        </p:nvSpPr>
        <p:spPr bwMode="auto">
          <a:xfrm>
            <a:off x="6048207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59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362366"/>
              </p:ext>
            </p:extLst>
          </p:nvPr>
        </p:nvGraphicFramePr>
        <p:xfrm>
          <a:off x="4067008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8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9259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08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83456"/>
              </p:ext>
            </p:extLst>
          </p:nvPr>
        </p:nvGraphicFramePr>
        <p:xfrm>
          <a:off x="4600407" y="2667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926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407" y="2667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613358"/>
              </p:ext>
            </p:extLst>
          </p:nvPr>
        </p:nvGraphicFramePr>
        <p:xfrm>
          <a:off x="5133807" y="2667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9261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807" y="2667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29525"/>
              </p:ext>
            </p:extLst>
          </p:nvPr>
        </p:nvGraphicFramePr>
        <p:xfrm>
          <a:off x="5667208" y="2743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9262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208" y="2743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3" name="Line 56"/>
          <p:cNvSpPr>
            <a:spLocks noChangeShapeType="1"/>
          </p:cNvSpPr>
          <p:nvPr/>
        </p:nvSpPr>
        <p:spPr bwMode="auto">
          <a:xfrm>
            <a:off x="4676607" y="61545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4" name="Line 60"/>
          <p:cNvSpPr>
            <a:spLocks noChangeShapeType="1"/>
          </p:cNvSpPr>
          <p:nvPr/>
        </p:nvSpPr>
        <p:spPr bwMode="auto">
          <a:xfrm>
            <a:off x="3838407" y="2133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65" name="Group 63"/>
          <p:cNvGrpSpPr>
            <a:grpSpLocks/>
          </p:cNvGrpSpPr>
          <p:nvPr/>
        </p:nvGrpSpPr>
        <p:grpSpPr bwMode="auto">
          <a:xfrm>
            <a:off x="9782008" y="4706775"/>
            <a:ext cx="900113" cy="609600"/>
            <a:chOff x="4224" y="1824"/>
            <a:chExt cx="567" cy="384"/>
          </a:xfrm>
        </p:grpSpPr>
        <p:graphicFrame>
          <p:nvGraphicFramePr>
            <p:cNvPr id="9270" name="Object 6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927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1" name="Line 6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26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20079"/>
              </p:ext>
            </p:extLst>
          </p:nvPr>
        </p:nvGraphicFramePr>
        <p:xfrm>
          <a:off x="4829007" y="5468775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3" name="Equation" r:id="rId30" imgW="419100" imgH="469900" progId="Equation.3">
                  <p:embed/>
                </p:oleObj>
              </mc:Choice>
              <mc:Fallback>
                <p:oleObj name="Equation" r:id="rId30" imgW="419100" imgH="469900" progId="Equation.3">
                  <p:embed/>
                  <p:pic>
                    <p:nvPicPr>
                      <p:cNvPr id="926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007" y="5468775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726071" y="5311910"/>
            <a:ext cx="1556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6276807" y="2133600"/>
            <a:ext cx="1497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Tape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2560469" y="2044895"/>
            <a:ext cx="764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507514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F0919F-ED0C-4A03-9CA6-F54BE59144B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4" name="Oval 2"/>
          <p:cNvSpPr>
            <a:spLocks noChangeArrowheads="1"/>
          </p:cNvSpPr>
          <p:nvPr/>
        </p:nvSpPr>
        <p:spPr bwMode="auto">
          <a:xfrm>
            <a:off x="6248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6325" name="Object 0"/>
          <p:cNvGraphicFramePr>
            <a:graphicFrameLocks noChangeAspect="1"/>
          </p:cNvGraphicFramePr>
          <p:nvPr/>
        </p:nvGraphicFramePr>
        <p:xfrm>
          <a:off x="6316664" y="3563938"/>
          <a:ext cx="5238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3" name="Equation" r:id="rId3" imgW="152268" imgH="215713" progId="Equation.3">
                  <p:embed/>
                </p:oleObj>
              </mc:Choice>
              <mc:Fallback>
                <p:oleObj name="Equation" r:id="rId3" imgW="152268" imgH="215713" progId="Equation.3">
                  <p:embed/>
                  <p:pic>
                    <p:nvPicPr>
                      <p:cNvPr id="56325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4" y="3563938"/>
                        <a:ext cx="5238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51816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Freeform 6"/>
          <p:cNvSpPr>
            <a:spLocks/>
          </p:cNvSpPr>
          <p:nvPr/>
        </p:nvSpPr>
        <p:spPr bwMode="auto">
          <a:xfrm>
            <a:off x="6172200" y="25908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28" name="Object 1"/>
          <p:cNvGraphicFramePr>
            <a:graphicFrameLocks noChangeAspect="1"/>
          </p:cNvGraphicFramePr>
          <p:nvPr/>
        </p:nvGraphicFramePr>
        <p:xfrm>
          <a:off x="6248401" y="20574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Equation" r:id="rId5" imgW="672808" imgH="444307" progId="Equation.3">
                  <p:embed/>
                </p:oleObj>
              </mc:Choice>
              <mc:Fallback>
                <p:oleObj name="Equation" r:id="rId5" imgW="672808" imgH="444307" progId="Equation.3">
                  <p:embed/>
                  <p:pic>
                    <p:nvPicPr>
                      <p:cNvPr id="5632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20574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4038600" y="3429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6330" name="Object 2"/>
          <p:cNvGraphicFramePr>
            <a:graphicFrameLocks noChangeAspect="1"/>
          </p:cNvGraphicFramePr>
          <p:nvPr/>
        </p:nvGraphicFramePr>
        <p:xfrm>
          <a:off x="68770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563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3"/>
          <p:cNvGraphicFramePr>
            <a:graphicFrameLocks noChangeAspect="1"/>
          </p:cNvGraphicFramePr>
          <p:nvPr/>
        </p:nvGraphicFramePr>
        <p:xfrm>
          <a:off x="4876800" y="914400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6" name="Equation" r:id="rId9" imgW="672808" imgH="215806" progId="Equation.3">
                  <p:embed/>
                </p:oleObj>
              </mc:Choice>
              <mc:Fallback>
                <p:oleObj name="Equation" r:id="rId9" imgW="672808" imgH="215806" progId="Equation.3">
                  <p:embed/>
                  <p:pic>
                    <p:nvPicPr>
                      <p:cNvPr id="56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14400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42672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6333" name="Object 4"/>
          <p:cNvGraphicFramePr>
            <a:graphicFrameLocks noChangeAspect="1"/>
          </p:cNvGraphicFramePr>
          <p:nvPr/>
        </p:nvGraphicFramePr>
        <p:xfrm>
          <a:off x="44196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563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3528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6335" name="Object 5"/>
          <p:cNvGraphicFramePr>
            <a:graphicFrameLocks noChangeAspect="1"/>
          </p:cNvGraphicFramePr>
          <p:nvPr/>
        </p:nvGraphicFramePr>
        <p:xfrm>
          <a:off x="5334001" y="35814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8" name="Equation" r:id="rId13" imgW="672808" imgH="444307" progId="Equation.3">
                  <p:embed/>
                </p:oleObj>
              </mc:Choice>
              <mc:Fallback>
                <p:oleObj name="Equation" r:id="rId13" imgW="672808" imgH="444307" progId="Equation.3">
                  <p:embed/>
                  <p:pic>
                    <p:nvPicPr>
                      <p:cNvPr id="563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35814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6"/>
          <p:cNvGraphicFramePr>
            <a:graphicFrameLocks noChangeAspect="1"/>
          </p:cNvGraphicFramePr>
          <p:nvPr/>
        </p:nvGraphicFramePr>
        <p:xfrm>
          <a:off x="4267200" y="4800601"/>
          <a:ext cx="23320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9" name="Equation" r:id="rId14" imgW="787058" imgH="215806" progId="Equation.3">
                  <p:embed/>
                </p:oleObj>
              </mc:Choice>
              <mc:Fallback>
                <p:oleObj name="Equation" r:id="rId14" imgW="787058" imgH="215806" progId="Equation.3">
                  <p:embed/>
                  <p:pic>
                    <p:nvPicPr>
                      <p:cNvPr id="563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00601"/>
                        <a:ext cx="23320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Text Box 18"/>
          <p:cNvSpPr txBox="1">
            <a:spLocks noChangeArrowheads="1"/>
          </p:cNvSpPr>
          <p:nvPr/>
        </p:nvSpPr>
        <p:spPr bwMode="auto">
          <a:xfrm>
            <a:off x="3695700" y="5570812"/>
            <a:ext cx="3804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the empty string</a:t>
            </a:r>
          </a:p>
        </p:txBody>
      </p:sp>
    </p:spTree>
    <p:extLst>
      <p:ext uri="{BB962C8B-B14F-4D97-AF65-F5344CB8AC3E}">
        <p14:creationId xmlns:p14="http://schemas.microsoft.com/office/powerpoint/2010/main" val="397905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BAFB47-FEE8-438A-8612-6BC6325354F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81225"/>
            <a:ext cx="11029950" cy="36782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42239"/>
              </p:ext>
            </p:extLst>
          </p:nvPr>
        </p:nvGraphicFramePr>
        <p:xfrm>
          <a:off x="2305050" y="1085851"/>
          <a:ext cx="11811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1" name="Equation" r:id="rId3" imgW="1180588" imgH="558558" progId="Equation.3">
                  <p:embed/>
                </p:oleObj>
              </mc:Choice>
              <mc:Fallback>
                <p:oleObj name="Equation" r:id="rId3" imgW="1180588" imgH="558558" progId="Equation.3">
                  <p:embed/>
                  <p:pic>
                    <p:nvPicPr>
                      <p:cNvPr id="573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085851"/>
                        <a:ext cx="11811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3429001" y="1066800"/>
            <a:ext cx="52549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{ all strings with prefix       }</a:t>
            </a:r>
          </a:p>
        </p:txBody>
      </p:sp>
      <p:graphicFrame>
        <p:nvGraphicFramePr>
          <p:cNvPr id="573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181523"/>
              </p:ext>
            </p:extLst>
          </p:nvPr>
        </p:nvGraphicFramePr>
        <p:xfrm>
          <a:off x="7703343" y="1172944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2" name="Equation" r:id="rId5" imgW="545863" imgH="431613" progId="Equation.3">
                  <p:embed/>
                </p:oleObj>
              </mc:Choice>
              <mc:Fallback>
                <p:oleObj name="Equation" r:id="rId5" imgW="545863" imgH="431613" progId="Equation.3">
                  <p:embed/>
                  <p:pic>
                    <p:nvPicPr>
                      <p:cNvPr id="5735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3343" y="1172944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2819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7353" name="Oval 8"/>
          <p:cNvSpPr>
            <a:spLocks noChangeArrowheads="1"/>
          </p:cNvSpPr>
          <p:nvPr/>
        </p:nvSpPr>
        <p:spPr bwMode="auto">
          <a:xfrm>
            <a:off x="6019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8991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2209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1"/>
          <p:cNvSpPr>
            <a:spLocks noChangeArrowheads="1"/>
          </p:cNvSpPr>
          <p:nvPr/>
        </p:nvSpPr>
        <p:spPr bwMode="auto">
          <a:xfrm>
            <a:off x="8763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3505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>
            <a:off x="6705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Freeform 15"/>
          <p:cNvSpPr>
            <a:spLocks/>
          </p:cNvSpPr>
          <p:nvPr/>
        </p:nvSpPr>
        <p:spPr bwMode="auto">
          <a:xfrm>
            <a:off x="8839200" y="23622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0" name="Object 17"/>
          <p:cNvGraphicFramePr>
            <a:graphicFrameLocks noChangeAspect="1"/>
          </p:cNvGraphicFramePr>
          <p:nvPr/>
        </p:nvGraphicFramePr>
        <p:xfrm>
          <a:off x="4572001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3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5736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18"/>
          <p:cNvGraphicFramePr>
            <a:graphicFrameLocks noChangeAspect="1"/>
          </p:cNvGraphicFramePr>
          <p:nvPr/>
        </p:nvGraphicFramePr>
        <p:xfrm>
          <a:off x="7696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4" name="Equation" r:id="rId9" imgW="279279" imgH="380835" progId="Equation.3">
                  <p:embed/>
                </p:oleObj>
              </mc:Choice>
              <mc:Fallback>
                <p:oleObj name="Equation" r:id="rId9" imgW="279279" imgH="380835" progId="Equation.3">
                  <p:embed/>
                  <p:pic>
                    <p:nvPicPr>
                      <p:cNvPr id="5736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23172"/>
              </p:ext>
            </p:extLst>
          </p:nvPr>
        </p:nvGraphicFramePr>
        <p:xfrm>
          <a:off x="8915401" y="19050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5" name="Equation" r:id="rId11" imgW="672808" imgH="444307" progId="Equation.3">
                  <p:embed/>
                </p:oleObj>
              </mc:Choice>
              <mc:Fallback>
                <p:oleObj name="Equation" r:id="rId11" imgW="672808" imgH="444307" progId="Equation.3">
                  <p:embed/>
                  <p:pic>
                    <p:nvPicPr>
                      <p:cNvPr id="5736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19050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20"/>
          <p:cNvGraphicFramePr>
            <a:graphicFrameLocks noChangeAspect="1"/>
          </p:cNvGraphicFramePr>
          <p:nvPr/>
        </p:nvGraphicFramePr>
        <p:xfrm>
          <a:off x="2971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6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5736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1"/>
          <p:cNvGraphicFramePr>
            <a:graphicFrameLocks noChangeAspect="1"/>
          </p:cNvGraphicFramePr>
          <p:nvPr/>
        </p:nvGraphicFramePr>
        <p:xfrm>
          <a:off x="6210301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7" name="Equation" r:id="rId15" imgW="342751" imgH="469696" progId="Equation.3">
                  <p:embed/>
                </p:oleObj>
              </mc:Choice>
              <mc:Fallback>
                <p:oleObj name="Equation" r:id="rId15" imgW="342751" imgH="469696" progId="Equation.3">
                  <p:embed/>
                  <p:pic>
                    <p:nvPicPr>
                      <p:cNvPr id="5736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1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2"/>
          <p:cNvGraphicFramePr>
            <a:graphicFrameLocks noChangeAspect="1"/>
          </p:cNvGraphicFramePr>
          <p:nvPr/>
        </p:nvGraphicFramePr>
        <p:xfrm>
          <a:off x="9080501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8" name="Equation" r:id="rId17" imgW="393529" imgH="469696" progId="Equation.3">
                  <p:embed/>
                </p:oleObj>
              </mc:Choice>
              <mc:Fallback>
                <p:oleObj name="Equation" r:id="rId17" imgW="393529" imgH="469696" progId="Equation.3">
                  <p:embed/>
                  <p:pic>
                    <p:nvPicPr>
                      <p:cNvPr id="5736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1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8686800" y="4419600"/>
            <a:ext cx="13484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57367" name="Oval 24"/>
          <p:cNvSpPr>
            <a:spLocks noChangeArrowheads="1"/>
          </p:cNvSpPr>
          <p:nvPr/>
        </p:nvSpPr>
        <p:spPr bwMode="auto">
          <a:xfrm>
            <a:off x="6019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7368" name="Line 25"/>
          <p:cNvSpPr>
            <a:spLocks noChangeShapeType="1"/>
          </p:cNvSpPr>
          <p:nvPr/>
        </p:nvSpPr>
        <p:spPr bwMode="auto">
          <a:xfrm>
            <a:off x="3352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Freeform 27"/>
          <p:cNvSpPr>
            <a:spLocks/>
          </p:cNvSpPr>
          <p:nvPr/>
        </p:nvSpPr>
        <p:spPr bwMode="auto">
          <a:xfrm>
            <a:off x="6705600" y="5384800"/>
            <a:ext cx="838200" cy="812800"/>
          </a:xfrm>
          <a:custGeom>
            <a:avLst/>
            <a:gdLst>
              <a:gd name="T0" fmla="*/ 0 w 528"/>
              <a:gd name="T1" fmla="*/ 2147483646 h 512"/>
              <a:gd name="T2" fmla="*/ 2147483646 w 528"/>
              <a:gd name="T3" fmla="*/ 2147483646 h 512"/>
              <a:gd name="T4" fmla="*/ 2147483646 w 528"/>
              <a:gd name="T5" fmla="*/ 2147483646 h 512"/>
              <a:gd name="T6" fmla="*/ 2147483646 w 528"/>
              <a:gd name="T7" fmla="*/ 2147483646 h 512"/>
              <a:gd name="T8" fmla="*/ 0 w 528"/>
              <a:gd name="T9" fmla="*/ 2147483646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512"/>
              <a:gd name="T17" fmla="*/ 528 w 528"/>
              <a:gd name="T18" fmla="*/ 512 h 5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70" name="Object 28"/>
          <p:cNvGraphicFramePr>
            <a:graphicFrameLocks noChangeAspect="1"/>
          </p:cNvGraphicFramePr>
          <p:nvPr/>
        </p:nvGraphicFramePr>
        <p:xfrm>
          <a:off x="7696201" y="55626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9" name="Equation" r:id="rId19" imgW="672808" imgH="444307" progId="Equation.3">
                  <p:embed/>
                </p:oleObj>
              </mc:Choice>
              <mc:Fallback>
                <p:oleObj name="Equation" r:id="rId19" imgW="672808" imgH="444307" progId="Equation.3">
                  <p:embed/>
                  <p:pic>
                    <p:nvPicPr>
                      <p:cNvPr id="5737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55626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Line 30"/>
          <p:cNvSpPr>
            <a:spLocks noChangeShapeType="1"/>
          </p:cNvSpPr>
          <p:nvPr/>
        </p:nvSpPr>
        <p:spPr bwMode="auto">
          <a:xfrm flipV="1">
            <a:off x="6324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72" name="Object 31"/>
          <p:cNvGraphicFramePr>
            <a:graphicFrameLocks noChangeAspect="1"/>
          </p:cNvGraphicFramePr>
          <p:nvPr/>
        </p:nvGraphicFramePr>
        <p:xfrm>
          <a:off x="6146801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0" name="Equation" r:id="rId20" imgW="393529" imgH="469696" progId="Equation.3">
                  <p:embed/>
                </p:oleObj>
              </mc:Choice>
              <mc:Fallback>
                <p:oleObj name="Equation" r:id="rId20" imgW="393529" imgH="469696" progId="Equation.3">
                  <p:embed/>
                  <p:pic>
                    <p:nvPicPr>
                      <p:cNvPr id="5737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1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32"/>
          <p:cNvGraphicFramePr>
            <a:graphicFrameLocks noChangeAspect="1"/>
          </p:cNvGraphicFramePr>
          <p:nvPr/>
        </p:nvGraphicFramePr>
        <p:xfrm>
          <a:off x="6400801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1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5737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3"/>
          <p:cNvGraphicFramePr>
            <a:graphicFrameLocks noChangeAspect="1"/>
          </p:cNvGraphicFramePr>
          <p:nvPr/>
        </p:nvGraphicFramePr>
        <p:xfrm>
          <a:off x="4648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2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5737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50268"/>
              </p:ext>
            </p:extLst>
          </p:nvPr>
        </p:nvGraphicFramePr>
        <p:xfrm>
          <a:off x="2400300" y="1919288"/>
          <a:ext cx="2209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3" name="Equation" r:id="rId24" imgW="672808" imgH="215806" progId="Equation.3">
                  <p:embed/>
                </p:oleObj>
              </mc:Choice>
              <mc:Fallback>
                <p:oleObj name="Equation" r:id="rId24" imgW="672808" imgH="215806" progId="Equation.3">
                  <p:embed/>
                  <p:pic>
                    <p:nvPicPr>
                      <p:cNvPr id="5737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919288"/>
                        <a:ext cx="2209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423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BFE49F-3A76-488D-B8CC-E4FF75641CB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5837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9742"/>
              </p:ext>
            </p:extLst>
          </p:nvPr>
        </p:nvGraphicFramePr>
        <p:xfrm>
          <a:off x="1828800" y="2075651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5" name="Equation" r:id="rId3" imgW="914400" imgH="444500" progId="Equation.3">
                  <p:embed/>
                </p:oleObj>
              </mc:Choice>
              <mc:Fallback>
                <p:oleObj name="Equation" r:id="rId3" imgW="914400" imgH="444500" progId="Equation.3">
                  <p:embed/>
                  <p:pic>
                    <p:nvPicPr>
                      <p:cNvPr id="5837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75651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3052609" y="1965098"/>
            <a:ext cx="6056466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{ all binary strings containing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 substring          }</a:t>
            </a:r>
          </a:p>
        </p:txBody>
      </p:sp>
      <p:graphicFrame>
        <p:nvGraphicFramePr>
          <p:cNvPr id="5837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00276"/>
              </p:ext>
            </p:extLst>
          </p:nvPr>
        </p:nvGraphicFramePr>
        <p:xfrm>
          <a:off x="5834857" y="2778854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6" name="Equation" r:id="rId5" imgW="698500" imgH="368300" progId="Equation.3">
                  <p:embed/>
                </p:oleObj>
              </mc:Choice>
              <mc:Fallback>
                <p:oleObj name="Equation" r:id="rId5" imgW="698500" imgH="368300" progId="Equation.3">
                  <p:embed/>
                  <p:pic>
                    <p:nvPicPr>
                      <p:cNvPr id="5837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857" y="2778854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2819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>
            <a:off x="89154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648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629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8991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8381" name="Object 2"/>
          <p:cNvGraphicFramePr>
            <a:graphicFrameLocks noChangeAspect="1"/>
          </p:cNvGraphicFramePr>
          <p:nvPr/>
        </p:nvGraphicFramePr>
        <p:xfrm>
          <a:off x="3048000" y="4800601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7" name="Equation" r:id="rId7" imgW="279279" imgH="342751" progId="Equation.3">
                  <p:embed/>
                </p:oleObj>
              </mc:Choice>
              <mc:Fallback>
                <p:oleObj name="Equation" r:id="rId7" imgW="279279" imgH="342751" progId="Equation.3">
                  <p:embed/>
                  <p:pic>
                    <p:nvPicPr>
                      <p:cNvPr id="583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1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3"/>
          <p:cNvGraphicFramePr>
            <a:graphicFrameLocks noChangeAspect="1"/>
          </p:cNvGraphicFramePr>
          <p:nvPr/>
        </p:nvGraphicFramePr>
        <p:xfrm>
          <a:off x="4876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8" name="Equation" r:id="rId9" imgW="279400" imgH="368300" progId="Equation.3">
                  <p:embed/>
                </p:oleObj>
              </mc:Choice>
              <mc:Fallback>
                <p:oleObj name="Equation" r:id="rId9" imgW="279400" imgH="368300" progId="Equation.3">
                  <p:embed/>
                  <p:pic>
                    <p:nvPicPr>
                      <p:cNvPr id="583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4"/>
          <p:cNvGraphicFramePr>
            <a:graphicFrameLocks noChangeAspect="1"/>
          </p:cNvGraphicFramePr>
          <p:nvPr/>
        </p:nvGraphicFramePr>
        <p:xfrm>
          <a:off x="6705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9" name="Equation" r:id="rId11" imgW="520700" imgH="368300" progId="Equation.3">
                  <p:embed/>
                </p:oleObj>
              </mc:Choice>
              <mc:Fallback>
                <p:oleObj name="Equation" r:id="rId11" imgW="520700" imgH="368300" progId="Equation.3">
                  <p:embed/>
                  <p:pic>
                    <p:nvPicPr>
                      <p:cNvPr id="583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5"/>
          <p:cNvGraphicFramePr>
            <a:graphicFrameLocks noChangeAspect="1"/>
          </p:cNvGraphicFramePr>
          <p:nvPr/>
        </p:nvGraphicFramePr>
        <p:xfrm>
          <a:off x="8991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0" name="Equation" r:id="rId13" imgW="698500" imgH="368300" progId="Equation.3">
                  <p:embed/>
                </p:oleObj>
              </mc:Choice>
              <mc:Fallback>
                <p:oleObj name="Equation" r:id="rId13" imgW="698500" imgH="368300" progId="Equation.3">
                  <p:embed/>
                  <p:pic>
                    <p:nvPicPr>
                      <p:cNvPr id="583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Oval 18"/>
          <p:cNvSpPr>
            <a:spLocks noChangeArrowheads="1"/>
          </p:cNvSpPr>
          <p:nvPr/>
        </p:nvSpPr>
        <p:spPr bwMode="auto">
          <a:xfrm>
            <a:off x="87630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8386" name="Freeform 19"/>
          <p:cNvSpPr>
            <a:spLocks/>
          </p:cNvSpPr>
          <p:nvPr/>
        </p:nvSpPr>
        <p:spPr bwMode="auto">
          <a:xfrm>
            <a:off x="2743200" y="35814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Freeform 20"/>
          <p:cNvSpPr>
            <a:spLocks/>
          </p:cNvSpPr>
          <p:nvPr/>
        </p:nvSpPr>
        <p:spPr bwMode="auto">
          <a:xfrm>
            <a:off x="6553200" y="35814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Freeform 21"/>
          <p:cNvSpPr>
            <a:spLocks/>
          </p:cNvSpPr>
          <p:nvPr/>
        </p:nvSpPr>
        <p:spPr bwMode="auto">
          <a:xfrm>
            <a:off x="3429000" y="5181600"/>
            <a:ext cx="1295400" cy="304800"/>
          </a:xfrm>
          <a:custGeom>
            <a:avLst/>
            <a:gdLst>
              <a:gd name="T0" fmla="*/ 0 w 528"/>
              <a:gd name="T1" fmla="*/ 0 h 192"/>
              <a:gd name="T2" fmla="*/ 2147483646 w 528"/>
              <a:gd name="T3" fmla="*/ 2147483646 h 192"/>
              <a:gd name="T4" fmla="*/ 2147483646 w 528"/>
              <a:gd name="T5" fmla="*/ 0 h 192"/>
              <a:gd name="T6" fmla="*/ 0 60000 65536"/>
              <a:gd name="T7" fmla="*/ 0 60000 65536"/>
              <a:gd name="T8" fmla="*/ 0 60000 65536"/>
              <a:gd name="T9" fmla="*/ 0 w 528"/>
              <a:gd name="T10" fmla="*/ 0 h 192"/>
              <a:gd name="T11" fmla="*/ 528 w 52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Freeform 22"/>
          <p:cNvSpPr>
            <a:spLocks/>
          </p:cNvSpPr>
          <p:nvPr/>
        </p:nvSpPr>
        <p:spPr bwMode="auto">
          <a:xfrm>
            <a:off x="3429000" y="4495800"/>
            <a:ext cx="1219200" cy="381000"/>
          </a:xfrm>
          <a:custGeom>
            <a:avLst/>
            <a:gdLst>
              <a:gd name="T0" fmla="*/ 2147483646 w 528"/>
              <a:gd name="T1" fmla="*/ 2147483646 h 248"/>
              <a:gd name="T2" fmla="*/ 2147483646 w 528"/>
              <a:gd name="T3" fmla="*/ 2147483646 h 248"/>
              <a:gd name="T4" fmla="*/ 0 w 528"/>
              <a:gd name="T5" fmla="*/ 2147483646 h 248"/>
              <a:gd name="T6" fmla="*/ 0 60000 65536"/>
              <a:gd name="T7" fmla="*/ 0 60000 65536"/>
              <a:gd name="T8" fmla="*/ 0 60000 65536"/>
              <a:gd name="T9" fmla="*/ 0 w 528"/>
              <a:gd name="T10" fmla="*/ 0 h 248"/>
              <a:gd name="T11" fmla="*/ 528 w 52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3"/>
          <p:cNvSpPr>
            <a:spLocks noChangeShapeType="1"/>
          </p:cNvSpPr>
          <p:nvPr/>
        </p:nvSpPr>
        <p:spPr bwMode="auto">
          <a:xfrm>
            <a:off x="53340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4"/>
          <p:cNvSpPr>
            <a:spLocks noChangeShapeType="1"/>
          </p:cNvSpPr>
          <p:nvPr/>
        </p:nvSpPr>
        <p:spPr bwMode="auto">
          <a:xfrm>
            <a:off x="7315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8392" name="Object 6"/>
          <p:cNvGraphicFramePr>
            <a:graphicFrameLocks noChangeAspect="1"/>
          </p:cNvGraphicFramePr>
          <p:nvPr/>
        </p:nvGraphicFramePr>
        <p:xfrm>
          <a:off x="3124201" y="32004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1" name="Equation" r:id="rId14" imgW="177569" imgH="355138" progId="Equation.3">
                  <p:embed/>
                </p:oleObj>
              </mc:Choice>
              <mc:Fallback>
                <p:oleObj name="Equation" r:id="rId14" imgW="177569" imgH="355138" progId="Equation.3">
                  <p:embed/>
                  <p:pic>
                    <p:nvPicPr>
                      <p:cNvPr id="583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004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7"/>
          <p:cNvGraphicFramePr>
            <a:graphicFrameLocks noChangeAspect="1"/>
          </p:cNvGraphicFramePr>
          <p:nvPr/>
        </p:nvGraphicFramePr>
        <p:xfrm>
          <a:off x="3886200" y="5562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2" name="Equation" r:id="rId16" imgW="279400" imgH="368300" progId="Equation.3">
                  <p:embed/>
                </p:oleObj>
              </mc:Choice>
              <mc:Fallback>
                <p:oleObj name="Equation" r:id="rId16" imgW="279400" imgH="368300" progId="Equation.3">
                  <p:embed/>
                  <p:pic>
                    <p:nvPicPr>
                      <p:cNvPr id="5839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8"/>
          <p:cNvGraphicFramePr>
            <a:graphicFrameLocks noChangeAspect="1"/>
          </p:cNvGraphicFramePr>
          <p:nvPr/>
        </p:nvGraphicFramePr>
        <p:xfrm>
          <a:off x="3962401" y="38862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Equation" r:id="rId17" imgW="177569" imgH="355138" progId="Equation.3">
                  <p:embed/>
                </p:oleObj>
              </mc:Choice>
              <mc:Fallback>
                <p:oleObj name="Equation" r:id="rId17" imgW="177569" imgH="355138" progId="Equation.3">
                  <p:embed/>
                  <p:pic>
                    <p:nvPicPr>
                      <p:cNvPr id="583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8862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9"/>
          <p:cNvGraphicFramePr>
            <a:graphicFrameLocks noChangeAspect="1"/>
          </p:cNvGraphicFramePr>
          <p:nvPr/>
        </p:nvGraphicFramePr>
        <p:xfrm>
          <a:off x="7924801" y="46482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Equation" r:id="rId18" imgW="177569" imgH="355138" progId="Equation.3">
                  <p:embed/>
                </p:oleObj>
              </mc:Choice>
              <mc:Fallback>
                <p:oleObj name="Equation" r:id="rId18" imgW="177569" imgH="355138" progId="Equation.3">
                  <p:embed/>
                  <p:pic>
                    <p:nvPicPr>
                      <p:cNvPr id="5839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6482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10"/>
          <p:cNvGraphicFramePr>
            <a:graphicFrameLocks noChangeAspect="1"/>
          </p:cNvGraphicFramePr>
          <p:nvPr/>
        </p:nvGraphicFramePr>
        <p:xfrm>
          <a:off x="5791200" y="46482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19" imgW="279400" imgH="368300" progId="Equation.3">
                  <p:embed/>
                </p:oleObj>
              </mc:Choice>
              <mc:Fallback>
                <p:oleObj name="Equation" r:id="rId19" imgW="279400" imgH="368300" progId="Equation.3">
                  <p:embed/>
                  <p:pic>
                    <p:nvPicPr>
                      <p:cNvPr id="583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482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11"/>
          <p:cNvGraphicFramePr>
            <a:graphicFrameLocks noChangeAspect="1"/>
          </p:cNvGraphicFramePr>
          <p:nvPr/>
        </p:nvGraphicFramePr>
        <p:xfrm>
          <a:off x="6781800" y="32004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Equation" r:id="rId20" imgW="279400" imgH="368300" progId="Equation.3">
                  <p:embed/>
                </p:oleObj>
              </mc:Choice>
              <mc:Fallback>
                <p:oleObj name="Equation" r:id="rId20" imgW="279400" imgH="368300" progId="Equation.3">
                  <p:embed/>
                  <p:pic>
                    <p:nvPicPr>
                      <p:cNvPr id="5839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04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12"/>
          <p:cNvGraphicFramePr>
            <a:graphicFrameLocks noChangeAspect="1"/>
          </p:cNvGraphicFramePr>
          <p:nvPr/>
        </p:nvGraphicFramePr>
        <p:xfrm>
          <a:off x="9067800" y="2971801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7" name="Equation" r:id="rId21" imgW="520474" imgH="431613" progId="Equation.3">
                  <p:embed/>
                </p:oleObj>
              </mc:Choice>
              <mc:Fallback>
                <p:oleObj name="Equation" r:id="rId21" imgW="520474" imgH="431613" progId="Equation.3">
                  <p:embed/>
                  <p:pic>
                    <p:nvPicPr>
                      <p:cNvPr id="583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2971801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Line 32"/>
          <p:cNvSpPr>
            <a:spLocks noChangeShapeType="1"/>
          </p:cNvSpPr>
          <p:nvPr/>
        </p:nvSpPr>
        <p:spPr bwMode="auto">
          <a:xfrm>
            <a:off x="2133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44168" y="993764"/>
            <a:ext cx="388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bg1"/>
                </a:solidFill>
              </a:rPr>
              <a:t>Another Example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27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D87A4E-F844-4633-8D94-82142304918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5939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0837"/>
              </p:ext>
            </p:extLst>
          </p:nvPr>
        </p:nvGraphicFramePr>
        <p:xfrm>
          <a:off x="914399" y="2048143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9" name="Equation" r:id="rId3" imgW="914400" imgH="444500" progId="Equation.3">
                  <p:embed/>
                </p:oleObj>
              </mc:Choice>
              <mc:Fallback>
                <p:oleObj name="Equation" r:id="rId3" imgW="914400" imgH="444500" progId="Equation.3">
                  <p:embed/>
                  <p:pic>
                    <p:nvPicPr>
                      <p:cNvPr id="5939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2048143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1905000" y="1971942"/>
            <a:ext cx="558197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=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{ all binary strings without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     substring          }</a:t>
            </a:r>
          </a:p>
        </p:txBody>
      </p:sp>
      <p:graphicFrame>
        <p:nvGraphicFramePr>
          <p:cNvPr id="5939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244014"/>
              </p:ext>
            </p:extLst>
          </p:nvPr>
        </p:nvGraphicFramePr>
        <p:xfrm>
          <a:off x="4648199" y="2657742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0" name="Equation" r:id="rId5" imgW="698500" imgH="368300" progId="Equation.3">
                  <p:embed/>
                </p:oleObj>
              </mc:Choice>
              <mc:Fallback>
                <p:oleObj name="Equation" r:id="rId5" imgW="698500" imgH="368300" progId="Equation.3">
                  <p:embed/>
                  <p:pic>
                    <p:nvPicPr>
                      <p:cNvPr id="5939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199" y="2657742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2819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6400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9402" name="Freeform 9"/>
          <p:cNvSpPr>
            <a:spLocks/>
          </p:cNvSpPr>
          <p:nvPr/>
        </p:nvSpPr>
        <p:spPr bwMode="auto">
          <a:xfrm>
            <a:off x="8915400" y="36576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4648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6629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9405" name="Oval 12"/>
          <p:cNvSpPr>
            <a:spLocks noChangeArrowheads="1"/>
          </p:cNvSpPr>
          <p:nvPr/>
        </p:nvSpPr>
        <p:spPr bwMode="auto">
          <a:xfrm>
            <a:off x="8991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59406" name="Object 2"/>
          <p:cNvGraphicFramePr>
            <a:graphicFrameLocks noChangeAspect="1"/>
          </p:cNvGraphicFramePr>
          <p:nvPr/>
        </p:nvGraphicFramePr>
        <p:xfrm>
          <a:off x="3048000" y="4800601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1" name="Equation" r:id="rId7" imgW="279279" imgH="342751" progId="Equation.3">
                  <p:embed/>
                </p:oleObj>
              </mc:Choice>
              <mc:Fallback>
                <p:oleObj name="Equation" r:id="rId7" imgW="279279" imgH="342751" progId="Equation.3">
                  <p:embed/>
                  <p:pic>
                    <p:nvPicPr>
                      <p:cNvPr id="594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1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3"/>
          <p:cNvGraphicFramePr>
            <a:graphicFrameLocks noChangeAspect="1"/>
          </p:cNvGraphicFramePr>
          <p:nvPr/>
        </p:nvGraphicFramePr>
        <p:xfrm>
          <a:off x="4876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2" name="Equation" r:id="rId9" imgW="279400" imgH="368300" progId="Equation.3">
                  <p:embed/>
                </p:oleObj>
              </mc:Choice>
              <mc:Fallback>
                <p:oleObj name="Equation" r:id="rId9" imgW="279400" imgH="368300" progId="Equation.3">
                  <p:embed/>
                  <p:pic>
                    <p:nvPicPr>
                      <p:cNvPr id="594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4"/>
          <p:cNvGraphicFramePr>
            <a:graphicFrameLocks noChangeAspect="1"/>
          </p:cNvGraphicFramePr>
          <p:nvPr/>
        </p:nvGraphicFramePr>
        <p:xfrm>
          <a:off x="6705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3" name="Equation" r:id="rId11" imgW="520700" imgH="368300" progId="Equation.3">
                  <p:embed/>
                </p:oleObj>
              </mc:Choice>
              <mc:Fallback>
                <p:oleObj name="Equation" r:id="rId11" imgW="520700" imgH="368300" progId="Equation.3">
                  <p:embed/>
                  <p:pic>
                    <p:nvPicPr>
                      <p:cNvPr id="594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5"/>
          <p:cNvGraphicFramePr>
            <a:graphicFrameLocks noChangeAspect="1"/>
          </p:cNvGraphicFramePr>
          <p:nvPr/>
        </p:nvGraphicFramePr>
        <p:xfrm>
          <a:off x="8991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4" name="Equation" r:id="rId13" imgW="698500" imgH="368300" progId="Equation.3">
                  <p:embed/>
                </p:oleObj>
              </mc:Choice>
              <mc:Fallback>
                <p:oleObj name="Equation" r:id="rId13" imgW="698500" imgH="368300" progId="Equation.3">
                  <p:embed/>
                  <p:pic>
                    <p:nvPicPr>
                      <p:cNvPr id="594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Oval 17"/>
          <p:cNvSpPr>
            <a:spLocks noChangeArrowheads="1"/>
          </p:cNvSpPr>
          <p:nvPr/>
        </p:nvSpPr>
        <p:spPr bwMode="auto">
          <a:xfrm>
            <a:off x="44196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9411" name="Oval 18"/>
          <p:cNvSpPr>
            <a:spLocks noChangeArrowheads="1"/>
          </p:cNvSpPr>
          <p:nvPr/>
        </p:nvSpPr>
        <p:spPr bwMode="auto">
          <a:xfrm>
            <a:off x="2590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59412" name="Freeform 19"/>
          <p:cNvSpPr>
            <a:spLocks/>
          </p:cNvSpPr>
          <p:nvPr/>
        </p:nvSpPr>
        <p:spPr bwMode="auto">
          <a:xfrm>
            <a:off x="2667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Freeform 20"/>
          <p:cNvSpPr>
            <a:spLocks/>
          </p:cNvSpPr>
          <p:nvPr/>
        </p:nvSpPr>
        <p:spPr bwMode="auto">
          <a:xfrm>
            <a:off x="6477000" y="34290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Freeform 21"/>
          <p:cNvSpPr>
            <a:spLocks/>
          </p:cNvSpPr>
          <p:nvPr/>
        </p:nvSpPr>
        <p:spPr bwMode="auto">
          <a:xfrm>
            <a:off x="3657600" y="5334000"/>
            <a:ext cx="838200" cy="304800"/>
          </a:xfrm>
          <a:custGeom>
            <a:avLst/>
            <a:gdLst>
              <a:gd name="T0" fmla="*/ 0 w 528"/>
              <a:gd name="T1" fmla="*/ 0 h 192"/>
              <a:gd name="T2" fmla="*/ 2147483646 w 528"/>
              <a:gd name="T3" fmla="*/ 2147483646 h 192"/>
              <a:gd name="T4" fmla="*/ 2147483646 w 528"/>
              <a:gd name="T5" fmla="*/ 0 h 192"/>
              <a:gd name="T6" fmla="*/ 0 60000 65536"/>
              <a:gd name="T7" fmla="*/ 0 60000 65536"/>
              <a:gd name="T8" fmla="*/ 0 60000 65536"/>
              <a:gd name="T9" fmla="*/ 0 w 528"/>
              <a:gd name="T10" fmla="*/ 0 h 192"/>
              <a:gd name="T11" fmla="*/ 528 w 52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Freeform 22"/>
          <p:cNvSpPr>
            <a:spLocks/>
          </p:cNvSpPr>
          <p:nvPr/>
        </p:nvSpPr>
        <p:spPr bwMode="auto">
          <a:xfrm>
            <a:off x="3657600" y="4330700"/>
            <a:ext cx="838200" cy="393700"/>
          </a:xfrm>
          <a:custGeom>
            <a:avLst/>
            <a:gdLst>
              <a:gd name="T0" fmla="*/ 2147483646 w 528"/>
              <a:gd name="T1" fmla="*/ 2147483646 h 248"/>
              <a:gd name="T2" fmla="*/ 2147483646 w 528"/>
              <a:gd name="T3" fmla="*/ 2147483646 h 248"/>
              <a:gd name="T4" fmla="*/ 0 w 528"/>
              <a:gd name="T5" fmla="*/ 2147483646 h 248"/>
              <a:gd name="T6" fmla="*/ 0 60000 65536"/>
              <a:gd name="T7" fmla="*/ 0 60000 65536"/>
              <a:gd name="T8" fmla="*/ 0 60000 65536"/>
              <a:gd name="T9" fmla="*/ 0 w 528"/>
              <a:gd name="T10" fmla="*/ 0 h 248"/>
              <a:gd name="T11" fmla="*/ 528 w 52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3"/>
          <p:cNvSpPr>
            <a:spLocks noChangeShapeType="1"/>
          </p:cNvSpPr>
          <p:nvPr/>
        </p:nvSpPr>
        <p:spPr bwMode="auto">
          <a:xfrm>
            <a:off x="5562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Line 24"/>
          <p:cNvSpPr>
            <a:spLocks noChangeShapeType="1"/>
          </p:cNvSpPr>
          <p:nvPr/>
        </p:nvSpPr>
        <p:spPr bwMode="auto">
          <a:xfrm>
            <a:off x="75438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18" name="Object 6"/>
          <p:cNvGraphicFramePr>
            <a:graphicFrameLocks noChangeAspect="1"/>
          </p:cNvGraphicFramePr>
          <p:nvPr/>
        </p:nvGraphicFramePr>
        <p:xfrm>
          <a:off x="2971801" y="30480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5" name="Equation" r:id="rId14" imgW="177569" imgH="355138" progId="Equation.3">
                  <p:embed/>
                </p:oleObj>
              </mc:Choice>
              <mc:Fallback>
                <p:oleObj name="Equation" r:id="rId14" imgW="177569" imgH="355138" progId="Equation.3">
                  <p:embed/>
                  <p:pic>
                    <p:nvPicPr>
                      <p:cNvPr id="594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0480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7"/>
          <p:cNvGraphicFramePr>
            <a:graphicFrameLocks noChangeAspect="1"/>
          </p:cNvGraphicFramePr>
          <p:nvPr/>
        </p:nvGraphicFramePr>
        <p:xfrm>
          <a:off x="3886200" y="5715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6" name="Equation" r:id="rId16" imgW="279400" imgH="368300" progId="Equation.3">
                  <p:embed/>
                </p:oleObj>
              </mc:Choice>
              <mc:Fallback>
                <p:oleObj name="Equation" r:id="rId16" imgW="279400" imgH="368300" progId="Equation.3">
                  <p:embed/>
                  <p:pic>
                    <p:nvPicPr>
                      <p:cNvPr id="594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0" name="Object 8"/>
          <p:cNvGraphicFramePr>
            <a:graphicFrameLocks noChangeAspect="1"/>
          </p:cNvGraphicFramePr>
          <p:nvPr/>
        </p:nvGraphicFramePr>
        <p:xfrm>
          <a:off x="3962401" y="38862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7" name="Equation" r:id="rId17" imgW="177569" imgH="355138" progId="Equation.3">
                  <p:embed/>
                </p:oleObj>
              </mc:Choice>
              <mc:Fallback>
                <p:oleObj name="Equation" r:id="rId17" imgW="177569" imgH="355138" progId="Equation.3">
                  <p:embed/>
                  <p:pic>
                    <p:nvPicPr>
                      <p:cNvPr id="594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8862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9"/>
          <p:cNvGraphicFramePr>
            <a:graphicFrameLocks noChangeAspect="1"/>
          </p:cNvGraphicFramePr>
          <p:nvPr/>
        </p:nvGraphicFramePr>
        <p:xfrm>
          <a:off x="8229601" y="4572001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8" name="Equation" r:id="rId18" imgW="177569" imgH="355138" progId="Equation.3">
                  <p:embed/>
                </p:oleObj>
              </mc:Choice>
              <mc:Fallback>
                <p:oleObj name="Equation" r:id="rId18" imgW="177569" imgH="355138" progId="Equation.3">
                  <p:embed/>
                  <p:pic>
                    <p:nvPicPr>
                      <p:cNvPr id="594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4572001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10"/>
          <p:cNvGraphicFramePr>
            <a:graphicFrameLocks noChangeAspect="1"/>
          </p:cNvGraphicFramePr>
          <p:nvPr/>
        </p:nvGraphicFramePr>
        <p:xfrm>
          <a:off x="5791200" y="4572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9" name="Equation" r:id="rId19" imgW="279400" imgH="368300" progId="Equation.3">
                  <p:embed/>
                </p:oleObj>
              </mc:Choice>
              <mc:Fallback>
                <p:oleObj name="Equation" r:id="rId19" imgW="279400" imgH="368300" progId="Equation.3">
                  <p:embed/>
                  <p:pic>
                    <p:nvPicPr>
                      <p:cNvPr id="594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72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11"/>
          <p:cNvGraphicFramePr>
            <a:graphicFrameLocks noChangeAspect="1"/>
          </p:cNvGraphicFramePr>
          <p:nvPr/>
        </p:nvGraphicFramePr>
        <p:xfrm>
          <a:off x="6705600" y="3048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0" name="Equation" r:id="rId20" imgW="279400" imgH="368300" progId="Equation.3">
                  <p:embed/>
                </p:oleObj>
              </mc:Choice>
              <mc:Fallback>
                <p:oleObj name="Equation" r:id="rId20" imgW="279400" imgH="368300" progId="Equation.3">
                  <p:embed/>
                  <p:pic>
                    <p:nvPicPr>
                      <p:cNvPr id="594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048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4" name="Object 12"/>
          <p:cNvGraphicFramePr>
            <a:graphicFrameLocks noChangeAspect="1"/>
          </p:cNvGraphicFramePr>
          <p:nvPr/>
        </p:nvGraphicFramePr>
        <p:xfrm>
          <a:off x="9067800" y="3200401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1" name="Equation" r:id="rId21" imgW="520474" imgH="431613" progId="Equation.3">
                  <p:embed/>
                </p:oleObj>
              </mc:Choice>
              <mc:Fallback>
                <p:oleObj name="Equation" r:id="rId21" imgW="520474" imgH="431613" progId="Equation.3">
                  <p:embed/>
                  <p:pic>
                    <p:nvPicPr>
                      <p:cNvPr id="594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3200401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5" name="Line 32"/>
          <p:cNvSpPr>
            <a:spLocks noChangeShapeType="1"/>
          </p:cNvSpPr>
          <p:nvPr/>
        </p:nvSpPr>
        <p:spPr bwMode="auto">
          <a:xfrm>
            <a:off x="1905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09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9D8CDD-5D81-4FCD-A867-0DD1A9FC2B6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597313"/>
              </p:ext>
            </p:extLst>
          </p:nvPr>
        </p:nvGraphicFramePr>
        <p:xfrm>
          <a:off x="446004" y="2070101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4" name="Equation" r:id="rId3" imgW="1714500" imgH="241300" progId="Equation.3">
                  <p:embed/>
                </p:oleObj>
              </mc:Choice>
              <mc:Fallback>
                <p:oleObj name="Equation" r:id="rId3" imgW="1714500" imgH="241300" progId="Equation.3">
                  <p:embed/>
                  <p:pic>
                    <p:nvPicPr>
                      <p:cNvPr id="604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04" y="2070101"/>
                        <a:ext cx="5715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Oval 5"/>
          <p:cNvSpPr>
            <a:spLocks noChangeArrowheads="1"/>
          </p:cNvSpPr>
          <p:nvPr/>
        </p:nvSpPr>
        <p:spPr bwMode="auto">
          <a:xfrm>
            <a:off x="4572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0423" name="Oval 6"/>
          <p:cNvSpPr>
            <a:spLocks noChangeArrowheads="1"/>
          </p:cNvSpPr>
          <p:nvPr/>
        </p:nvSpPr>
        <p:spPr bwMode="auto">
          <a:xfrm>
            <a:off x="8686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0424" name="Freeform 7"/>
          <p:cNvSpPr>
            <a:spLocks/>
          </p:cNvSpPr>
          <p:nvPr/>
        </p:nvSpPr>
        <p:spPr bwMode="auto">
          <a:xfrm>
            <a:off x="8839200" y="22098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8"/>
          <p:cNvSpPr>
            <a:spLocks noChangeArrowheads="1"/>
          </p:cNvSpPr>
          <p:nvPr/>
        </p:nvSpPr>
        <p:spPr bwMode="auto">
          <a:xfrm>
            <a:off x="4572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0426" name="Oval 9"/>
          <p:cNvSpPr>
            <a:spLocks noChangeArrowheads="1"/>
          </p:cNvSpPr>
          <p:nvPr/>
        </p:nvSpPr>
        <p:spPr bwMode="auto">
          <a:xfrm>
            <a:off x="6553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0427" name="Oval 10"/>
          <p:cNvSpPr>
            <a:spLocks noChangeArrowheads="1"/>
          </p:cNvSpPr>
          <p:nvPr/>
        </p:nvSpPr>
        <p:spPr bwMode="auto">
          <a:xfrm>
            <a:off x="8915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0428" name="Freeform 17"/>
          <p:cNvSpPr>
            <a:spLocks/>
          </p:cNvSpPr>
          <p:nvPr/>
        </p:nvSpPr>
        <p:spPr bwMode="auto">
          <a:xfrm rot="10903456">
            <a:off x="4572000" y="56388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Freeform 18"/>
          <p:cNvSpPr>
            <a:spLocks/>
          </p:cNvSpPr>
          <p:nvPr/>
        </p:nvSpPr>
        <p:spPr bwMode="auto">
          <a:xfrm>
            <a:off x="6400800" y="2514600"/>
            <a:ext cx="812800" cy="1079500"/>
          </a:xfrm>
          <a:custGeom>
            <a:avLst/>
            <a:gdLst>
              <a:gd name="T0" fmla="*/ 2147483646 w 512"/>
              <a:gd name="T1" fmla="*/ 2147483646 h 680"/>
              <a:gd name="T2" fmla="*/ 2147483646 w 512"/>
              <a:gd name="T3" fmla="*/ 2147483646 h 680"/>
              <a:gd name="T4" fmla="*/ 2147483646 w 512"/>
              <a:gd name="T5" fmla="*/ 2147483646 h 680"/>
              <a:gd name="T6" fmla="*/ 2147483646 w 512"/>
              <a:gd name="T7" fmla="*/ 2147483646 h 680"/>
              <a:gd name="T8" fmla="*/ 2147483646 w 512"/>
              <a:gd name="T9" fmla="*/ 2147483646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2"/>
              <a:gd name="T16" fmla="*/ 0 h 680"/>
              <a:gd name="T17" fmla="*/ 512 w 512"/>
              <a:gd name="T18" fmla="*/ 680 h 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21"/>
          <p:cNvSpPr>
            <a:spLocks noChangeShapeType="1"/>
          </p:cNvSpPr>
          <p:nvPr/>
        </p:nvSpPr>
        <p:spPr bwMode="auto">
          <a:xfrm>
            <a:off x="5257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Freeform 30"/>
          <p:cNvSpPr>
            <a:spLocks/>
          </p:cNvSpPr>
          <p:nvPr/>
        </p:nvSpPr>
        <p:spPr bwMode="auto">
          <a:xfrm>
            <a:off x="7162800" y="4114800"/>
            <a:ext cx="1600200" cy="393700"/>
          </a:xfrm>
          <a:custGeom>
            <a:avLst/>
            <a:gdLst>
              <a:gd name="T0" fmla="*/ 0 w 1008"/>
              <a:gd name="T1" fmla="*/ 0 h 248"/>
              <a:gd name="T2" fmla="*/ 2147483646 w 1008"/>
              <a:gd name="T3" fmla="*/ 2147483646 h 248"/>
              <a:gd name="T4" fmla="*/ 2147483646 w 1008"/>
              <a:gd name="T5" fmla="*/ 2147483646 h 248"/>
              <a:gd name="T6" fmla="*/ 0 60000 65536"/>
              <a:gd name="T7" fmla="*/ 0 60000 65536"/>
              <a:gd name="T8" fmla="*/ 0 60000 65536"/>
              <a:gd name="T9" fmla="*/ 0 w 1008"/>
              <a:gd name="T10" fmla="*/ 0 h 248"/>
              <a:gd name="T11" fmla="*/ 1008 w 100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Freeform 31"/>
          <p:cNvSpPr>
            <a:spLocks/>
          </p:cNvSpPr>
          <p:nvPr/>
        </p:nvSpPr>
        <p:spPr bwMode="auto">
          <a:xfrm>
            <a:off x="7162800" y="3276600"/>
            <a:ext cx="1600200" cy="304800"/>
          </a:xfrm>
          <a:custGeom>
            <a:avLst/>
            <a:gdLst>
              <a:gd name="T0" fmla="*/ 2147483646 w 1008"/>
              <a:gd name="T1" fmla="*/ 2147483646 h 192"/>
              <a:gd name="T2" fmla="*/ 2147483646 w 1008"/>
              <a:gd name="T3" fmla="*/ 0 h 192"/>
              <a:gd name="T4" fmla="*/ 0 w 1008"/>
              <a:gd name="T5" fmla="*/ 2147483646 h 192"/>
              <a:gd name="T6" fmla="*/ 0 60000 65536"/>
              <a:gd name="T7" fmla="*/ 0 60000 65536"/>
              <a:gd name="T8" fmla="*/ 0 60000 65536"/>
              <a:gd name="T9" fmla="*/ 0 w 1008"/>
              <a:gd name="T10" fmla="*/ 0 h 192"/>
              <a:gd name="T11" fmla="*/ 1008 w 100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32"/>
          <p:cNvSpPr>
            <a:spLocks noChangeShapeType="1"/>
          </p:cNvSpPr>
          <p:nvPr/>
        </p:nvSpPr>
        <p:spPr bwMode="auto">
          <a:xfrm>
            <a:off x="3962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33"/>
          <p:cNvSpPr>
            <a:spLocks noChangeShapeType="1"/>
          </p:cNvSpPr>
          <p:nvPr/>
        </p:nvSpPr>
        <p:spPr bwMode="auto">
          <a:xfrm>
            <a:off x="4876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35" name="Object 34"/>
          <p:cNvGraphicFramePr>
            <a:graphicFrameLocks noChangeAspect="1"/>
          </p:cNvGraphicFramePr>
          <p:nvPr/>
        </p:nvGraphicFramePr>
        <p:xfrm>
          <a:off x="5715001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5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604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35"/>
          <p:cNvGraphicFramePr>
            <a:graphicFrameLocks noChangeAspect="1"/>
          </p:cNvGraphicFramePr>
          <p:nvPr/>
        </p:nvGraphicFramePr>
        <p:xfrm>
          <a:off x="49530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6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604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36"/>
          <p:cNvGraphicFramePr>
            <a:graphicFrameLocks noChangeAspect="1"/>
          </p:cNvGraphicFramePr>
          <p:nvPr/>
        </p:nvGraphicFramePr>
        <p:xfrm>
          <a:off x="5410201" y="6172201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7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604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6172201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37"/>
          <p:cNvGraphicFramePr>
            <a:graphicFrameLocks noChangeAspect="1"/>
          </p:cNvGraphicFramePr>
          <p:nvPr/>
        </p:nvGraphicFramePr>
        <p:xfrm>
          <a:off x="7848601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8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60438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38"/>
          <p:cNvGraphicFramePr>
            <a:graphicFrameLocks noChangeAspect="1"/>
          </p:cNvGraphicFramePr>
          <p:nvPr/>
        </p:nvGraphicFramePr>
        <p:xfrm>
          <a:off x="7848600" y="2895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9"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604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895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043435"/>
              </p:ext>
            </p:extLst>
          </p:nvPr>
        </p:nvGraphicFramePr>
        <p:xfrm>
          <a:off x="6774657" y="217004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0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604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657" y="217004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40"/>
          <p:cNvGraphicFramePr>
            <a:graphicFrameLocks noChangeAspect="1"/>
          </p:cNvGraphicFramePr>
          <p:nvPr/>
        </p:nvGraphicFramePr>
        <p:xfrm>
          <a:off x="9144001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604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41"/>
          <p:cNvGraphicFramePr>
            <a:graphicFrameLocks noChangeAspect="1"/>
          </p:cNvGraphicFramePr>
          <p:nvPr/>
        </p:nvGraphicFramePr>
        <p:xfrm>
          <a:off x="4724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2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604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42"/>
          <p:cNvGraphicFramePr>
            <a:graphicFrameLocks noChangeAspect="1"/>
          </p:cNvGraphicFramePr>
          <p:nvPr/>
        </p:nvGraphicFramePr>
        <p:xfrm>
          <a:off x="67183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3" name="Equation" r:id="rId17" imgW="393529" imgH="469696" progId="Equation.3">
                  <p:embed/>
                </p:oleObj>
              </mc:Choice>
              <mc:Fallback>
                <p:oleObj name="Equation" r:id="rId17" imgW="393529" imgH="469696" progId="Equation.3">
                  <p:embed/>
                  <p:pic>
                    <p:nvPicPr>
                      <p:cNvPr id="604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43"/>
          <p:cNvGraphicFramePr>
            <a:graphicFrameLocks noChangeAspect="1"/>
          </p:cNvGraphicFramePr>
          <p:nvPr/>
        </p:nvGraphicFramePr>
        <p:xfrm>
          <a:off x="9004301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4"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604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1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5" name="Object 44"/>
          <p:cNvGraphicFramePr>
            <a:graphicFrameLocks noChangeAspect="1"/>
          </p:cNvGraphicFramePr>
          <p:nvPr/>
        </p:nvGraphicFramePr>
        <p:xfrm>
          <a:off x="4681539" y="4967288"/>
          <a:ext cx="4667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5" name="Equation" r:id="rId21" imgW="152268" imgH="215713" progId="Equation.3">
                  <p:embed/>
                </p:oleObj>
              </mc:Choice>
              <mc:Fallback>
                <p:oleObj name="Equation" r:id="rId21" imgW="152268" imgH="215713" progId="Equation.3">
                  <p:embed/>
                  <p:pic>
                    <p:nvPicPr>
                      <p:cNvPr id="604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9" y="4967288"/>
                        <a:ext cx="4667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9111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77178D-21B9-4600-A06C-1D08675AB79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Languages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009900"/>
                </a:solidFill>
              </a:rPr>
              <a:t>Definition:</a:t>
            </a:r>
          </a:p>
          <a:p>
            <a:pPr>
              <a:buFontTx/>
              <a:buNone/>
            </a:pPr>
            <a:r>
              <a:rPr lang="en-US" altLang="en-US" dirty="0"/>
              <a:t>A language      is </a:t>
            </a:r>
            <a:r>
              <a:rPr lang="en-US" altLang="en-US" dirty="0">
                <a:solidFill>
                  <a:srgbClr val="FF0000"/>
                </a:solidFill>
              </a:rPr>
              <a:t>regular</a:t>
            </a:r>
            <a:r>
              <a:rPr lang="en-US" altLang="en-US" dirty="0"/>
              <a:t> if there is </a:t>
            </a:r>
          </a:p>
          <a:p>
            <a:pPr>
              <a:buFontTx/>
              <a:buNone/>
            </a:pPr>
            <a:r>
              <a:rPr lang="en-US" altLang="en-US" dirty="0"/>
              <a:t>a DFA</a:t>
            </a:r>
            <a:r>
              <a:rPr lang="en-US" altLang="en-US" b="1" dirty="0">
                <a:solidFill>
                  <a:schemeClr val="tx1"/>
                </a:solidFill>
              </a:rPr>
              <a:t>  M</a:t>
            </a:r>
            <a:r>
              <a:rPr lang="en-US" altLang="en-US" dirty="0"/>
              <a:t>  that accepts it (              )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altLang="en-US" dirty="0"/>
              <a:t>The languages accepted by all DFAs </a:t>
            </a:r>
          </a:p>
          <a:p>
            <a:pPr>
              <a:buFontTx/>
              <a:buNone/>
            </a:pPr>
            <a:r>
              <a:rPr lang="en-US" altLang="en-US" dirty="0"/>
              <a:t>form the family of </a:t>
            </a:r>
            <a:r>
              <a:rPr lang="en-US" altLang="en-US" dirty="0">
                <a:solidFill>
                  <a:srgbClr val="FF0000"/>
                </a:solidFill>
              </a:rPr>
              <a:t>regular languages</a:t>
            </a:r>
          </a:p>
          <a:p>
            <a:pPr lvl="1">
              <a:buFontTx/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614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722840"/>
              </p:ext>
            </p:extLst>
          </p:nvPr>
        </p:nvGraphicFramePr>
        <p:xfrm>
          <a:off x="4772026" y="1300811"/>
          <a:ext cx="328613" cy="31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614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6" y="1300811"/>
                        <a:ext cx="328613" cy="3199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66764"/>
              </p:ext>
            </p:extLst>
          </p:nvPr>
        </p:nvGraphicFramePr>
        <p:xfrm>
          <a:off x="1704975" y="2744897"/>
          <a:ext cx="222250" cy="16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614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2744897"/>
                        <a:ext cx="222250" cy="16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55734"/>
              </p:ext>
            </p:extLst>
          </p:nvPr>
        </p:nvGraphicFramePr>
        <p:xfrm>
          <a:off x="3192072" y="3152774"/>
          <a:ext cx="8477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7" imgW="647419" imgH="215806" progId="Equation.3">
                  <p:embed/>
                </p:oleObj>
              </mc:Choice>
              <mc:Fallback>
                <p:oleObj name="Equation" r:id="rId7" imgW="647419" imgH="215806" progId="Equation.3">
                  <p:embed/>
                  <p:pic>
                    <p:nvPicPr>
                      <p:cNvPr id="614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072" y="3152774"/>
                        <a:ext cx="8477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66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350CBC-2D42-47C3-81A7-9C29EECFE65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68" name="Object 0"/>
          <p:cNvGraphicFramePr>
            <a:graphicFrameLocks noChangeAspect="1"/>
          </p:cNvGraphicFramePr>
          <p:nvPr/>
        </p:nvGraphicFramePr>
        <p:xfrm>
          <a:off x="2209800" y="1143000"/>
          <a:ext cx="1371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4" name="Equation" r:id="rId3" imgW="1117600" imgH="457200" progId="Equation.3">
                  <p:embed/>
                </p:oleObj>
              </mc:Choice>
              <mc:Fallback>
                <p:oleObj name="Equation" r:id="rId3" imgW="1117600" imgH="457200" progId="Equation.3">
                  <p:embed/>
                  <p:pic>
                    <p:nvPicPr>
                      <p:cNvPr id="6246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1371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"/>
          <p:cNvGraphicFramePr>
            <a:graphicFrameLocks noChangeAspect="1"/>
          </p:cNvGraphicFramePr>
          <p:nvPr/>
        </p:nvGraphicFramePr>
        <p:xfrm>
          <a:off x="4191000" y="1143001"/>
          <a:ext cx="2590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5" name="Equation" r:id="rId5" imgW="2057400" imgH="457200" progId="Equation.3">
                  <p:embed/>
                </p:oleObj>
              </mc:Choice>
              <mc:Fallback>
                <p:oleObj name="Equation" r:id="rId5" imgW="2057400" imgH="457200" progId="Equation.3">
                  <p:embed/>
                  <p:pic>
                    <p:nvPicPr>
                      <p:cNvPr id="624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43001"/>
                        <a:ext cx="2590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2"/>
          <p:cNvGraphicFramePr>
            <a:graphicFrameLocks noChangeAspect="1"/>
          </p:cNvGraphicFramePr>
          <p:nvPr/>
        </p:nvGraphicFramePr>
        <p:xfrm>
          <a:off x="2286000" y="1752600"/>
          <a:ext cx="2819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6" name="Equation" r:id="rId7" imgW="1943100" imgH="558800" progId="Equation.3">
                  <p:embed/>
                </p:oleObj>
              </mc:Choice>
              <mc:Fallback>
                <p:oleObj name="Equation" r:id="rId7" imgW="1943100" imgH="558800" progId="Equation.3">
                  <p:embed/>
                  <p:pic>
                    <p:nvPicPr>
                      <p:cNvPr id="624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2819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2057401" y="2590800"/>
            <a:ext cx="7369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{ all strings in {a,b}* with prefix       }</a:t>
            </a:r>
          </a:p>
        </p:txBody>
      </p:sp>
      <p:graphicFrame>
        <p:nvGraphicFramePr>
          <p:cNvPr id="62472" name="Object 3"/>
          <p:cNvGraphicFramePr>
            <a:graphicFrameLocks noChangeAspect="1"/>
          </p:cNvGraphicFramePr>
          <p:nvPr/>
        </p:nvGraphicFramePr>
        <p:xfrm>
          <a:off x="8534401" y="2667000"/>
          <a:ext cx="544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7" name="Equation" r:id="rId9" imgW="545863" imgH="431613" progId="Equation.3">
                  <p:embed/>
                </p:oleObj>
              </mc:Choice>
              <mc:Fallback>
                <p:oleObj name="Equation" r:id="rId9" imgW="545863" imgH="431613" progId="Equation.3">
                  <p:embed/>
                  <p:pic>
                    <p:nvPicPr>
                      <p:cNvPr id="624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2667000"/>
                        <a:ext cx="544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12"/>
          <p:cNvSpPr txBox="1">
            <a:spLocks noChangeArrowheads="1"/>
          </p:cNvSpPr>
          <p:nvPr/>
        </p:nvSpPr>
        <p:spPr bwMode="auto">
          <a:xfrm>
            <a:off x="2209801" y="3352800"/>
            <a:ext cx="8228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{ all binary strings without substring        }</a:t>
            </a:r>
          </a:p>
        </p:txBody>
      </p:sp>
      <p:graphicFrame>
        <p:nvGraphicFramePr>
          <p:cNvPr id="62474" name="Object 4"/>
          <p:cNvGraphicFramePr>
            <a:graphicFrameLocks noChangeAspect="1"/>
          </p:cNvGraphicFramePr>
          <p:nvPr/>
        </p:nvGraphicFramePr>
        <p:xfrm>
          <a:off x="9448800" y="3429000"/>
          <a:ext cx="762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8" name="Equation" r:id="rId11" imgW="698500" imgH="368300" progId="Equation.3">
                  <p:embed/>
                </p:oleObj>
              </mc:Choice>
              <mc:Fallback>
                <p:oleObj name="Equation" r:id="rId11" imgW="698500" imgH="368300" progId="Equation.3">
                  <p:embed/>
                  <p:pic>
                    <p:nvPicPr>
                      <p:cNvPr id="624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3429000"/>
                        <a:ext cx="762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5"/>
          <p:cNvSpPr txBox="1">
            <a:spLocks noChangeArrowheads="1"/>
          </p:cNvSpPr>
          <p:nvPr/>
        </p:nvSpPr>
        <p:spPr bwMode="auto">
          <a:xfrm>
            <a:off x="581192" y="538956"/>
            <a:ext cx="50417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Regular Languages:</a:t>
            </a:r>
          </a:p>
        </p:txBody>
      </p:sp>
      <p:sp>
        <p:nvSpPr>
          <p:cNvPr id="62476" name="Text Box 16"/>
          <p:cNvSpPr txBox="1">
            <a:spLocks noChangeArrowheads="1"/>
          </p:cNvSpPr>
          <p:nvPr/>
        </p:nvSpPr>
        <p:spPr bwMode="auto">
          <a:xfrm>
            <a:off x="6028531" y="4674505"/>
            <a:ext cx="698023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exist DFAs that accept these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(see previous slides).</a:t>
            </a:r>
          </a:p>
        </p:txBody>
      </p:sp>
      <p:graphicFrame>
        <p:nvGraphicFramePr>
          <p:cNvPr id="62477" name="Object 5"/>
          <p:cNvGraphicFramePr>
            <a:graphicFrameLocks noChangeAspect="1"/>
          </p:cNvGraphicFramePr>
          <p:nvPr/>
        </p:nvGraphicFramePr>
        <p:xfrm>
          <a:off x="5638800" y="1905001"/>
          <a:ext cx="3276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9" name="Equation" r:id="rId13" imgW="1193800" imgH="241300" progId="Equation.3">
                  <p:embed/>
                </p:oleObj>
              </mc:Choice>
              <mc:Fallback>
                <p:oleObj name="Equation" r:id="rId13" imgW="1193800" imgH="241300" progId="Equation.3">
                  <p:embed/>
                  <p:pic>
                    <p:nvPicPr>
                      <p:cNvPr id="62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05001"/>
                        <a:ext cx="3276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6"/>
          <p:cNvGraphicFramePr>
            <a:graphicFrameLocks noChangeAspect="1"/>
          </p:cNvGraphicFramePr>
          <p:nvPr/>
        </p:nvGraphicFramePr>
        <p:xfrm>
          <a:off x="2286000" y="4114801"/>
          <a:ext cx="5175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0" name="Equation" r:id="rId15" imgW="1854200" imgH="228600" progId="Equation.3">
                  <p:embed/>
                </p:oleObj>
              </mc:Choice>
              <mc:Fallback>
                <p:oleObj name="Equation" r:id="rId15" imgW="1854200" imgH="228600" progId="Equation.3">
                  <p:embed/>
                  <p:pic>
                    <p:nvPicPr>
                      <p:cNvPr id="62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14801"/>
                        <a:ext cx="51752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7"/>
          <p:cNvGraphicFramePr>
            <a:graphicFrameLocks noChangeAspect="1"/>
          </p:cNvGraphicFramePr>
          <p:nvPr/>
        </p:nvGraphicFramePr>
        <p:xfrm>
          <a:off x="2281238" y="4781550"/>
          <a:ext cx="685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1" name="Equation" r:id="rId17" imgW="215806" imgH="228501" progId="Equation.3">
                  <p:embed/>
                </p:oleObj>
              </mc:Choice>
              <mc:Fallback>
                <p:oleObj name="Equation" r:id="rId17" imgW="215806" imgH="228501" progId="Equation.3">
                  <p:embed/>
                  <p:pic>
                    <p:nvPicPr>
                      <p:cNvPr id="62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781550"/>
                        <a:ext cx="685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8"/>
          <p:cNvGraphicFramePr>
            <a:graphicFrameLocks noChangeAspect="1"/>
          </p:cNvGraphicFramePr>
          <p:nvPr/>
        </p:nvGraphicFramePr>
        <p:xfrm>
          <a:off x="3197225" y="4819650"/>
          <a:ext cx="846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2" name="Equation" r:id="rId19" imgW="266353" imgH="215619" progId="Equation.3">
                  <p:embed/>
                </p:oleObj>
              </mc:Choice>
              <mc:Fallback>
                <p:oleObj name="Equation" r:id="rId19" imgW="266353" imgH="215619" progId="Equation.3">
                  <p:embed/>
                  <p:pic>
                    <p:nvPicPr>
                      <p:cNvPr id="62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819650"/>
                        <a:ext cx="8461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9"/>
          <p:cNvGraphicFramePr>
            <a:graphicFrameLocks noChangeAspect="1"/>
          </p:cNvGraphicFramePr>
          <p:nvPr/>
        </p:nvGraphicFramePr>
        <p:xfrm>
          <a:off x="4343401" y="4724400"/>
          <a:ext cx="1490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3" name="Equation" r:id="rId21" imgW="469900" imgH="228600" progId="Equation.3">
                  <p:embed/>
                </p:oleObj>
              </mc:Choice>
              <mc:Fallback>
                <p:oleObj name="Equation" r:id="rId21" imgW="469900" imgH="228600" progId="Equation.3">
                  <p:embed/>
                  <p:pic>
                    <p:nvPicPr>
                      <p:cNvPr id="624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724400"/>
                        <a:ext cx="14906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124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4B9D6-728C-4122-9815-2A2557D0CE0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1524001" y="304800"/>
            <a:ext cx="8696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There exist languages which are </a:t>
            </a:r>
            <a:r>
              <a:rPr lang="en-US" altLang="en-US" u="sng"/>
              <a:t>not</a:t>
            </a:r>
            <a:r>
              <a:rPr lang="en-US" altLang="en-US"/>
              <a:t> Regular:</a:t>
            </a:r>
          </a:p>
        </p:txBody>
      </p:sp>
      <p:graphicFrame>
        <p:nvGraphicFramePr>
          <p:cNvPr id="63493" name="Object 3"/>
          <p:cNvGraphicFramePr>
            <a:graphicFrameLocks noChangeAspect="1"/>
          </p:cNvGraphicFramePr>
          <p:nvPr/>
        </p:nvGraphicFramePr>
        <p:xfrm>
          <a:off x="3733800" y="1295401"/>
          <a:ext cx="3886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3" imgW="2679700" imgH="571500" progId="Equation.3">
                  <p:embed/>
                </p:oleObj>
              </mc:Choice>
              <mc:Fallback>
                <p:oleObj name="Equation" r:id="rId3" imgW="2679700" imgH="571500" progId="Equation.3">
                  <p:embed/>
                  <p:pic>
                    <p:nvPicPr>
                      <p:cNvPr id="6349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1"/>
                        <a:ext cx="3886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1524001" y="4572000"/>
            <a:ext cx="9237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9900"/>
                </a:solidFill>
              </a:rPr>
              <a:t>There are no DFAs that accept these languages</a:t>
            </a:r>
          </a:p>
        </p:txBody>
      </p:sp>
      <p:sp>
        <p:nvSpPr>
          <p:cNvPr id="63495" name="Text Box 5"/>
          <p:cNvSpPr txBox="1">
            <a:spLocks noChangeArrowheads="1"/>
          </p:cNvSpPr>
          <p:nvPr/>
        </p:nvSpPr>
        <p:spPr bwMode="auto">
          <a:xfrm>
            <a:off x="2133600" y="55626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9900"/>
                </a:solidFill>
              </a:rPr>
              <a:t>(we will prove this in a later class)</a:t>
            </a:r>
          </a:p>
        </p:txBody>
      </p:sp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1905000" y="2819401"/>
          <a:ext cx="86106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5" imgW="3365500" imgH="482600" progId="Equation.3">
                  <p:embed/>
                </p:oleObj>
              </mc:Choice>
              <mc:Fallback>
                <p:oleObj name="Equation" r:id="rId5" imgW="3365500" imgH="482600" progId="Equation.3">
                  <p:embed/>
                  <p:pic>
                    <p:nvPicPr>
                      <p:cNvPr id="634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1"/>
                        <a:ext cx="86106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562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58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857250"/>
            <a:ext cx="89439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000250"/>
            <a:ext cx="895350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3143250"/>
            <a:ext cx="8905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83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Asst. Prof. Syed Faisal Ali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82BB-D7F6-4292-BDAF-C972198FAB45}" type="slidenum">
              <a:rPr lang="en-US" smtClean="0"/>
              <a:t>59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2013693"/>
            <a:ext cx="7210425" cy="430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695325"/>
            <a:ext cx="8943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1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D004D-5A29-4983-A013-571BDFDDB9A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Scanning the Input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4676607" y="589877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7267407" y="589877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8562807" y="589877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9934407" y="589877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9782007" y="5746377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4067007" y="620357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>
            <a:off x="6505407" y="620357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7800807" y="620357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9096207" y="620357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48142"/>
              </p:ext>
            </p:extLst>
          </p:nvPr>
        </p:nvGraphicFramePr>
        <p:xfrm>
          <a:off x="4752807" y="589877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0255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807" y="589877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Oval 14"/>
          <p:cNvSpPr>
            <a:spLocks noChangeArrowheads="1"/>
          </p:cNvSpPr>
          <p:nvPr/>
        </p:nvSpPr>
        <p:spPr bwMode="auto">
          <a:xfrm>
            <a:off x="5972007" y="5898777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2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61923"/>
              </p:ext>
            </p:extLst>
          </p:nvPr>
        </p:nvGraphicFramePr>
        <p:xfrm>
          <a:off x="6086308" y="5898777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02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308" y="5898777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080761"/>
              </p:ext>
            </p:extLst>
          </p:nvPr>
        </p:nvGraphicFramePr>
        <p:xfrm>
          <a:off x="7356308" y="589877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02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308" y="589877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36629"/>
              </p:ext>
            </p:extLst>
          </p:nvPr>
        </p:nvGraphicFramePr>
        <p:xfrm>
          <a:off x="8651708" y="5898777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0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708" y="5898777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0308"/>
              </p:ext>
            </p:extLst>
          </p:nvPr>
        </p:nvGraphicFramePr>
        <p:xfrm>
          <a:off x="10010607" y="5898777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0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0607" y="5898777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Line 19"/>
          <p:cNvSpPr>
            <a:spLocks noChangeShapeType="1"/>
          </p:cNvSpPr>
          <p:nvPr/>
        </p:nvSpPr>
        <p:spPr bwMode="auto">
          <a:xfrm>
            <a:off x="5210007" y="6203577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264069"/>
              </p:ext>
            </p:extLst>
          </p:nvPr>
        </p:nvGraphicFramePr>
        <p:xfrm>
          <a:off x="5438608" y="589877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02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608" y="589877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27671"/>
              </p:ext>
            </p:extLst>
          </p:nvPr>
        </p:nvGraphicFramePr>
        <p:xfrm>
          <a:off x="6734007" y="582257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02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007" y="582257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83425"/>
              </p:ext>
            </p:extLst>
          </p:nvPr>
        </p:nvGraphicFramePr>
        <p:xfrm>
          <a:off x="8029407" y="582257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02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407" y="582257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56500"/>
              </p:ext>
            </p:extLst>
          </p:nvPr>
        </p:nvGraphicFramePr>
        <p:xfrm>
          <a:off x="9324808" y="589877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02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808" y="589877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Oval 25"/>
          <p:cNvSpPr>
            <a:spLocks noChangeArrowheads="1"/>
          </p:cNvSpPr>
          <p:nvPr/>
        </p:nvSpPr>
        <p:spPr bwMode="auto">
          <a:xfrm>
            <a:off x="9337507" y="4616077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26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27295"/>
              </p:ext>
            </p:extLst>
          </p:nvPr>
        </p:nvGraphicFramePr>
        <p:xfrm>
          <a:off x="9413708" y="4616077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026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708" y="4616077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5568"/>
              </p:ext>
            </p:extLst>
          </p:nvPr>
        </p:nvGraphicFramePr>
        <p:xfrm>
          <a:off x="6276808" y="544157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026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808" y="544157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21225"/>
              </p:ext>
            </p:extLst>
          </p:nvPr>
        </p:nvGraphicFramePr>
        <p:xfrm>
          <a:off x="7496008" y="551777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026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008" y="551777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20992"/>
              </p:ext>
            </p:extLst>
          </p:nvPr>
        </p:nvGraphicFramePr>
        <p:xfrm>
          <a:off x="8791407" y="544157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02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407" y="544157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74109"/>
              </p:ext>
            </p:extLst>
          </p:nvPr>
        </p:nvGraphicFramePr>
        <p:xfrm>
          <a:off x="4905207" y="536537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027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207" y="536537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Freeform 31"/>
          <p:cNvSpPr>
            <a:spLocks/>
          </p:cNvSpPr>
          <p:nvPr/>
        </p:nvSpPr>
        <p:spPr bwMode="auto">
          <a:xfrm>
            <a:off x="9172407" y="3841377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7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12216"/>
              </p:ext>
            </p:extLst>
          </p:nvPr>
        </p:nvGraphicFramePr>
        <p:xfrm>
          <a:off x="9185108" y="3396878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027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5108" y="3396878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Line 33"/>
          <p:cNvSpPr>
            <a:spLocks noChangeShapeType="1"/>
          </p:cNvSpPr>
          <p:nvPr/>
        </p:nvSpPr>
        <p:spPr bwMode="auto">
          <a:xfrm flipV="1">
            <a:off x="8943807" y="5136777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Freeform 34"/>
          <p:cNvSpPr>
            <a:spLocks/>
          </p:cNvSpPr>
          <p:nvPr/>
        </p:nvSpPr>
        <p:spPr bwMode="auto">
          <a:xfrm>
            <a:off x="7648407" y="4984377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Freeform 35"/>
          <p:cNvSpPr>
            <a:spLocks/>
          </p:cNvSpPr>
          <p:nvPr/>
        </p:nvSpPr>
        <p:spPr bwMode="auto">
          <a:xfrm>
            <a:off x="6353007" y="4793877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Freeform 36"/>
          <p:cNvSpPr>
            <a:spLocks/>
          </p:cNvSpPr>
          <p:nvPr/>
        </p:nvSpPr>
        <p:spPr bwMode="auto">
          <a:xfrm>
            <a:off x="5057607" y="4171577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3914607" y="2393577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279" name="Line 40"/>
          <p:cNvSpPr>
            <a:spLocks noChangeShapeType="1"/>
          </p:cNvSpPr>
          <p:nvPr/>
        </p:nvSpPr>
        <p:spPr bwMode="auto">
          <a:xfrm>
            <a:off x="4448007" y="23935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Line 41"/>
          <p:cNvSpPr>
            <a:spLocks noChangeShapeType="1"/>
          </p:cNvSpPr>
          <p:nvPr/>
        </p:nvSpPr>
        <p:spPr bwMode="auto">
          <a:xfrm>
            <a:off x="4981407" y="23935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42"/>
          <p:cNvSpPr>
            <a:spLocks noChangeShapeType="1"/>
          </p:cNvSpPr>
          <p:nvPr/>
        </p:nvSpPr>
        <p:spPr bwMode="auto">
          <a:xfrm>
            <a:off x="5514807" y="23935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Line 43"/>
          <p:cNvSpPr>
            <a:spLocks noChangeShapeType="1"/>
          </p:cNvSpPr>
          <p:nvPr/>
        </p:nvSpPr>
        <p:spPr bwMode="auto">
          <a:xfrm>
            <a:off x="6048207" y="239357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20397"/>
              </p:ext>
            </p:extLst>
          </p:nvPr>
        </p:nvGraphicFramePr>
        <p:xfrm>
          <a:off x="4067008" y="254597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02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08" y="254597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33736"/>
              </p:ext>
            </p:extLst>
          </p:nvPr>
        </p:nvGraphicFramePr>
        <p:xfrm>
          <a:off x="4600407" y="246977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02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407" y="246977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200393"/>
              </p:ext>
            </p:extLst>
          </p:nvPr>
        </p:nvGraphicFramePr>
        <p:xfrm>
          <a:off x="5133807" y="246977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1028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807" y="246977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63100"/>
              </p:ext>
            </p:extLst>
          </p:nvPr>
        </p:nvGraphicFramePr>
        <p:xfrm>
          <a:off x="5667208" y="254597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102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208" y="254597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7" name="Line 48"/>
          <p:cNvSpPr>
            <a:spLocks noChangeShapeType="1"/>
          </p:cNvSpPr>
          <p:nvPr/>
        </p:nvSpPr>
        <p:spPr bwMode="auto">
          <a:xfrm>
            <a:off x="5895807" y="6584577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Line 51"/>
          <p:cNvSpPr>
            <a:spLocks noChangeShapeType="1"/>
          </p:cNvSpPr>
          <p:nvPr/>
        </p:nvSpPr>
        <p:spPr bwMode="auto">
          <a:xfrm>
            <a:off x="4219407" y="1936377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89" name="Group 55"/>
          <p:cNvGrpSpPr>
            <a:grpSpLocks/>
          </p:cNvGrpSpPr>
          <p:nvPr/>
        </p:nvGrpSpPr>
        <p:grpSpPr bwMode="auto">
          <a:xfrm>
            <a:off x="9782008" y="5136777"/>
            <a:ext cx="900113" cy="609600"/>
            <a:chOff x="4224" y="1824"/>
            <a:chExt cx="567" cy="384"/>
          </a:xfrm>
        </p:grpSpPr>
        <p:graphicFrame>
          <p:nvGraphicFramePr>
            <p:cNvPr id="10290" name="Object 19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7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1029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1" name="Line 5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2114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</a:t>
            </a:r>
          </a:p>
        </p:txBody>
      </p:sp>
    </p:spTree>
    <p:extLst>
      <p:ext uri="{BB962C8B-B14F-4D97-AF65-F5344CB8AC3E}">
        <p14:creationId xmlns:p14="http://schemas.microsoft.com/office/powerpoint/2010/main" val="9194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4E814-F4BD-4266-A81E-93389D7A7D3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1270" name="Oval 4"/>
          <p:cNvSpPr>
            <a:spLocks noChangeArrowheads="1"/>
          </p:cNvSpPr>
          <p:nvPr/>
        </p:nvSpPr>
        <p:spPr bwMode="auto">
          <a:xfrm>
            <a:off x="4352365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6943165" y="5782599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8238565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9610165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274" name="Oval 8"/>
          <p:cNvSpPr>
            <a:spLocks noChangeArrowheads="1"/>
          </p:cNvSpPr>
          <p:nvPr/>
        </p:nvSpPr>
        <p:spPr bwMode="auto">
          <a:xfrm>
            <a:off x="9457765" y="5630199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>
            <a:off x="3742765" y="6087399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6181165" y="6087399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1"/>
          <p:cNvSpPr>
            <a:spLocks noChangeShapeType="1"/>
          </p:cNvSpPr>
          <p:nvPr/>
        </p:nvSpPr>
        <p:spPr bwMode="auto">
          <a:xfrm>
            <a:off x="7476565" y="60873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2"/>
          <p:cNvSpPr>
            <a:spLocks noChangeShapeType="1"/>
          </p:cNvSpPr>
          <p:nvPr/>
        </p:nvSpPr>
        <p:spPr bwMode="auto">
          <a:xfrm>
            <a:off x="8771965" y="608739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7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70313"/>
              </p:ext>
            </p:extLst>
          </p:nvPr>
        </p:nvGraphicFramePr>
        <p:xfrm>
          <a:off x="4428565" y="5782599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2" name="Equation" r:id="rId4" imgW="419100" imgH="469900" progId="Equation.3">
                  <p:embed/>
                </p:oleObj>
              </mc:Choice>
              <mc:Fallback>
                <p:oleObj name="Equation" r:id="rId4" imgW="419100" imgH="469900" progId="Equation.3">
                  <p:embed/>
                  <p:pic>
                    <p:nvPicPr>
                      <p:cNvPr id="1127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565" y="5782599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Oval 14"/>
          <p:cNvSpPr>
            <a:spLocks noChangeArrowheads="1"/>
          </p:cNvSpPr>
          <p:nvPr/>
        </p:nvSpPr>
        <p:spPr bwMode="auto">
          <a:xfrm>
            <a:off x="5647765" y="57825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128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0052"/>
              </p:ext>
            </p:extLst>
          </p:nvPr>
        </p:nvGraphicFramePr>
        <p:xfrm>
          <a:off x="5762066" y="5782599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3" name="Equation" r:id="rId6" imgW="342751" imgH="469696" progId="Equation.3">
                  <p:embed/>
                </p:oleObj>
              </mc:Choice>
              <mc:Fallback>
                <p:oleObj name="Equation" r:id="rId6" imgW="342751" imgH="469696" progId="Equation.3">
                  <p:embed/>
                  <p:pic>
                    <p:nvPicPr>
                      <p:cNvPr id="1128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066" y="5782599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415199"/>
              </p:ext>
            </p:extLst>
          </p:nvPr>
        </p:nvGraphicFramePr>
        <p:xfrm>
          <a:off x="7032066" y="578259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" name="Equation" r:id="rId8" imgW="393529" imgH="469696" progId="Equation.3">
                  <p:embed/>
                </p:oleObj>
              </mc:Choice>
              <mc:Fallback>
                <p:oleObj name="Equation" r:id="rId8" imgW="393529" imgH="469696" progId="Equation.3">
                  <p:embed/>
                  <p:pic>
                    <p:nvPicPr>
                      <p:cNvPr id="1128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066" y="578259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854230"/>
              </p:ext>
            </p:extLst>
          </p:nvPr>
        </p:nvGraphicFramePr>
        <p:xfrm>
          <a:off x="8327466" y="5782599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Equation" r:id="rId10" imgW="393529" imgH="469696" progId="Equation.3">
                  <p:embed/>
                </p:oleObj>
              </mc:Choice>
              <mc:Fallback>
                <p:oleObj name="Equation" r:id="rId10" imgW="393529" imgH="469696" progId="Equation.3">
                  <p:embed/>
                  <p:pic>
                    <p:nvPicPr>
                      <p:cNvPr id="1128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466" y="5782599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23640"/>
              </p:ext>
            </p:extLst>
          </p:nvPr>
        </p:nvGraphicFramePr>
        <p:xfrm>
          <a:off x="9686365" y="5782599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1128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365" y="5782599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Line 19"/>
          <p:cNvSpPr>
            <a:spLocks noChangeShapeType="1"/>
          </p:cNvSpPr>
          <p:nvPr/>
        </p:nvSpPr>
        <p:spPr bwMode="auto">
          <a:xfrm>
            <a:off x="4885765" y="6087399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8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60164"/>
              </p:ext>
            </p:extLst>
          </p:nvPr>
        </p:nvGraphicFramePr>
        <p:xfrm>
          <a:off x="5114366" y="57825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1128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366" y="57825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977"/>
              </p:ext>
            </p:extLst>
          </p:nvPr>
        </p:nvGraphicFramePr>
        <p:xfrm>
          <a:off x="6409765" y="57063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" name="Equation" r:id="rId16" imgW="279279" imgH="380835" progId="Equation.3">
                  <p:embed/>
                </p:oleObj>
              </mc:Choice>
              <mc:Fallback>
                <p:oleObj name="Equation" r:id="rId16" imgW="279279" imgH="380835" progId="Equation.3">
                  <p:embed/>
                  <p:pic>
                    <p:nvPicPr>
                      <p:cNvPr id="1128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765" y="57063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637595"/>
              </p:ext>
            </p:extLst>
          </p:nvPr>
        </p:nvGraphicFramePr>
        <p:xfrm>
          <a:off x="7705165" y="57063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1128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165" y="57063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740261"/>
              </p:ext>
            </p:extLst>
          </p:nvPr>
        </p:nvGraphicFramePr>
        <p:xfrm>
          <a:off x="9000566" y="57825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1128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566" y="57825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Oval 25"/>
          <p:cNvSpPr>
            <a:spLocks noChangeArrowheads="1"/>
          </p:cNvSpPr>
          <p:nvPr/>
        </p:nvSpPr>
        <p:spPr bwMode="auto">
          <a:xfrm>
            <a:off x="9013265" y="4499899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129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279448"/>
              </p:ext>
            </p:extLst>
          </p:nvPr>
        </p:nvGraphicFramePr>
        <p:xfrm>
          <a:off x="9089466" y="4499899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1" name="Equation" r:id="rId20" imgW="406224" imgH="469696" progId="Equation.3">
                  <p:embed/>
                </p:oleObj>
              </mc:Choice>
              <mc:Fallback>
                <p:oleObj name="Equation" r:id="rId20" imgW="406224" imgH="469696" progId="Equation.3">
                  <p:embed/>
                  <p:pic>
                    <p:nvPicPr>
                      <p:cNvPr id="1129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466" y="4499899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63424"/>
              </p:ext>
            </p:extLst>
          </p:nvPr>
        </p:nvGraphicFramePr>
        <p:xfrm>
          <a:off x="5952566" y="53253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129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566" y="53253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378674"/>
              </p:ext>
            </p:extLst>
          </p:nvPr>
        </p:nvGraphicFramePr>
        <p:xfrm>
          <a:off x="7171766" y="54015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3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1129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766" y="54015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203752"/>
              </p:ext>
            </p:extLst>
          </p:nvPr>
        </p:nvGraphicFramePr>
        <p:xfrm>
          <a:off x="8467165" y="53253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129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165" y="53253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973510"/>
              </p:ext>
            </p:extLst>
          </p:nvPr>
        </p:nvGraphicFramePr>
        <p:xfrm>
          <a:off x="4580965" y="52491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1129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65" y="52491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Freeform 31"/>
          <p:cNvSpPr>
            <a:spLocks/>
          </p:cNvSpPr>
          <p:nvPr/>
        </p:nvSpPr>
        <p:spPr bwMode="auto">
          <a:xfrm>
            <a:off x="8848165" y="3725199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9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40529"/>
              </p:ext>
            </p:extLst>
          </p:nvPr>
        </p:nvGraphicFramePr>
        <p:xfrm>
          <a:off x="8860866" y="32807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6" name="Equation" r:id="rId26" imgW="672808" imgH="444307" progId="Equation.3">
                  <p:embed/>
                </p:oleObj>
              </mc:Choice>
              <mc:Fallback>
                <p:oleObj name="Equation" r:id="rId26" imgW="672808" imgH="444307" progId="Equation.3">
                  <p:embed/>
                  <p:pic>
                    <p:nvPicPr>
                      <p:cNvPr id="1129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0866" y="32807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Line 33"/>
          <p:cNvSpPr>
            <a:spLocks noChangeShapeType="1"/>
          </p:cNvSpPr>
          <p:nvPr/>
        </p:nvSpPr>
        <p:spPr bwMode="auto">
          <a:xfrm flipV="1">
            <a:off x="8619565" y="5020599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Freeform 34"/>
          <p:cNvSpPr>
            <a:spLocks/>
          </p:cNvSpPr>
          <p:nvPr/>
        </p:nvSpPr>
        <p:spPr bwMode="auto">
          <a:xfrm>
            <a:off x="7324165" y="4868199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Freeform 35"/>
          <p:cNvSpPr>
            <a:spLocks/>
          </p:cNvSpPr>
          <p:nvPr/>
        </p:nvSpPr>
        <p:spPr bwMode="auto">
          <a:xfrm>
            <a:off x="6028765" y="4677699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Freeform 36"/>
          <p:cNvSpPr>
            <a:spLocks/>
          </p:cNvSpPr>
          <p:nvPr/>
        </p:nvSpPr>
        <p:spPr bwMode="auto">
          <a:xfrm>
            <a:off x="4733365" y="4055399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3590365" y="2277399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4123765" y="227739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657165" y="227739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5190565" y="227739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5723965" y="227739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30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591394"/>
              </p:ext>
            </p:extLst>
          </p:nvPr>
        </p:nvGraphicFramePr>
        <p:xfrm>
          <a:off x="3742766" y="24297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7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113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766" y="24297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245324"/>
              </p:ext>
            </p:extLst>
          </p:nvPr>
        </p:nvGraphicFramePr>
        <p:xfrm>
          <a:off x="4276165" y="23535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8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113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165" y="23535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66664"/>
              </p:ext>
            </p:extLst>
          </p:nvPr>
        </p:nvGraphicFramePr>
        <p:xfrm>
          <a:off x="4809565" y="2353599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" name="Equation" r:id="rId30" imgW="279279" imgH="380835" progId="Equation.3">
                  <p:embed/>
                </p:oleObj>
              </mc:Choice>
              <mc:Fallback>
                <p:oleObj name="Equation" r:id="rId30" imgW="279279" imgH="380835" progId="Equation.3">
                  <p:embed/>
                  <p:pic>
                    <p:nvPicPr>
                      <p:cNvPr id="113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565" y="2353599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53622"/>
              </p:ext>
            </p:extLst>
          </p:nvPr>
        </p:nvGraphicFramePr>
        <p:xfrm>
          <a:off x="5342966" y="2429799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" name="Equation" r:id="rId31" imgW="266584" imgH="279279" progId="Equation.3">
                  <p:embed/>
                </p:oleObj>
              </mc:Choice>
              <mc:Fallback>
                <p:oleObj name="Equation" r:id="rId31" imgW="266584" imgH="279279" progId="Equation.3">
                  <p:embed/>
                  <p:pic>
                    <p:nvPicPr>
                      <p:cNvPr id="113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2966" y="2429799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6866965" y="6468399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Line 50"/>
          <p:cNvSpPr>
            <a:spLocks noChangeShapeType="1"/>
          </p:cNvSpPr>
          <p:nvPr/>
        </p:nvSpPr>
        <p:spPr bwMode="auto">
          <a:xfrm>
            <a:off x="4428565" y="182019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13" name="Group 54"/>
          <p:cNvGrpSpPr>
            <a:grpSpLocks/>
          </p:cNvGrpSpPr>
          <p:nvPr/>
        </p:nvGrpSpPr>
        <p:grpSpPr bwMode="auto">
          <a:xfrm>
            <a:off x="9457766" y="5020599"/>
            <a:ext cx="900113" cy="609600"/>
            <a:chOff x="4224" y="1824"/>
            <a:chExt cx="567" cy="384"/>
          </a:xfrm>
        </p:grpSpPr>
        <p:graphicFrame>
          <p:nvGraphicFramePr>
            <p:cNvPr id="11314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21" name="Equation" r:id="rId32" imgW="672808" imgH="444307" progId="Equation.3">
                    <p:embed/>
                  </p:oleObj>
                </mc:Choice>
                <mc:Fallback>
                  <p:oleObj name="Equation" r:id="rId32" imgW="672808" imgH="444307" progId="Equation.3">
                    <p:embed/>
                    <p:pic>
                      <p:nvPicPr>
                        <p:cNvPr id="11314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5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13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DAF7C-4B13-4C5E-96FF-D7AFE8D635A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4208929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6799729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8095129" y="5685696"/>
            <a:ext cx="533400" cy="5334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9466729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3322" name="Oval 8"/>
          <p:cNvSpPr>
            <a:spLocks noChangeArrowheads="1"/>
          </p:cNvSpPr>
          <p:nvPr/>
        </p:nvSpPr>
        <p:spPr bwMode="auto">
          <a:xfrm>
            <a:off x="9314329" y="5533296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3599329" y="599049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6037729" y="59904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>
            <a:off x="7333129" y="5990496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2"/>
          <p:cNvSpPr>
            <a:spLocks noChangeShapeType="1"/>
          </p:cNvSpPr>
          <p:nvPr/>
        </p:nvSpPr>
        <p:spPr bwMode="auto">
          <a:xfrm>
            <a:off x="8628529" y="599049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806892"/>
              </p:ext>
            </p:extLst>
          </p:nvPr>
        </p:nvGraphicFramePr>
        <p:xfrm>
          <a:off x="4285129" y="568569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33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129" y="568569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Oval 14"/>
          <p:cNvSpPr>
            <a:spLocks noChangeArrowheads="1"/>
          </p:cNvSpPr>
          <p:nvPr/>
        </p:nvSpPr>
        <p:spPr bwMode="auto">
          <a:xfrm>
            <a:off x="5504329" y="56856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3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4085"/>
              </p:ext>
            </p:extLst>
          </p:nvPr>
        </p:nvGraphicFramePr>
        <p:xfrm>
          <a:off x="5618630" y="5685696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332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630" y="5685696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44711"/>
              </p:ext>
            </p:extLst>
          </p:nvPr>
        </p:nvGraphicFramePr>
        <p:xfrm>
          <a:off x="6888630" y="5685696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333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630" y="5685696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91986"/>
              </p:ext>
            </p:extLst>
          </p:nvPr>
        </p:nvGraphicFramePr>
        <p:xfrm>
          <a:off x="8184030" y="5685696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333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030" y="5685696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68524"/>
              </p:ext>
            </p:extLst>
          </p:nvPr>
        </p:nvGraphicFramePr>
        <p:xfrm>
          <a:off x="9542929" y="5685696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333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929" y="5685696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Line 19"/>
          <p:cNvSpPr>
            <a:spLocks noChangeShapeType="1"/>
          </p:cNvSpPr>
          <p:nvPr/>
        </p:nvSpPr>
        <p:spPr bwMode="auto">
          <a:xfrm>
            <a:off x="4742329" y="5990496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3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983598"/>
              </p:ext>
            </p:extLst>
          </p:nvPr>
        </p:nvGraphicFramePr>
        <p:xfrm>
          <a:off x="4970930" y="56856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333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930" y="56856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99938"/>
              </p:ext>
            </p:extLst>
          </p:nvPr>
        </p:nvGraphicFramePr>
        <p:xfrm>
          <a:off x="6266329" y="56094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333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6329" y="56094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21734"/>
              </p:ext>
            </p:extLst>
          </p:nvPr>
        </p:nvGraphicFramePr>
        <p:xfrm>
          <a:off x="7561729" y="56094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333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1729" y="56094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644754"/>
              </p:ext>
            </p:extLst>
          </p:nvPr>
        </p:nvGraphicFramePr>
        <p:xfrm>
          <a:off x="8857130" y="56856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333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7130" y="56856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Oval 25"/>
          <p:cNvSpPr>
            <a:spLocks noChangeArrowheads="1"/>
          </p:cNvSpPr>
          <p:nvPr/>
        </p:nvSpPr>
        <p:spPr bwMode="auto">
          <a:xfrm>
            <a:off x="8869829" y="440299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33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580344"/>
              </p:ext>
            </p:extLst>
          </p:nvPr>
        </p:nvGraphicFramePr>
        <p:xfrm>
          <a:off x="8946030" y="4402996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333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6030" y="4402996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712683"/>
              </p:ext>
            </p:extLst>
          </p:nvPr>
        </p:nvGraphicFramePr>
        <p:xfrm>
          <a:off x="5809130" y="52284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334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130" y="52284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95126"/>
              </p:ext>
            </p:extLst>
          </p:nvPr>
        </p:nvGraphicFramePr>
        <p:xfrm>
          <a:off x="7028330" y="53046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334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330" y="53046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27669"/>
              </p:ext>
            </p:extLst>
          </p:nvPr>
        </p:nvGraphicFramePr>
        <p:xfrm>
          <a:off x="8323729" y="52284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334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729" y="52284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3810"/>
              </p:ext>
            </p:extLst>
          </p:nvPr>
        </p:nvGraphicFramePr>
        <p:xfrm>
          <a:off x="4437529" y="51522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334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529" y="51522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Freeform 31"/>
          <p:cNvSpPr>
            <a:spLocks/>
          </p:cNvSpPr>
          <p:nvPr/>
        </p:nvSpPr>
        <p:spPr bwMode="auto">
          <a:xfrm>
            <a:off x="8704729" y="3628296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4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92919"/>
              </p:ext>
            </p:extLst>
          </p:nvPr>
        </p:nvGraphicFramePr>
        <p:xfrm>
          <a:off x="8717430" y="3183797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334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430" y="3183797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33"/>
          <p:cNvSpPr>
            <a:spLocks noChangeShapeType="1"/>
          </p:cNvSpPr>
          <p:nvPr/>
        </p:nvSpPr>
        <p:spPr bwMode="auto">
          <a:xfrm flipV="1">
            <a:off x="8476129" y="4923696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Freeform 34"/>
          <p:cNvSpPr>
            <a:spLocks/>
          </p:cNvSpPr>
          <p:nvPr/>
        </p:nvSpPr>
        <p:spPr bwMode="auto">
          <a:xfrm>
            <a:off x="7180729" y="4771296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Freeform 35"/>
          <p:cNvSpPr>
            <a:spLocks/>
          </p:cNvSpPr>
          <p:nvPr/>
        </p:nvSpPr>
        <p:spPr bwMode="auto">
          <a:xfrm>
            <a:off x="5885329" y="4580796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Freeform 36"/>
          <p:cNvSpPr>
            <a:spLocks/>
          </p:cNvSpPr>
          <p:nvPr/>
        </p:nvSpPr>
        <p:spPr bwMode="auto">
          <a:xfrm>
            <a:off x="4589929" y="3958496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3446929" y="2180496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3980329" y="218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4513729" y="218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5047129" y="218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5580529" y="218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5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316784"/>
              </p:ext>
            </p:extLst>
          </p:nvPr>
        </p:nvGraphicFramePr>
        <p:xfrm>
          <a:off x="3599330" y="23328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335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330" y="23328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41659"/>
              </p:ext>
            </p:extLst>
          </p:nvPr>
        </p:nvGraphicFramePr>
        <p:xfrm>
          <a:off x="4132729" y="22566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33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729" y="22566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27935"/>
              </p:ext>
            </p:extLst>
          </p:nvPr>
        </p:nvGraphicFramePr>
        <p:xfrm>
          <a:off x="4666129" y="225669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133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129" y="2256696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790794"/>
              </p:ext>
            </p:extLst>
          </p:nvPr>
        </p:nvGraphicFramePr>
        <p:xfrm>
          <a:off x="5199530" y="2332896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1335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30" y="2332896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8018929" y="637149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Line 50"/>
          <p:cNvSpPr>
            <a:spLocks noChangeShapeType="1"/>
          </p:cNvSpPr>
          <p:nvPr/>
        </p:nvSpPr>
        <p:spPr bwMode="auto">
          <a:xfrm>
            <a:off x="4818529" y="1723296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61" name="Group 54"/>
          <p:cNvGrpSpPr>
            <a:grpSpLocks/>
          </p:cNvGrpSpPr>
          <p:nvPr/>
        </p:nvGrpSpPr>
        <p:grpSpPr bwMode="auto">
          <a:xfrm>
            <a:off x="9314330" y="4923696"/>
            <a:ext cx="900113" cy="609600"/>
            <a:chOff x="4224" y="1824"/>
            <a:chExt cx="567" cy="384"/>
          </a:xfrm>
        </p:grpSpPr>
        <p:graphicFrame>
          <p:nvGraphicFramePr>
            <p:cNvPr id="13362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5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13362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3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308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Accepted string - processing</a:t>
            </a:r>
          </a:p>
        </p:txBody>
      </p:sp>
      <p:sp>
        <p:nvSpPr>
          <p:cNvPr id="143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 Syed Faisal Ali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BA713-114D-48AF-B18F-F41D56A9537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3706906" y="50636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6297706" y="50636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7593106" y="50636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8964706" y="5063688"/>
            <a:ext cx="533400" cy="533400"/>
          </a:xfrm>
          <a:prstGeom prst="ellipse">
            <a:avLst/>
          </a:prstGeom>
          <a:solidFill>
            <a:srgbClr val="00B050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8812306" y="4911288"/>
            <a:ext cx="8382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3097306" y="53684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535706" y="53684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6831106" y="53684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8126506" y="53684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79915"/>
              </p:ext>
            </p:extLst>
          </p:nvPr>
        </p:nvGraphicFramePr>
        <p:xfrm>
          <a:off x="3783106" y="5063688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0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143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106" y="5063688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Oval 12"/>
          <p:cNvSpPr>
            <a:spLocks noChangeArrowheads="1"/>
          </p:cNvSpPr>
          <p:nvPr/>
        </p:nvSpPr>
        <p:spPr bwMode="auto">
          <a:xfrm>
            <a:off x="5002306" y="50636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84287"/>
              </p:ext>
            </p:extLst>
          </p:nvPr>
        </p:nvGraphicFramePr>
        <p:xfrm>
          <a:off x="5116607" y="5063688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1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1435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607" y="5063688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90538"/>
              </p:ext>
            </p:extLst>
          </p:nvPr>
        </p:nvGraphicFramePr>
        <p:xfrm>
          <a:off x="6386607" y="5063688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1435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607" y="5063688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30041"/>
              </p:ext>
            </p:extLst>
          </p:nvPr>
        </p:nvGraphicFramePr>
        <p:xfrm>
          <a:off x="7682007" y="5063688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1435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2007" y="5063688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8430"/>
              </p:ext>
            </p:extLst>
          </p:nvPr>
        </p:nvGraphicFramePr>
        <p:xfrm>
          <a:off x="9040906" y="5063688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1435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0906" y="5063688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Line 17"/>
          <p:cNvSpPr>
            <a:spLocks noChangeShapeType="1"/>
          </p:cNvSpPr>
          <p:nvPr/>
        </p:nvSpPr>
        <p:spPr bwMode="auto">
          <a:xfrm>
            <a:off x="4240306" y="53684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5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35961"/>
              </p:ext>
            </p:extLst>
          </p:nvPr>
        </p:nvGraphicFramePr>
        <p:xfrm>
          <a:off x="4468907" y="50636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1435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907" y="50636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43029"/>
              </p:ext>
            </p:extLst>
          </p:nvPr>
        </p:nvGraphicFramePr>
        <p:xfrm>
          <a:off x="5764306" y="49874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1435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306" y="49874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345371"/>
              </p:ext>
            </p:extLst>
          </p:nvPr>
        </p:nvGraphicFramePr>
        <p:xfrm>
          <a:off x="7059706" y="49874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143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706" y="49874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80647"/>
              </p:ext>
            </p:extLst>
          </p:nvPr>
        </p:nvGraphicFramePr>
        <p:xfrm>
          <a:off x="8355107" y="50636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1435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107" y="50636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2"/>
          <p:cNvSpPr txBox="1">
            <a:spLocks noChangeArrowheads="1"/>
          </p:cNvSpPr>
          <p:nvPr/>
        </p:nvSpPr>
        <p:spPr bwMode="auto">
          <a:xfrm>
            <a:off x="9802906" y="4911288"/>
            <a:ext cx="1055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</a:p>
        </p:txBody>
      </p:sp>
      <p:sp>
        <p:nvSpPr>
          <p:cNvPr id="14361" name="Oval 23"/>
          <p:cNvSpPr>
            <a:spLocks noChangeArrowheads="1"/>
          </p:cNvSpPr>
          <p:nvPr/>
        </p:nvSpPr>
        <p:spPr bwMode="auto">
          <a:xfrm>
            <a:off x="8367806" y="378098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6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7124"/>
              </p:ext>
            </p:extLst>
          </p:nvPr>
        </p:nvGraphicFramePr>
        <p:xfrm>
          <a:off x="8444007" y="3780988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1436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4007" y="3780988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92469"/>
              </p:ext>
            </p:extLst>
          </p:nvPr>
        </p:nvGraphicFramePr>
        <p:xfrm>
          <a:off x="5307107" y="46064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1436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107" y="46064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078245"/>
              </p:ext>
            </p:extLst>
          </p:nvPr>
        </p:nvGraphicFramePr>
        <p:xfrm>
          <a:off x="6526307" y="46826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1436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307" y="46826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689783"/>
              </p:ext>
            </p:extLst>
          </p:nvPr>
        </p:nvGraphicFramePr>
        <p:xfrm>
          <a:off x="7821706" y="46064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1436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706" y="46064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3274"/>
              </p:ext>
            </p:extLst>
          </p:nvPr>
        </p:nvGraphicFramePr>
        <p:xfrm>
          <a:off x="3935506" y="453028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1436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506" y="4530288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Freeform 29"/>
          <p:cNvSpPr>
            <a:spLocks/>
          </p:cNvSpPr>
          <p:nvPr/>
        </p:nvSpPr>
        <p:spPr bwMode="auto">
          <a:xfrm>
            <a:off x="8202706" y="3006288"/>
            <a:ext cx="660400" cy="850900"/>
          </a:xfrm>
          <a:custGeom>
            <a:avLst/>
            <a:gdLst>
              <a:gd name="T0" fmla="*/ 2147483646 w 416"/>
              <a:gd name="T1" fmla="*/ 2147483646 h 536"/>
              <a:gd name="T2" fmla="*/ 2147483646 w 416"/>
              <a:gd name="T3" fmla="*/ 2147483646 h 536"/>
              <a:gd name="T4" fmla="*/ 2147483646 w 416"/>
              <a:gd name="T5" fmla="*/ 2147483646 h 536"/>
              <a:gd name="T6" fmla="*/ 2147483646 w 416"/>
              <a:gd name="T7" fmla="*/ 2147483646 h 536"/>
              <a:gd name="T8" fmla="*/ 2147483646 w 416"/>
              <a:gd name="T9" fmla="*/ 2147483646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536"/>
              <a:gd name="T17" fmla="*/ 416 w 416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6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524986"/>
              </p:ext>
            </p:extLst>
          </p:nvPr>
        </p:nvGraphicFramePr>
        <p:xfrm>
          <a:off x="8215407" y="2561789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4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1436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407" y="2561789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Line 31"/>
          <p:cNvSpPr>
            <a:spLocks noChangeShapeType="1"/>
          </p:cNvSpPr>
          <p:nvPr/>
        </p:nvSpPr>
        <p:spPr bwMode="auto">
          <a:xfrm flipV="1">
            <a:off x="7974106" y="43016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0" name="Freeform 32"/>
          <p:cNvSpPr>
            <a:spLocks/>
          </p:cNvSpPr>
          <p:nvPr/>
        </p:nvSpPr>
        <p:spPr bwMode="auto">
          <a:xfrm>
            <a:off x="6678706" y="4149288"/>
            <a:ext cx="1752600" cy="990600"/>
          </a:xfrm>
          <a:custGeom>
            <a:avLst/>
            <a:gdLst>
              <a:gd name="T0" fmla="*/ 0 w 1104"/>
              <a:gd name="T1" fmla="*/ 2147483646 h 624"/>
              <a:gd name="T2" fmla="*/ 2147483646 w 1104"/>
              <a:gd name="T3" fmla="*/ 2147483646 h 624"/>
              <a:gd name="T4" fmla="*/ 2147483646 w 1104"/>
              <a:gd name="T5" fmla="*/ 0 h 624"/>
              <a:gd name="T6" fmla="*/ 0 60000 65536"/>
              <a:gd name="T7" fmla="*/ 0 60000 65536"/>
              <a:gd name="T8" fmla="*/ 0 60000 65536"/>
              <a:gd name="T9" fmla="*/ 0 w 1104"/>
              <a:gd name="T10" fmla="*/ 0 h 624"/>
              <a:gd name="T11" fmla="*/ 1104 w 110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1" name="Freeform 33"/>
          <p:cNvSpPr>
            <a:spLocks/>
          </p:cNvSpPr>
          <p:nvPr/>
        </p:nvSpPr>
        <p:spPr bwMode="auto">
          <a:xfrm>
            <a:off x="5383306" y="3958788"/>
            <a:ext cx="2971800" cy="1181100"/>
          </a:xfrm>
          <a:custGeom>
            <a:avLst/>
            <a:gdLst>
              <a:gd name="T0" fmla="*/ 0 w 1872"/>
              <a:gd name="T1" fmla="*/ 2147483646 h 744"/>
              <a:gd name="T2" fmla="*/ 2147483646 w 1872"/>
              <a:gd name="T3" fmla="*/ 2147483646 h 744"/>
              <a:gd name="T4" fmla="*/ 2147483646 w 1872"/>
              <a:gd name="T5" fmla="*/ 2147483646 h 744"/>
              <a:gd name="T6" fmla="*/ 0 60000 65536"/>
              <a:gd name="T7" fmla="*/ 0 60000 65536"/>
              <a:gd name="T8" fmla="*/ 0 60000 65536"/>
              <a:gd name="T9" fmla="*/ 0 w 1872"/>
              <a:gd name="T10" fmla="*/ 0 h 744"/>
              <a:gd name="T11" fmla="*/ 1872 w 1872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2" name="Freeform 34"/>
          <p:cNvSpPr>
            <a:spLocks/>
          </p:cNvSpPr>
          <p:nvPr/>
        </p:nvSpPr>
        <p:spPr bwMode="auto">
          <a:xfrm>
            <a:off x="4087906" y="3336488"/>
            <a:ext cx="4343400" cy="1803400"/>
          </a:xfrm>
          <a:custGeom>
            <a:avLst/>
            <a:gdLst>
              <a:gd name="T0" fmla="*/ 0 w 2736"/>
              <a:gd name="T1" fmla="*/ 2147483646 h 1136"/>
              <a:gd name="T2" fmla="*/ 2147483646 w 2736"/>
              <a:gd name="T3" fmla="*/ 2147483646 h 1136"/>
              <a:gd name="T4" fmla="*/ 2147483646 w 2736"/>
              <a:gd name="T5" fmla="*/ 2147483646 h 1136"/>
              <a:gd name="T6" fmla="*/ 0 60000 65536"/>
              <a:gd name="T7" fmla="*/ 0 60000 65536"/>
              <a:gd name="T8" fmla="*/ 0 60000 65536"/>
              <a:gd name="T9" fmla="*/ 0 w 2736"/>
              <a:gd name="T10" fmla="*/ 0 h 1136"/>
              <a:gd name="T11" fmla="*/ 2736 w 2736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239806" y="2636947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4" name="Line 36"/>
          <p:cNvSpPr>
            <a:spLocks noChangeShapeType="1"/>
          </p:cNvSpPr>
          <p:nvPr/>
        </p:nvSpPr>
        <p:spPr bwMode="auto">
          <a:xfrm>
            <a:off x="773206" y="263694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5" name="Line 37"/>
          <p:cNvSpPr>
            <a:spLocks noChangeShapeType="1"/>
          </p:cNvSpPr>
          <p:nvPr/>
        </p:nvSpPr>
        <p:spPr bwMode="auto">
          <a:xfrm>
            <a:off x="1306606" y="263694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6" name="Line 38"/>
          <p:cNvSpPr>
            <a:spLocks noChangeShapeType="1"/>
          </p:cNvSpPr>
          <p:nvPr/>
        </p:nvSpPr>
        <p:spPr bwMode="auto">
          <a:xfrm>
            <a:off x="1840006" y="263694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77" name="Line 39"/>
          <p:cNvSpPr>
            <a:spLocks noChangeShapeType="1"/>
          </p:cNvSpPr>
          <p:nvPr/>
        </p:nvSpPr>
        <p:spPr bwMode="auto">
          <a:xfrm>
            <a:off x="2373406" y="263694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7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16881"/>
              </p:ext>
            </p:extLst>
          </p:nvPr>
        </p:nvGraphicFramePr>
        <p:xfrm>
          <a:off x="392207" y="278934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1437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07" y="278934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001297"/>
              </p:ext>
            </p:extLst>
          </p:nvPr>
        </p:nvGraphicFramePr>
        <p:xfrm>
          <a:off x="925606" y="271314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1437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06" y="271314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30000"/>
              </p:ext>
            </p:extLst>
          </p:nvPr>
        </p:nvGraphicFramePr>
        <p:xfrm>
          <a:off x="1459006" y="2713147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1438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006" y="2713147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88980"/>
              </p:ext>
            </p:extLst>
          </p:nvPr>
        </p:nvGraphicFramePr>
        <p:xfrm>
          <a:off x="1992407" y="2789347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1438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407" y="2789347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2" name="Line 44"/>
          <p:cNvSpPr>
            <a:spLocks noChangeShapeType="1"/>
          </p:cNvSpPr>
          <p:nvPr/>
        </p:nvSpPr>
        <p:spPr bwMode="auto">
          <a:xfrm>
            <a:off x="8888506" y="5825688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83" name="Line 45"/>
          <p:cNvSpPr>
            <a:spLocks noChangeShapeType="1"/>
          </p:cNvSpPr>
          <p:nvPr/>
        </p:nvSpPr>
        <p:spPr bwMode="auto">
          <a:xfrm>
            <a:off x="2144806" y="2179747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84" name="Group 46"/>
          <p:cNvGrpSpPr>
            <a:grpSpLocks/>
          </p:cNvGrpSpPr>
          <p:nvPr/>
        </p:nvGrpSpPr>
        <p:grpSpPr bwMode="auto">
          <a:xfrm>
            <a:off x="8812307" y="4301688"/>
            <a:ext cx="900113" cy="609600"/>
            <a:chOff x="4224" y="1824"/>
            <a:chExt cx="567" cy="384"/>
          </a:xfrm>
        </p:grpSpPr>
        <p:graphicFrame>
          <p:nvGraphicFramePr>
            <p:cNvPr id="14387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9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1438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8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733520" y="1796665"/>
            <a:ext cx="304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finished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6526306" y="5916952"/>
            <a:ext cx="4365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state determines the outcome</a:t>
            </a:r>
          </a:p>
        </p:txBody>
      </p:sp>
    </p:spTree>
    <p:extLst>
      <p:ext uri="{BB962C8B-B14F-4D97-AF65-F5344CB8AC3E}">
        <p14:creationId xmlns:p14="http://schemas.microsoft.com/office/powerpoint/2010/main" val="22547854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2277</TotalTime>
  <Words>1019</Words>
  <Application>Microsoft Office PowerPoint</Application>
  <PresentationFormat>Widescreen</PresentationFormat>
  <Paragraphs>297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Calibri</vt:lpstr>
      <vt:lpstr>Comic Sans MS</vt:lpstr>
      <vt:lpstr>Gill Sans MT</vt:lpstr>
      <vt:lpstr>Times New Roman</vt:lpstr>
      <vt:lpstr>Wingdings 2</vt:lpstr>
      <vt:lpstr>Dividend</vt:lpstr>
      <vt:lpstr>Equation</vt:lpstr>
      <vt:lpstr>CS313 –theory of automata</vt:lpstr>
      <vt:lpstr>Deterministic Finite Automaton (DFA)</vt:lpstr>
      <vt:lpstr>Transition Graph</vt:lpstr>
      <vt:lpstr>PowerPoint Presentation</vt:lpstr>
      <vt:lpstr>Initial Configuration</vt:lpstr>
      <vt:lpstr>Scanning the Input</vt:lpstr>
      <vt:lpstr>Processing</vt:lpstr>
      <vt:lpstr>processing</vt:lpstr>
      <vt:lpstr>Accepted string - processing</vt:lpstr>
      <vt:lpstr>PowerPoint Presentation</vt:lpstr>
      <vt:lpstr>A Rejection Case - processing</vt:lpstr>
      <vt:lpstr>A Rejection Case - processing</vt:lpstr>
      <vt:lpstr>A Rejection Case - processing</vt:lpstr>
      <vt:lpstr>PowerPoint Presentation</vt:lpstr>
      <vt:lpstr>PowerPoint Presentation</vt:lpstr>
      <vt:lpstr>Decision on Accept / reject string</vt:lpstr>
      <vt:lpstr>Another Example</vt:lpstr>
      <vt:lpstr>Another example</vt:lpstr>
      <vt:lpstr>Another Example</vt:lpstr>
      <vt:lpstr>PowerPoint Presentation</vt:lpstr>
      <vt:lpstr>PowerPoint Presentation</vt:lpstr>
      <vt:lpstr>PowerPoint Presentation</vt:lpstr>
      <vt:lpstr>PowerPoint Presentation</vt:lpstr>
      <vt:lpstr>A rejection case</vt:lpstr>
      <vt:lpstr>PowerPoint Presentation</vt:lpstr>
      <vt:lpstr>PowerPoint Presentation</vt:lpstr>
      <vt:lpstr>PowerPoint Presentation</vt:lpstr>
      <vt:lpstr>PowerPoint Presentation</vt:lpstr>
      <vt:lpstr>Another Example</vt:lpstr>
      <vt:lpstr>Formal Definition</vt:lpstr>
      <vt:lpstr>Set of States </vt:lpstr>
      <vt:lpstr>Input Alphabet </vt:lpstr>
      <vt:lpstr>Initial State </vt:lpstr>
      <vt:lpstr>Set of Accepting States</vt:lpstr>
      <vt:lpstr>Transition Function </vt:lpstr>
      <vt:lpstr>PowerPoint Presentation</vt:lpstr>
      <vt:lpstr>PowerPoint Presentation</vt:lpstr>
      <vt:lpstr>PowerPoint Presentation</vt:lpstr>
      <vt:lpstr>PowerPoint Presentation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Accepted by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Languages</vt:lpstr>
      <vt:lpstr>PowerPoint Presentation</vt:lpstr>
      <vt:lpstr>PowerPoint Presentation</vt:lpstr>
      <vt:lpstr>PowerPoint Presentation</vt:lpstr>
      <vt:lpstr>PowerPoint Presentation</vt:lpstr>
      <vt:lpstr>End of lecture </vt:lpstr>
    </vt:vector>
  </TitlesOfParts>
  <Company>Usman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Faisal Ali</dc:creator>
  <cp:lastModifiedBy>Syed Faisal Ali</cp:lastModifiedBy>
  <cp:revision>355</cp:revision>
  <dcterms:created xsi:type="dcterms:W3CDTF">2020-10-25T20:08:50Z</dcterms:created>
  <dcterms:modified xsi:type="dcterms:W3CDTF">2025-02-15T20:56:02Z</dcterms:modified>
</cp:coreProperties>
</file>