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A9090-43B9-4485-B337-FD996202C9F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3DDCCCD-B2AA-4226-97B8-76DC87661784}">
      <dgm:prSet phldrT="[Text]"/>
      <dgm:spPr/>
      <dgm:t>
        <a:bodyPr/>
        <a:lstStyle/>
        <a:p>
          <a:r>
            <a:rPr lang="en-US" dirty="0" smtClean="0"/>
            <a:t>CUSTOMER SERVICE</a:t>
          </a:r>
          <a:endParaRPr lang="en-US" dirty="0"/>
        </a:p>
      </dgm:t>
    </dgm:pt>
    <dgm:pt modelId="{91DEDEFF-CAA4-433B-9727-CA57356690E1}" type="sibTrans" cxnId="{C1B345B8-7EE0-454F-80FB-96F6F526F72C}">
      <dgm:prSet/>
      <dgm:spPr/>
      <dgm:t>
        <a:bodyPr/>
        <a:lstStyle/>
        <a:p>
          <a:endParaRPr lang="en-US"/>
        </a:p>
      </dgm:t>
    </dgm:pt>
    <dgm:pt modelId="{5E5AB5C4-4B78-4C0F-813A-EDD5968EE515}" type="parTrans" cxnId="{C1B345B8-7EE0-454F-80FB-96F6F526F72C}">
      <dgm:prSet/>
      <dgm:spPr/>
      <dgm:t>
        <a:bodyPr/>
        <a:lstStyle/>
        <a:p>
          <a:endParaRPr lang="en-US"/>
        </a:p>
      </dgm:t>
    </dgm:pt>
    <dgm:pt modelId="{42D33206-3CCC-43D5-A59C-0D88F64F9AF7}">
      <dgm:prSet phldrT="[Text]"/>
      <dgm:spPr/>
      <dgm:t>
        <a:bodyPr/>
        <a:lstStyle/>
        <a:p>
          <a:r>
            <a:rPr lang="en-US" dirty="0" smtClean="0"/>
            <a:t>AFFORDIBILITY </a:t>
          </a:r>
          <a:endParaRPr lang="en-US" dirty="0"/>
        </a:p>
      </dgm:t>
    </dgm:pt>
    <dgm:pt modelId="{ED8E676F-7447-4C28-A733-2FBCF4936568}" type="sibTrans" cxnId="{E4C84F4E-1A07-414C-84D4-93CEF1B0F446}">
      <dgm:prSet/>
      <dgm:spPr/>
      <dgm:t>
        <a:bodyPr/>
        <a:lstStyle/>
        <a:p>
          <a:endParaRPr lang="en-US"/>
        </a:p>
      </dgm:t>
    </dgm:pt>
    <dgm:pt modelId="{014FB0F6-3580-48C7-8F69-9742496A5936}" type="parTrans" cxnId="{E4C84F4E-1A07-414C-84D4-93CEF1B0F446}">
      <dgm:prSet/>
      <dgm:spPr/>
      <dgm:t>
        <a:bodyPr/>
        <a:lstStyle/>
        <a:p>
          <a:endParaRPr lang="en-US"/>
        </a:p>
      </dgm:t>
    </dgm:pt>
    <dgm:pt modelId="{A41DAC54-A4B2-4BED-A2D0-A1AD3B44BE8B}">
      <dgm:prSet phldrT="[Text]"/>
      <dgm:spPr/>
      <dgm:t>
        <a:bodyPr/>
        <a:lstStyle/>
        <a:p>
          <a:r>
            <a:rPr lang="en-US" dirty="0" smtClean="0"/>
            <a:t>CUSTOMER SATISFACTION</a:t>
          </a:r>
          <a:endParaRPr lang="en-US" dirty="0"/>
        </a:p>
      </dgm:t>
    </dgm:pt>
    <dgm:pt modelId="{5B617D71-AD07-4BDF-A1E3-734D4778F44C}" type="sibTrans" cxnId="{800251FF-854B-4393-8B2E-9C67B2CF520B}">
      <dgm:prSet/>
      <dgm:spPr/>
      <dgm:t>
        <a:bodyPr/>
        <a:lstStyle/>
        <a:p>
          <a:endParaRPr lang="en-US"/>
        </a:p>
      </dgm:t>
    </dgm:pt>
    <dgm:pt modelId="{4FB70A90-50BB-4EB2-BF30-9268651C3A8E}" type="parTrans" cxnId="{800251FF-854B-4393-8B2E-9C67B2CF520B}">
      <dgm:prSet/>
      <dgm:spPr/>
      <dgm:t>
        <a:bodyPr/>
        <a:lstStyle/>
        <a:p>
          <a:endParaRPr lang="en-US"/>
        </a:p>
      </dgm:t>
    </dgm:pt>
    <dgm:pt modelId="{A92BCEF9-EE27-4778-A121-8A92F6FA031D}">
      <dgm:prSet phldrT="[Text]"/>
      <dgm:spPr/>
      <dgm:t>
        <a:bodyPr/>
        <a:lstStyle/>
        <a:p>
          <a:r>
            <a:rPr lang="en-US" dirty="0" smtClean="0"/>
            <a:t>QUALITY </a:t>
          </a:r>
          <a:endParaRPr lang="en-US" dirty="0"/>
        </a:p>
      </dgm:t>
    </dgm:pt>
    <dgm:pt modelId="{14A2EA91-3060-4727-A6FD-9DE69213F966}" type="sibTrans" cxnId="{01B5CB82-D099-46B1-B9B9-597E89AF7476}">
      <dgm:prSet/>
      <dgm:spPr/>
      <dgm:t>
        <a:bodyPr/>
        <a:lstStyle/>
        <a:p>
          <a:endParaRPr lang="en-US"/>
        </a:p>
      </dgm:t>
    </dgm:pt>
    <dgm:pt modelId="{6357F1AC-2575-4865-9CF7-7C300E435E5E}" type="parTrans" cxnId="{01B5CB82-D099-46B1-B9B9-597E89AF7476}">
      <dgm:prSet/>
      <dgm:spPr/>
      <dgm:t>
        <a:bodyPr/>
        <a:lstStyle/>
        <a:p>
          <a:endParaRPr lang="en-US"/>
        </a:p>
      </dgm:t>
    </dgm:pt>
    <dgm:pt modelId="{5E9A554F-234C-4A50-BBFD-69B4458C0E22}" type="pres">
      <dgm:prSet presAssocID="{F7BA9090-43B9-4485-B337-FD996202C9F2}" presName="cycle" presStyleCnt="0">
        <dgm:presLayoutVars>
          <dgm:dir/>
          <dgm:resizeHandles val="exact"/>
        </dgm:presLayoutVars>
      </dgm:prSet>
      <dgm:spPr/>
      <dgm:t>
        <a:bodyPr/>
        <a:lstStyle/>
        <a:p>
          <a:endParaRPr lang="en-US"/>
        </a:p>
      </dgm:t>
    </dgm:pt>
    <dgm:pt modelId="{0D6E3B62-96F4-4583-909E-7BA592E1A9B4}" type="pres">
      <dgm:prSet presAssocID="{A92BCEF9-EE27-4778-A121-8A92F6FA031D}" presName="node" presStyleLbl="node1" presStyleIdx="0" presStyleCnt="4">
        <dgm:presLayoutVars>
          <dgm:bulletEnabled val="1"/>
        </dgm:presLayoutVars>
      </dgm:prSet>
      <dgm:spPr/>
      <dgm:t>
        <a:bodyPr/>
        <a:lstStyle/>
        <a:p>
          <a:endParaRPr lang="en-US"/>
        </a:p>
      </dgm:t>
    </dgm:pt>
    <dgm:pt modelId="{8E54D463-B004-4D89-9AF8-D45E7C7EDDFC}" type="pres">
      <dgm:prSet presAssocID="{14A2EA91-3060-4727-A6FD-9DE69213F966}" presName="sibTrans" presStyleLbl="sibTrans2D1" presStyleIdx="0" presStyleCnt="4"/>
      <dgm:spPr/>
      <dgm:t>
        <a:bodyPr/>
        <a:lstStyle/>
        <a:p>
          <a:endParaRPr lang="en-US"/>
        </a:p>
      </dgm:t>
    </dgm:pt>
    <dgm:pt modelId="{A043AEB9-214D-4144-997E-2577EDA313E8}" type="pres">
      <dgm:prSet presAssocID="{14A2EA91-3060-4727-A6FD-9DE69213F966}" presName="connectorText" presStyleLbl="sibTrans2D1" presStyleIdx="0" presStyleCnt="4"/>
      <dgm:spPr/>
      <dgm:t>
        <a:bodyPr/>
        <a:lstStyle/>
        <a:p>
          <a:endParaRPr lang="en-US"/>
        </a:p>
      </dgm:t>
    </dgm:pt>
    <dgm:pt modelId="{A71A69EF-0E86-44ED-B60B-0957D82596C1}" type="pres">
      <dgm:prSet presAssocID="{A41DAC54-A4B2-4BED-A2D0-A1AD3B44BE8B}" presName="node" presStyleLbl="node1" presStyleIdx="1" presStyleCnt="4">
        <dgm:presLayoutVars>
          <dgm:bulletEnabled val="1"/>
        </dgm:presLayoutVars>
      </dgm:prSet>
      <dgm:spPr/>
      <dgm:t>
        <a:bodyPr/>
        <a:lstStyle/>
        <a:p>
          <a:endParaRPr lang="en-US"/>
        </a:p>
      </dgm:t>
    </dgm:pt>
    <dgm:pt modelId="{9DD9BF63-9168-4C28-9BBB-DF93BA089F52}" type="pres">
      <dgm:prSet presAssocID="{5B617D71-AD07-4BDF-A1E3-734D4778F44C}" presName="sibTrans" presStyleLbl="sibTrans2D1" presStyleIdx="1" presStyleCnt="4"/>
      <dgm:spPr/>
      <dgm:t>
        <a:bodyPr/>
        <a:lstStyle/>
        <a:p>
          <a:endParaRPr lang="en-US"/>
        </a:p>
      </dgm:t>
    </dgm:pt>
    <dgm:pt modelId="{BF0FDC89-CEFB-4CA5-9C12-538AE4F8AD87}" type="pres">
      <dgm:prSet presAssocID="{5B617D71-AD07-4BDF-A1E3-734D4778F44C}" presName="connectorText" presStyleLbl="sibTrans2D1" presStyleIdx="1" presStyleCnt="4"/>
      <dgm:spPr/>
      <dgm:t>
        <a:bodyPr/>
        <a:lstStyle/>
        <a:p>
          <a:endParaRPr lang="en-US"/>
        </a:p>
      </dgm:t>
    </dgm:pt>
    <dgm:pt modelId="{A91E61E4-E2D0-4705-814E-B6B602189E61}" type="pres">
      <dgm:prSet presAssocID="{42D33206-3CCC-43D5-A59C-0D88F64F9AF7}" presName="node" presStyleLbl="node1" presStyleIdx="2" presStyleCnt="4">
        <dgm:presLayoutVars>
          <dgm:bulletEnabled val="1"/>
        </dgm:presLayoutVars>
      </dgm:prSet>
      <dgm:spPr/>
      <dgm:t>
        <a:bodyPr/>
        <a:lstStyle/>
        <a:p>
          <a:endParaRPr lang="en-US"/>
        </a:p>
      </dgm:t>
    </dgm:pt>
    <dgm:pt modelId="{914881E5-A071-4AC7-A019-DC2FA6CB198B}" type="pres">
      <dgm:prSet presAssocID="{ED8E676F-7447-4C28-A733-2FBCF4936568}" presName="sibTrans" presStyleLbl="sibTrans2D1" presStyleIdx="2" presStyleCnt="4"/>
      <dgm:spPr/>
      <dgm:t>
        <a:bodyPr/>
        <a:lstStyle/>
        <a:p>
          <a:endParaRPr lang="en-US"/>
        </a:p>
      </dgm:t>
    </dgm:pt>
    <dgm:pt modelId="{41E2D719-2E9B-4A75-85BF-9BFCB6748C02}" type="pres">
      <dgm:prSet presAssocID="{ED8E676F-7447-4C28-A733-2FBCF4936568}" presName="connectorText" presStyleLbl="sibTrans2D1" presStyleIdx="2" presStyleCnt="4"/>
      <dgm:spPr/>
      <dgm:t>
        <a:bodyPr/>
        <a:lstStyle/>
        <a:p>
          <a:endParaRPr lang="en-US"/>
        </a:p>
      </dgm:t>
    </dgm:pt>
    <dgm:pt modelId="{248F037F-B731-4505-9B15-CA158CFA0CD9}" type="pres">
      <dgm:prSet presAssocID="{33DDCCCD-B2AA-4226-97B8-76DC87661784}" presName="node" presStyleLbl="node1" presStyleIdx="3" presStyleCnt="4">
        <dgm:presLayoutVars>
          <dgm:bulletEnabled val="1"/>
        </dgm:presLayoutVars>
      </dgm:prSet>
      <dgm:spPr/>
      <dgm:t>
        <a:bodyPr/>
        <a:lstStyle/>
        <a:p>
          <a:endParaRPr lang="en-US"/>
        </a:p>
      </dgm:t>
    </dgm:pt>
    <dgm:pt modelId="{9A4E2E4A-ADE5-443D-9178-54E2594B2E3D}" type="pres">
      <dgm:prSet presAssocID="{91DEDEFF-CAA4-433B-9727-CA57356690E1}" presName="sibTrans" presStyleLbl="sibTrans2D1" presStyleIdx="3" presStyleCnt="4"/>
      <dgm:spPr/>
      <dgm:t>
        <a:bodyPr/>
        <a:lstStyle/>
        <a:p>
          <a:endParaRPr lang="en-US"/>
        </a:p>
      </dgm:t>
    </dgm:pt>
    <dgm:pt modelId="{88232868-C90A-4230-9215-F579A69FEFB8}" type="pres">
      <dgm:prSet presAssocID="{91DEDEFF-CAA4-433B-9727-CA57356690E1}" presName="connectorText" presStyleLbl="sibTrans2D1" presStyleIdx="3" presStyleCnt="4"/>
      <dgm:spPr/>
      <dgm:t>
        <a:bodyPr/>
        <a:lstStyle/>
        <a:p>
          <a:endParaRPr lang="en-US"/>
        </a:p>
      </dgm:t>
    </dgm:pt>
  </dgm:ptLst>
  <dgm:cxnLst>
    <dgm:cxn modelId="{53BAD62F-BFF0-4419-9EC3-4B64A3FB0D1C}" type="presOf" srcId="{33DDCCCD-B2AA-4226-97B8-76DC87661784}" destId="{248F037F-B731-4505-9B15-CA158CFA0CD9}" srcOrd="0" destOrd="0" presId="urn:microsoft.com/office/officeart/2005/8/layout/cycle2"/>
    <dgm:cxn modelId="{A0D2334B-1DA1-420F-9097-D91B70C33FC0}" type="presOf" srcId="{F7BA9090-43B9-4485-B337-FD996202C9F2}" destId="{5E9A554F-234C-4A50-BBFD-69B4458C0E22}" srcOrd="0" destOrd="0" presId="urn:microsoft.com/office/officeart/2005/8/layout/cycle2"/>
    <dgm:cxn modelId="{981B8A8F-8017-423A-B190-15537573BFD5}" type="presOf" srcId="{A41DAC54-A4B2-4BED-A2D0-A1AD3B44BE8B}" destId="{A71A69EF-0E86-44ED-B60B-0957D82596C1}" srcOrd="0" destOrd="0" presId="urn:microsoft.com/office/officeart/2005/8/layout/cycle2"/>
    <dgm:cxn modelId="{01B5CB82-D099-46B1-B9B9-597E89AF7476}" srcId="{F7BA9090-43B9-4485-B337-FD996202C9F2}" destId="{A92BCEF9-EE27-4778-A121-8A92F6FA031D}" srcOrd="0" destOrd="0" parTransId="{6357F1AC-2575-4865-9CF7-7C300E435E5E}" sibTransId="{14A2EA91-3060-4727-A6FD-9DE69213F966}"/>
    <dgm:cxn modelId="{A8177D32-F561-4D5A-9961-17FD8F02260D}" type="presOf" srcId="{ED8E676F-7447-4C28-A733-2FBCF4936568}" destId="{914881E5-A071-4AC7-A019-DC2FA6CB198B}" srcOrd="0" destOrd="0" presId="urn:microsoft.com/office/officeart/2005/8/layout/cycle2"/>
    <dgm:cxn modelId="{E4C84F4E-1A07-414C-84D4-93CEF1B0F446}" srcId="{F7BA9090-43B9-4485-B337-FD996202C9F2}" destId="{42D33206-3CCC-43D5-A59C-0D88F64F9AF7}" srcOrd="2" destOrd="0" parTransId="{014FB0F6-3580-48C7-8F69-9742496A5936}" sibTransId="{ED8E676F-7447-4C28-A733-2FBCF4936568}"/>
    <dgm:cxn modelId="{5AE69FAF-C02E-45B9-91E4-545FE39A8076}" type="presOf" srcId="{5B617D71-AD07-4BDF-A1E3-734D4778F44C}" destId="{9DD9BF63-9168-4C28-9BBB-DF93BA089F52}" srcOrd="0" destOrd="0" presId="urn:microsoft.com/office/officeart/2005/8/layout/cycle2"/>
    <dgm:cxn modelId="{040331DC-09B5-4A36-9357-1830897C0BD4}" type="presOf" srcId="{5B617D71-AD07-4BDF-A1E3-734D4778F44C}" destId="{BF0FDC89-CEFB-4CA5-9C12-538AE4F8AD87}" srcOrd="1" destOrd="0" presId="urn:microsoft.com/office/officeart/2005/8/layout/cycle2"/>
    <dgm:cxn modelId="{BBC9B7DC-1408-4876-AE13-458400B9E2E7}" type="presOf" srcId="{ED8E676F-7447-4C28-A733-2FBCF4936568}" destId="{41E2D719-2E9B-4A75-85BF-9BFCB6748C02}" srcOrd="1" destOrd="0" presId="urn:microsoft.com/office/officeart/2005/8/layout/cycle2"/>
    <dgm:cxn modelId="{800251FF-854B-4393-8B2E-9C67B2CF520B}" srcId="{F7BA9090-43B9-4485-B337-FD996202C9F2}" destId="{A41DAC54-A4B2-4BED-A2D0-A1AD3B44BE8B}" srcOrd="1" destOrd="0" parTransId="{4FB70A90-50BB-4EB2-BF30-9268651C3A8E}" sibTransId="{5B617D71-AD07-4BDF-A1E3-734D4778F44C}"/>
    <dgm:cxn modelId="{A39276FB-A84B-4DE3-BAE9-85C290F2081E}" type="presOf" srcId="{A92BCEF9-EE27-4778-A121-8A92F6FA031D}" destId="{0D6E3B62-96F4-4583-909E-7BA592E1A9B4}" srcOrd="0" destOrd="0" presId="urn:microsoft.com/office/officeart/2005/8/layout/cycle2"/>
    <dgm:cxn modelId="{7C8DBBE4-371C-48BE-BB84-941C8D41132F}" type="presOf" srcId="{91DEDEFF-CAA4-433B-9727-CA57356690E1}" destId="{88232868-C90A-4230-9215-F579A69FEFB8}" srcOrd="1" destOrd="0" presId="urn:microsoft.com/office/officeart/2005/8/layout/cycle2"/>
    <dgm:cxn modelId="{1E30EFFE-8BF6-4672-908D-CBD5B13D1CAE}" type="presOf" srcId="{91DEDEFF-CAA4-433B-9727-CA57356690E1}" destId="{9A4E2E4A-ADE5-443D-9178-54E2594B2E3D}" srcOrd="0" destOrd="0" presId="urn:microsoft.com/office/officeart/2005/8/layout/cycle2"/>
    <dgm:cxn modelId="{41108BD0-F319-498A-943C-4CE4F197D50E}" type="presOf" srcId="{14A2EA91-3060-4727-A6FD-9DE69213F966}" destId="{8E54D463-B004-4D89-9AF8-D45E7C7EDDFC}" srcOrd="0" destOrd="0" presId="urn:microsoft.com/office/officeart/2005/8/layout/cycle2"/>
    <dgm:cxn modelId="{26800C98-D29C-4ABD-97BB-F07292F5CDFE}" type="presOf" srcId="{42D33206-3CCC-43D5-A59C-0D88F64F9AF7}" destId="{A91E61E4-E2D0-4705-814E-B6B602189E61}" srcOrd="0" destOrd="0" presId="urn:microsoft.com/office/officeart/2005/8/layout/cycle2"/>
    <dgm:cxn modelId="{C1B345B8-7EE0-454F-80FB-96F6F526F72C}" srcId="{F7BA9090-43B9-4485-B337-FD996202C9F2}" destId="{33DDCCCD-B2AA-4226-97B8-76DC87661784}" srcOrd="3" destOrd="0" parTransId="{5E5AB5C4-4B78-4C0F-813A-EDD5968EE515}" sibTransId="{91DEDEFF-CAA4-433B-9727-CA57356690E1}"/>
    <dgm:cxn modelId="{2CA71498-274F-4DE5-B6C2-85863B26FCBD}" type="presOf" srcId="{14A2EA91-3060-4727-A6FD-9DE69213F966}" destId="{A043AEB9-214D-4144-997E-2577EDA313E8}" srcOrd="1" destOrd="0" presId="urn:microsoft.com/office/officeart/2005/8/layout/cycle2"/>
    <dgm:cxn modelId="{F8A3D23D-938B-4C42-A657-7622774A354F}" type="presParOf" srcId="{5E9A554F-234C-4A50-BBFD-69B4458C0E22}" destId="{0D6E3B62-96F4-4583-909E-7BA592E1A9B4}" srcOrd="0" destOrd="0" presId="urn:microsoft.com/office/officeart/2005/8/layout/cycle2"/>
    <dgm:cxn modelId="{DCDEC980-CF6F-4249-86AA-CA314074AF92}" type="presParOf" srcId="{5E9A554F-234C-4A50-BBFD-69B4458C0E22}" destId="{8E54D463-B004-4D89-9AF8-D45E7C7EDDFC}" srcOrd="1" destOrd="0" presId="urn:microsoft.com/office/officeart/2005/8/layout/cycle2"/>
    <dgm:cxn modelId="{156E699B-146C-4FBF-A351-44F7F271251C}" type="presParOf" srcId="{8E54D463-B004-4D89-9AF8-D45E7C7EDDFC}" destId="{A043AEB9-214D-4144-997E-2577EDA313E8}" srcOrd="0" destOrd="0" presId="urn:microsoft.com/office/officeart/2005/8/layout/cycle2"/>
    <dgm:cxn modelId="{89BBBB0E-5B06-4955-91B5-F6B7470E4304}" type="presParOf" srcId="{5E9A554F-234C-4A50-BBFD-69B4458C0E22}" destId="{A71A69EF-0E86-44ED-B60B-0957D82596C1}" srcOrd="2" destOrd="0" presId="urn:microsoft.com/office/officeart/2005/8/layout/cycle2"/>
    <dgm:cxn modelId="{9002882C-9C59-43D3-BACE-830FC4CF4F78}" type="presParOf" srcId="{5E9A554F-234C-4A50-BBFD-69B4458C0E22}" destId="{9DD9BF63-9168-4C28-9BBB-DF93BA089F52}" srcOrd="3" destOrd="0" presId="urn:microsoft.com/office/officeart/2005/8/layout/cycle2"/>
    <dgm:cxn modelId="{2B796EBD-5B4D-425E-891E-7531A3F92264}" type="presParOf" srcId="{9DD9BF63-9168-4C28-9BBB-DF93BA089F52}" destId="{BF0FDC89-CEFB-4CA5-9C12-538AE4F8AD87}" srcOrd="0" destOrd="0" presId="urn:microsoft.com/office/officeart/2005/8/layout/cycle2"/>
    <dgm:cxn modelId="{ACEF89A0-9A77-4CA6-8BFA-F3769226131E}" type="presParOf" srcId="{5E9A554F-234C-4A50-BBFD-69B4458C0E22}" destId="{A91E61E4-E2D0-4705-814E-B6B602189E61}" srcOrd="4" destOrd="0" presId="urn:microsoft.com/office/officeart/2005/8/layout/cycle2"/>
    <dgm:cxn modelId="{E8324EA8-B24C-43D3-9CC9-721A9D0E806A}" type="presParOf" srcId="{5E9A554F-234C-4A50-BBFD-69B4458C0E22}" destId="{914881E5-A071-4AC7-A019-DC2FA6CB198B}" srcOrd="5" destOrd="0" presId="urn:microsoft.com/office/officeart/2005/8/layout/cycle2"/>
    <dgm:cxn modelId="{9008D4E8-DEF9-4481-ABA5-68E64C1E9176}" type="presParOf" srcId="{914881E5-A071-4AC7-A019-DC2FA6CB198B}" destId="{41E2D719-2E9B-4A75-85BF-9BFCB6748C02}" srcOrd="0" destOrd="0" presId="urn:microsoft.com/office/officeart/2005/8/layout/cycle2"/>
    <dgm:cxn modelId="{3AE60C18-AF3B-45B6-BC74-4182D01BE4AD}" type="presParOf" srcId="{5E9A554F-234C-4A50-BBFD-69B4458C0E22}" destId="{248F037F-B731-4505-9B15-CA158CFA0CD9}" srcOrd="6" destOrd="0" presId="urn:microsoft.com/office/officeart/2005/8/layout/cycle2"/>
    <dgm:cxn modelId="{153592F2-4655-40F5-9435-A76D1B683418}" type="presParOf" srcId="{5E9A554F-234C-4A50-BBFD-69B4458C0E22}" destId="{9A4E2E4A-ADE5-443D-9178-54E2594B2E3D}" srcOrd="7" destOrd="0" presId="urn:microsoft.com/office/officeart/2005/8/layout/cycle2"/>
    <dgm:cxn modelId="{0754F219-994D-4152-AAA3-11BC1F5CBC2D}" type="presParOf" srcId="{9A4E2E4A-ADE5-443D-9178-54E2594B2E3D}" destId="{88232868-C90A-4230-9215-F579A69FE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7615F-B823-48D2-8780-0986ADBA0AFA}" type="doc">
      <dgm:prSet loTypeId="urn:microsoft.com/office/officeart/2005/8/layout/bList2" loCatId="picture" qsTypeId="urn:microsoft.com/office/officeart/2005/8/quickstyle/simple1" qsCatId="simple" csTypeId="urn:microsoft.com/office/officeart/2005/8/colors/accent1_2" csCatId="accent1" phldr="1"/>
      <dgm:spPr/>
    </dgm:pt>
    <dgm:pt modelId="{45DAE869-FFC5-445C-8503-6846AEBC45BD}">
      <dgm:prSet phldrT="[Text]"/>
      <dgm:spPr/>
      <dgm:t>
        <a:bodyPr/>
        <a:lstStyle/>
        <a:p>
          <a:r>
            <a:rPr lang="en-US" dirty="0" smtClean="0"/>
            <a:t>CABLES</a:t>
          </a:r>
        </a:p>
      </dgm:t>
    </dgm:pt>
    <dgm:pt modelId="{B6C0EB19-8A0C-4747-A608-6AAFF0AC7D98}" type="parTrans" cxnId="{8A55AEE5-61F9-46BB-A2AC-7A092119975C}">
      <dgm:prSet/>
      <dgm:spPr/>
      <dgm:t>
        <a:bodyPr/>
        <a:lstStyle/>
        <a:p>
          <a:endParaRPr lang="en-US"/>
        </a:p>
      </dgm:t>
    </dgm:pt>
    <dgm:pt modelId="{85AB377E-4D9A-4C42-82AF-F596D1FBA2BD}" type="sibTrans" cxnId="{8A55AEE5-61F9-46BB-A2AC-7A092119975C}">
      <dgm:prSet/>
      <dgm:spPr/>
      <dgm:t>
        <a:bodyPr/>
        <a:lstStyle/>
        <a:p>
          <a:endParaRPr lang="en-US"/>
        </a:p>
      </dgm:t>
    </dgm:pt>
    <dgm:pt modelId="{755AB36C-0260-4319-8BA5-3452363AA1A1}">
      <dgm:prSet phldrT="[Text]"/>
      <dgm:spPr/>
      <dgm:t>
        <a:bodyPr/>
        <a:lstStyle/>
        <a:p>
          <a:r>
            <a:rPr lang="en-US" dirty="0" smtClean="0"/>
            <a:t>EARPHONES </a:t>
          </a:r>
          <a:endParaRPr lang="en-US" dirty="0"/>
        </a:p>
      </dgm:t>
    </dgm:pt>
    <dgm:pt modelId="{1CD2214D-5E26-4E4F-9653-EA5E518CCCEE}" type="parTrans" cxnId="{FE388E42-6328-4599-B831-D87E617E3D2B}">
      <dgm:prSet/>
      <dgm:spPr/>
      <dgm:t>
        <a:bodyPr/>
        <a:lstStyle/>
        <a:p>
          <a:endParaRPr lang="en-US"/>
        </a:p>
      </dgm:t>
    </dgm:pt>
    <dgm:pt modelId="{1068CC1B-BFC0-4A59-8F2E-7A0F7CE9A82A}" type="sibTrans" cxnId="{FE388E42-6328-4599-B831-D87E617E3D2B}">
      <dgm:prSet/>
      <dgm:spPr/>
      <dgm:t>
        <a:bodyPr/>
        <a:lstStyle/>
        <a:p>
          <a:endParaRPr lang="en-US"/>
        </a:p>
      </dgm:t>
    </dgm:pt>
    <dgm:pt modelId="{2CE082DA-5142-478F-97E8-832A94471E9E}" type="pres">
      <dgm:prSet presAssocID="{A107615F-B823-48D2-8780-0986ADBA0AFA}" presName="diagram" presStyleCnt="0">
        <dgm:presLayoutVars>
          <dgm:dir/>
          <dgm:animLvl val="lvl"/>
          <dgm:resizeHandles val="exact"/>
        </dgm:presLayoutVars>
      </dgm:prSet>
      <dgm:spPr/>
    </dgm:pt>
    <dgm:pt modelId="{30910583-9213-4C10-BDDA-24A97F4ABB72}" type="pres">
      <dgm:prSet presAssocID="{45DAE869-FFC5-445C-8503-6846AEBC45BD}" presName="compNode" presStyleCnt="0"/>
      <dgm:spPr/>
    </dgm:pt>
    <dgm:pt modelId="{33141DE1-1B68-477E-BC9A-64CFC5FC196D}" type="pres">
      <dgm:prSet presAssocID="{45DAE869-FFC5-445C-8503-6846AEBC45BD}" presName="childRect" presStyleLbl="bgAcc1" presStyleIdx="0" presStyleCnt="2">
        <dgm:presLayoutVars>
          <dgm:bulletEnabled val="1"/>
        </dgm:presLayoutVars>
      </dgm:prSet>
      <dgm:spPr/>
    </dgm:pt>
    <dgm:pt modelId="{0612C55F-0F87-48A3-8EE9-1462FF0A64C9}" type="pres">
      <dgm:prSet presAssocID="{45DAE869-FFC5-445C-8503-6846AEBC45BD}" presName="parentText" presStyleLbl="node1" presStyleIdx="0" presStyleCnt="0">
        <dgm:presLayoutVars>
          <dgm:chMax val="0"/>
          <dgm:bulletEnabled val="1"/>
        </dgm:presLayoutVars>
      </dgm:prSet>
      <dgm:spPr/>
      <dgm:t>
        <a:bodyPr/>
        <a:lstStyle/>
        <a:p>
          <a:endParaRPr lang="en-US"/>
        </a:p>
      </dgm:t>
    </dgm:pt>
    <dgm:pt modelId="{B556BEA3-0A93-401B-87A1-65B256ED6D00}" type="pres">
      <dgm:prSet presAssocID="{45DAE869-FFC5-445C-8503-6846AEBC45BD}" presName="parentRect" presStyleLbl="alignNode1" presStyleIdx="0" presStyleCnt="2"/>
      <dgm:spPr/>
      <dgm:t>
        <a:bodyPr/>
        <a:lstStyle/>
        <a:p>
          <a:endParaRPr lang="en-US"/>
        </a:p>
      </dgm:t>
    </dgm:pt>
    <dgm:pt modelId="{A302DF48-7779-4ED2-AA7D-C5220B493E28}" type="pres">
      <dgm:prSet presAssocID="{45DAE869-FFC5-445C-8503-6846AEBC45BD}" presName="adorn" presStyleLbl="fgAccFollowNode1" presStyleIdx="0" presStyleCnt="2"/>
      <dgm:spPr/>
    </dgm:pt>
    <dgm:pt modelId="{B2014E66-5822-420E-B3D1-E20D70DB4D9F}" type="pres">
      <dgm:prSet presAssocID="{85AB377E-4D9A-4C42-82AF-F596D1FBA2BD}" presName="sibTrans" presStyleLbl="sibTrans2D1" presStyleIdx="0" presStyleCnt="0"/>
      <dgm:spPr/>
      <dgm:t>
        <a:bodyPr/>
        <a:lstStyle/>
        <a:p>
          <a:endParaRPr lang="en-US"/>
        </a:p>
      </dgm:t>
    </dgm:pt>
    <dgm:pt modelId="{85BA10DC-2737-4D21-8A57-1C8951D780F6}" type="pres">
      <dgm:prSet presAssocID="{755AB36C-0260-4319-8BA5-3452363AA1A1}" presName="compNode" presStyleCnt="0"/>
      <dgm:spPr/>
    </dgm:pt>
    <dgm:pt modelId="{3525B3DC-39BB-446C-AD3A-5A8E8FC8629C}" type="pres">
      <dgm:prSet presAssocID="{755AB36C-0260-4319-8BA5-3452363AA1A1}" presName="childRect" presStyleLbl="bgAcc1" presStyleIdx="1" presStyleCnt="2">
        <dgm:presLayoutVars>
          <dgm:bulletEnabled val="1"/>
        </dgm:presLayoutVars>
      </dgm:prSet>
      <dgm:spPr>
        <a:ln>
          <a:solidFill>
            <a:schemeClr val="tx1"/>
          </a:solidFill>
        </a:ln>
      </dgm:spPr>
    </dgm:pt>
    <dgm:pt modelId="{2D753879-0613-4E63-B20E-88ABE21A7C82}" type="pres">
      <dgm:prSet presAssocID="{755AB36C-0260-4319-8BA5-3452363AA1A1}" presName="parentText" presStyleLbl="node1" presStyleIdx="0" presStyleCnt="0">
        <dgm:presLayoutVars>
          <dgm:chMax val="0"/>
          <dgm:bulletEnabled val="1"/>
        </dgm:presLayoutVars>
      </dgm:prSet>
      <dgm:spPr/>
      <dgm:t>
        <a:bodyPr/>
        <a:lstStyle/>
        <a:p>
          <a:endParaRPr lang="en-US"/>
        </a:p>
      </dgm:t>
    </dgm:pt>
    <dgm:pt modelId="{E287D700-0A06-497F-894D-FE942B0C984A}" type="pres">
      <dgm:prSet presAssocID="{755AB36C-0260-4319-8BA5-3452363AA1A1}" presName="parentRect" presStyleLbl="alignNode1" presStyleIdx="1" presStyleCnt="2"/>
      <dgm:spPr/>
      <dgm:t>
        <a:bodyPr/>
        <a:lstStyle/>
        <a:p>
          <a:endParaRPr lang="en-US"/>
        </a:p>
      </dgm:t>
    </dgm:pt>
    <dgm:pt modelId="{65646DC3-E8E2-46B7-9A01-AEBA83C29257}" type="pres">
      <dgm:prSet presAssocID="{755AB36C-0260-4319-8BA5-3452363AA1A1}" presName="adorn" presStyleLbl="fgAccFollowNode1" presStyleIdx="1" presStyleCnt="2"/>
      <dgm:spPr/>
    </dgm:pt>
  </dgm:ptLst>
  <dgm:cxnLst>
    <dgm:cxn modelId="{DB5E55C1-89D4-422C-BF5B-7235C7CDC0E2}" type="presOf" srcId="{45DAE869-FFC5-445C-8503-6846AEBC45BD}" destId="{B556BEA3-0A93-401B-87A1-65B256ED6D00}" srcOrd="1" destOrd="0" presId="urn:microsoft.com/office/officeart/2005/8/layout/bList2"/>
    <dgm:cxn modelId="{5DFF5964-8C53-4F9F-A856-9197B6734B3F}" type="presOf" srcId="{A107615F-B823-48D2-8780-0986ADBA0AFA}" destId="{2CE082DA-5142-478F-97E8-832A94471E9E}" srcOrd="0" destOrd="0" presId="urn:microsoft.com/office/officeart/2005/8/layout/bList2"/>
    <dgm:cxn modelId="{7C365AFC-934B-400C-A7F1-E91E74E06D57}" type="presOf" srcId="{85AB377E-4D9A-4C42-82AF-F596D1FBA2BD}" destId="{B2014E66-5822-420E-B3D1-E20D70DB4D9F}" srcOrd="0" destOrd="0" presId="urn:microsoft.com/office/officeart/2005/8/layout/bList2"/>
    <dgm:cxn modelId="{FE388E42-6328-4599-B831-D87E617E3D2B}" srcId="{A107615F-B823-48D2-8780-0986ADBA0AFA}" destId="{755AB36C-0260-4319-8BA5-3452363AA1A1}" srcOrd="1" destOrd="0" parTransId="{1CD2214D-5E26-4E4F-9653-EA5E518CCCEE}" sibTransId="{1068CC1B-BFC0-4A59-8F2E-7A0F7CE9A82A}"/>
    <dgm:cxn modelId="{D7DFD584-3C8A-49DE-89E5-A45CBF2F098C}" type="presOf" srcId="{45DAE869-FFC5-445C-8503-6846AEBC45BD}" destId="{0612C55F-0F87-48A3-8EE9-1462FF0A64C9}" srcOrd="0" destOrd="0" presId="urn:microsoft.com/office/officeart/2005/8/layout/bList2"/>
    <dgm:cxn modelId="{8A55AEE5-61F9-46BB-A2AC-7A092119975C}" srcId="{A107615F-B823-48D2-8780-0986ADBA0AFA}" destId="{45DAE869-FFC5-445C-8503-6846AEBC45BD}" srcOrd="0" destOrd="0" parTransId="{B6C0EB19-8A0C-4747-A608-6AAFF0AC7D98}" sibTransId="{85AB377E-4D9A-4C42-82AF-F596D1FBA2BD}"/>
    <dgm:cxn modelId="{81457A75-1ACC-4768-A5FD-4737AA1A85EA}" type="presOf" srcId="{755AB36C-0260-4319-8BA5-3452363AA1A1}" destId="{2D753879-0613-4E63-B20E-88ABE21A7C82}" srcOrd="0" destOrd="0" presId="urn:microsoft.com/office/officeart/2005/8/layout/bList2"/>
    <dgm:cxn modelId="{A4C5461C-2F10-4519-94F2-EB433588D907}" type="presOf" srcId="{755AB36C-0260-4319-8BA5-3452363AA1A1}" destId="{E287D700-0A06-497F-894D-FE942B0C984A}" srcOrd="1" destOrd="0" presId="urn:microsoft.com/office/officeart/2005/8/layout/bList2"/>
    <dgm:cxn modelId="{779A1AB0-7F0B-45C6-A197-29FFFD072833}" type="presParOf" srcId="{2CE082DA-5142-478F-97E8-832A94471E9E}" destId="{30910583-9213-4C10-BDDA-24A97F4ABB72}" srcOrd="0" destOrd="0" presId="urn:microsoft.com/office/officeart/2005/8/layout/bList2"/>
    <dgm:cxn modelId="{8257192E-65ED-4DBD-BBB9-D15CB400400D}" type="presParOf" srcId="{30910583-9213-4C10-BDDA-24A97F4ABB72}" destId="{33141DE1-1B68-477E-BC9A-64CFC5FC196D}" srcOrd="0" destOrd="0" presId="urn:microsoft.com/office/officeart/2005/8/layout/bList2"/>
    <dgm:cxn modelId="{D9E48C99-69ED-4DE5-8F3A-152201B3135A}" type="presParOf" srcId="{30910583-9213-4C10-BDDA-24A97F4ABB72}" destId="{0612C55F-0F87-48A3-8EE9-1462FF0A64C9}" srcOrd="1" destOrd="0" presId="urn:microsoft.com/office/officeart/2005/8/layout/bList2"/>
    <dgm:cxn modelId="{E000105F-A63D-4BD3-8FE9-882363E6038B}" type="presParOf" srcId="{30910583-9213-4C10-BDDA-24A97F4ABB72}" destId="{B556BEA3-0A93-401B-87A1-65B256ED6D00}" srcOrd="2" destOrd="0" presId="urn:microsoft.com/office/officeart/2005/8/layout/bList2"/>
    <dgm:cxn modelId="{EAFA5A04-08BD-4CC2-8AFB-D6F7BE4FB405}" type="presParOf" srcId="{30910583-9213-4C10-BDDA-24A97F4ABB72}" destId="{A302DF48-7779-4ED2-AA7D-C5220B493E28}" srcOrd="3" destOrd="0" presId="urn:microsoft.com/office/officeart/2005/8/layout/bList2"/>
    <dgm:cxn modelId="{9E0B0188-6533-4032-AB19-7CB7902EF5B3}" type="presParOf" srcId="{2CE082DA-5142-478F-97E8-832A94471E9E}" destId="{B2014E66-5822-420E-B3D1-E20D70DB4D9F}" srcOrd="1" destOrd="0" presId="urn:microsoft.com/office/officeart/2005/8/layout/bList2"/>
    <dgm:cxn modelId="{586AE614-09C4-4098-8A60-55C585C274B2}" type="presParOf" srcId="{2CE082DA-5142-478F-97E8-832A94471E9E}" destId="{85BA10DC-2737-4D21-8A57-1C8951D780F6}" srcOrd="2" destOrd="0" presId="urn:microsoft.com/office/officeart/2005/8/layout/bList2"/>
    <dgm:cxn modelId="{929002DC-1BCB-448A-9B16-199C7EDFA706}" type="presParOf" srcId="{85BA10DC-2737-4D21-8A57-1C8951D780F6}" destId="{3525B3DC-39BB-446C-AD3A-5A8E8FC8629C}" srcOrd="0" destOrd="0" presId="urn:microsoft.com/office/officeart/2005/8/layout/bList2"/>
    <dgm:cxn modelId="{F6A6814A-89A8-4860-980C-07F1A318E7B6}" type="presParOf" srcId="{85BA10DC-2737-4D21-8A57-1C8951D780F6}" destId="{2D753879-0613-4E63-B20E-88ABE21A7C82}" srcOrd="1" destOrd="0" presId="urn:microsoft.com/office/officeart/2005/8/layout/bList2"/>
    <dgm:cxn modelId="{1524B13A-B1C3-456E-8FB1-1EAE5C0E2136}" type="presParOf" srcId="{85BA10DC-2737-4D21-8A57-1C8951D780F6}" destId="{E287D700-0A06-497F-894D-FE942B0C984A}" srcOrd="2" destOrd="0" presId="urn:microsoft.com/office/officeart/2005/8/layout/bList2"/>
    <dgm:cxn modelId="{1155CC0B-B296-4AFA-9FC1-205B783670DF}" type="presParOf" srcId="{85BA10DC-2737-4D21-8A57-1C8951D780F6}" destId="{65646DC3-E8E2-46B7-9A01-AEBA83C29257}"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E3B62-96F4-4583-909E-7BA592E1A9B4}">
      <dsp:nvSpPr>
        <dsp:cNvPr id="0" name=""/>
        <dsp:cNvSpPr/>
      </dsp:nvSpPr>
      <dsp:spPr>
        <a:xfrm>
          <a:off x="3449389" y="356"/>
          <a:ext cx="1526205" cy="15262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QUALITY </a:t>
          </a:r>
          <a:endParaRPr lang="en-US" sz="1300" kern="1200" dirty="0"/>
        </a:p>
      </dsp:txBody>
      <dsp:txXfrm>
        <a:off x="3672897" y="223864"/>
        <a:ext cx="1079189" cy="1079189"/>
      </dsp:txXfrm>
    </dsp:sp>
    <dsp:sp modelId="{8E54D463-B004-4D89-9AF8-D45E7C7EDDFC}">
      <dsp:nvSpPr>
        <dsp:cNvPr id="0" name=""/>
        <dsp:cNvSpPr/>
      </dsp:nvSpPr>
      <dsp:spPr>
        <a:xfrm rot="2700000">
          <a:off x="4811778" y="1308135"/>
          <a:ext cx="405874" cy="51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829610" y="1368105"/>
        <a:ext cx="284112" cy="309056"/>
      </dsp:txXfrm>
    </dsp:sp>
    <dsp:sp modelId="{A71A69EF-0E86-44ED-B60B-0957D82596C1}">
      <dsp:nvSpPr>
        <dsp:cNvPr id="0" name=""/>
        <dsp:cNvSpPr/>
      </dsp:nvSpPr>
      <dsp:spPr>
        <a:xfrm>
          <a:off x="5070082" y="1621049"/>
          <a:ext cx="1526205" cy="15262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CUSTOMER SATISFACTION</a:t>
          </a:r>
          <a:endParaRPr lang="en-US" sz="1300" kern="1200" dirty="0"/>
        </a:p>
      </dsp:txBody>
      <dsp:txXfrm>
        <a:off x="5293590" y="1844557"/>
        <a:ext cx="1079189" cy="1079189"/>
      </dsp:txXfrm>
    </dsp:sp>
    <dsp:sp modelId="{9DD9BF63-9168-4C28-9BBB-DF93BA089F52}">
      <dsp:nvSpPr>
        <dsp:cNvPr id="0" name=""/>
        <dsp:cNvSpPr/>
      </dsp:nvSpPr>
      <dsp:spPr>
        <a:xfrm rot="8100000">
          <a:off x="4828023" y="2928828"/>
          <a:ext cx="405874" cy="51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4931953" y="2988798"/>
        <a:ext cx="284112" cy="309056"/>
      </dsp:txXfrm>
    </dsp:sp>
    <dsp:sp modelId="{A91E61E4-E2D0-4705-814E-B6B602189E61}">
      <dsp:nvSpPr>
        <dsp:cNvPr id="0" name=""/>
        <dsp:cNvSpPr/>
      </dsp:nvSpPr>
      <dsp:spPr>
        <a:xfrm>
          <a:off x="3449389" y="3241742"/>
          <a:ext cx="1526205" cy="15262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AFFORDIBILITY </a:t>
          </a:r>
          <a:endParaRPr lang="en-US" sz="1300" kern="1200" dirty="0"/>
        </a:p>
      </dsp:txBody>
      <dsp:txXfrm>
        <a:off x="3672897" y="3465250"/>
        <a:ext cx="1079189" cy="1079189"/>
      </dsp:txXfrm>
    </dsp:sp>
    <dsp:sp modelId="{914881E5-A071-4AC7-A019-DC2FA6CB198B}">
      <dsp:nvSpPr>
        <dsp:cNvPr id="0" name=""/>
        <dsp:cNvSpPr/>
      </dsp:nvSpPr>
      <dsp:spPr>
        <a:xfrm rot="13500000">
          <a:off x="3207330" y="2945073"/>
          <a:ext cx="405874" cy="51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3311260" y="3091141"/>
        <a:ext cx="284112" cy="309056"/>
      </dsp:txXfrm>
    </dsp:sp>
    <dsp:sp modelId="{248F037F-B731-4505-9B15-CA158CFA0CD9}">
      <dsp:nvSpPr>
        <dsp:cNvPr id="0" name=""/>
        <dsp:cNvSpPr/>
      </dsp:nvSpPr>
      <dsp:spPr>
        <a:xfrm>
          <a:off x="1828696" y="1621049"/>
          <a:ext cx="1526205" cy="15262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CUSTOMER SERVICE</a:t>
          </a:r>
          <a:endParaRPr lang="en-US" sz="1300" kern="1200" dirty="0"/>
        </a:p>
      </dsp:txBody>
      <dsp:txXfrm>
        <a:off x="2052204" y="1844557"/>
        <a:ext cx="1079189" cy="1079189"/>
      </dsp:txXfrm>
    </dsp:sp>
    <dsp:sp modelId="{9A4E2E4A-ADE5-443D-9178-54E2594B2E3D}">
      <dsp:nvSpPr>
        <dsp:cNvPr id="0" name=""/>
        <dsp:cNvSpPr/>
      </dsp:nvSpPr>
      <dsp:spPr>
        <a:xfrm rot="18900000">
          <a:off x="3191085" y="1324380"/>
          <a:ext cx="405874" cy="51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208917" y="1470448"/>
        <a:ext cx="284112" cy="309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41DE1-1B68-477E-BC9A-64CFC5FC196D}">
      <dsp:nvSpPr>
        <dsp:cNvPr id="0" name=""/>
        <dsp:cNvSpPr/>
      </dsp:nvSpPr>
      <dsp:spPr>
        <a:xfrm>
          <a:off x="2408" y="54223"/>
          <a:ext cx="2603911" cy="19437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56BEA3-0A93-401B-87A1-65B256ED6D00}">
      <dsp:nvSpPr>
        <dsp:cNvPr id="0" name=""/>
        <dsp:cNvSpPr/>
      </dsp:nvSpPr>
      <dsp:spPr>
        <a:xfrm>
          <a:off x="2408" y="1997988"/>
          <a:ext cx="2603911" cy="83581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lvl="0" algn="l" defTabSz="1155700">
            <a:lnSpc>
              <a:spcPct val="90000"/>
            </a:lnSpc>
            <a:spcBef>
              <a:spcPct val="0"/>
            </a:spcBef>
            <a:spcAft>
              <a:spcPct val="35000"/>
            </a:spcAft>
          </a:pPr>
          <a:r>
            <a:rPr lang="en-US" sz="2600" kern="1200" dirty="0" smtClean="0"/>
            <a:t>CABLES</a:t>
          </a:r>
        </a:p>
      </dsp:txBody>
      <dsp:txXfrm>
        <a:off x="2408" y="1997988"/>
        <a:ext cx="1833740" cy="835819"/>
      </dsp:txXfrm>
    </dsp:sp>
    <dsp:sp modelId="{A302DF48-7779-4ED2-AA7D-C5220B493E28}">
      <dsp:nvSpPr>
        <dsp:cNvPr id="0" name=""/>
        <dsp:cNvSpPr/>
      </dsp:nvSpPr>
      <dsp:spPr>
        <a:xfrm>
          <a:off x="1909809" y="2130751"/>
          <a:ext cx="911369" cy="911369"/>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25B3DC-39BB-446C-AD3A-5A8E8FC8629C}">
      <dsp:nvSpPr>
        <dsp:cNvPr id="0" name=""/>
        <dsp:cNvSpPr/>
      </dsp:nvSpPr>
      <dsp:spPr>
        <a:xfrm>
          <a:off x="3046965" y="54223"/>
          <a:ext cx="2603911" cy="19437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E287D700-0A06-497F-894D-FE942B0C984A}">
      <dsp:nvSpPr>
        <dsp:cNvPr id="0" name=""/>
        <dsp:cNvSpPr/>
      </dsp:nvSpPr>
      <dsp:spPr>
        <a:xfrm>
          <a:off x="3046965" y="1997988"/>
          <a:ext cx="2603911" cy="83581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lvl="0" algn="l" defTabSz="1155700">
            <a:lnSpc>
              <a:spcPct val="90000"/>
            </a:lnSpc>
            <a:spcBef>
              <a:spcPct val="0"/>
            </a:spcBef>
            <a:spcAft>
              <a:spcPct val="35000"/>
            </a:spcAft>
          </a:pPr>
          <a:r>
            <a:rPr lang="en-US" sz="2600" kern="1200" dirty="0" smtClean="0"/>
            <a:t>EARPHONES </a:t>
          </a:r>
          <a:endParaRPr lang="en-US" sz="2600" kern="1200" dirty="0"/>
        </a:p>
      </dsp:txBody>
      <dsp:txXfrm>
        <a:off x="3046965" y="1997988"/>
        <a:ext cx="1833740" cy="835819"/>
      </dsp:txXfrm>
    </dsp:sp>
    <dsp:sp modelId="{65646DC3-E8E2-46B7-9A01-AEBA83C29257}">
      <dsp:nvSpPr>
        <dsp:cNvPr id="0" name=""/>
        <dsp:cNvSpPr/>
      </dsp:nvSpPr>
      <dsp:spPr>
        <a:xfrm>
          <a:off x="4954366" y="2130751"/>
          <a:ext cx="911369" cy="911369"/>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72A925-50D0-4389-8C22-5B5D18DC64E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6009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2A925-50D0-4389-8C22-5B5D18DC64E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23026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2A925-50D0-4389-8C22-5B5D18DC64E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17989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2A925-50D0-4389-8C22-5B5D18DC64E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48841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2A925-50D0-4389-8C22-5B5D18DC64E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199382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72A925-50D0-4389-8C22-5B5D18DC64EF}"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105043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72A925-50D0-4389-8C22-5B5D18DC64EF}"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19980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72A925-50D0-4389-8C22-5B5D18DC64EF}"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264813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2A925-50D0-4389-8C22-5B5D18DC64EF}"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194593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2A925-50D0-4389-8C22-5B5D18DC64EF}"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381419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2A925-50D0-4389-8C22-5B5D18DC64EF}"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34879-853D-46D2-B53A-DF00334FE1D3}" type="slidenum">
              <a:rPr lang="en-US" smtClean="0"/>
              <a:t>‹#›</a:t>
            </a:fld>
            <a:endParaRPr lang="en-US"/>
          </a:p>
        </p:txBody>
      </p:sp>
    </p:spTree>
    <p:extLst>
      <p:ext uri="{BB962C8B-B14F-4D97-AF65-F5344CB8AC3E}">
        <p14:creationId xmlns:p14="http://schemas.microsoft.com/office/powerpoint/2010/main" val="23786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2A925-50D0-4389-8C22-5B5D18DC64EF}" type="datetimeFigureOut">
              <a:rPr lang="en-US" smtClean="0"/>
              <a:t>12/15/2021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4879-853D-46D2-B53A-DF00334FE1D3}" type="slidenum">
              <a:rPr lang="en-US" smtClean="0"/>
              <a:t>‹#›</a:t>
            </a:fld>
            <a:endParaRPr lang="en-US"/>
          </a:p>
        </p:txBody>
      </p:sp>
    </p:spTree>
    <p:extLst>
      <p:ext uri="{BB962C8B-B14F-4D97-AF65-F5344CB8AC3E}">
        <p14:creationId xmlns:p14="http://schemas.microsoft.com/office/powerpoint/2010/main" val="200547897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0141" y="188640"/>
            <a:ext cx="2918283" cy="2952328"/>
          </a:xfrm>
          <a:prstGeom prst="rect">
            <a:avLst/>
          </a:prstGeom>
        </p:spPr>
      </p:pic>
      <p:sp>
        <p:nvSpPr>
          <p:cNvPr id="5" name="Rectangle 4"/>
          <p:cNvSpPr/>
          <p:nvPr/>
        </p:nvSpPr>
        <p:spPr>
          <a:xfrm>
            <a:off x="395536" y="4960286"/>
            <a:ext cx="7992888" cy="1323439"/>
          </a:xfrm>
          <a:prstGeom prst="rect">
            <a:avLst/>
          </a:prstGeom>
          <a:noFill/>
        </p:spPr>
        <p:txBody>
          <a:bodyPr wrap="square" lIns="91440" tIns="45720" rIns="91440" bIns="45720">
            <a:spAutoFit/>
          </a:bodyPr>
          <a:lstStyle/>
          <a:p>
            <a:pPr algn="ctr"/>
            <a:r>
              <a:rPr lang="en-US"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OLUS </a:t>
            </a:r>
            <a:endParaRPr lang="en-US" sz="8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19311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75556" y="2204864"/>
            <a:ext cx="7272808" cy="2720232"/>
          </a:xfrm>
          <a:prstGeom prst="rect">
            <a:avLst/>
          </a:prstGeom>
          <a:ln>
            <a:noFill/>
          </a:ln>
          <a:effectLst>
            <a:glow rad="139700">
              <a:schemeClr val="accent5">
                <a:satMod val="175000"/>
                <a:alpha val="40000"/>
              </a:schemeClr>
            </a:glow>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5616" y="692696"/>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AVAILIBITY</a:t>
            </a:r>
            <a:endParaRPr lang="en-US" sz="3000" b="1" dirty="0">
              <a:solidFill>
                <a:schemeClr val="bg1"/>
              </a:solidFill>
              <a:latin typeface="Rockwell" pitchFamily="18" charset="0"/>
            </a:endParaRPr>
          </a:p>
        </p:txBody>
      </p:sp>
      <p:pic>
        <p:nvPicPr>
          <p:cNvPr id="2050" name="Picture 2" descr="Facebook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9224" y="2382216"/>
            <a:ext cx="720976" cy="7209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stagram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1944" y="3259880"/>
            <a:ext cx="628256" cy="7209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25328" y="2511871"/>
            <a:ext cx="5820154" cy="461665"/>
          </a:xfrm>
          <a:prstGeom prst="rect">
            <a:avLst/>
          </a:prstGeom>
        </p:spPr>
        <p:txBody>
          <a:bodyPr wrap="square">
            <a:spAutoFit/>
          </a:bodyPr>
          <a:lstStyle/>
          <a:p>
            <a:r>
              <a:rPr lang="en-US" sz="2300" dirty="0" smtClean="0"/>
              <a:t>https://www.facebook.com/OLUSPAKISTAN/</a:t>
            </a:r>
            <a:endParaRPr lang="en-US" sz="2300" dirty="0"/>
          </a:p>
        </p:txBody>
      </p:sp>
      <p:sp>
        <p:nvSpPr>
          <p:cNvPr id="9" name="Rectangle 8"/>
          <p:cNvSpPr/>
          <p:nvPr/>
        </p:nvSpPr>
        <p:spPr>
          <a:xfrm>
            <a:off x="2300572" y="3462124"/>
            <a:ext cx="5613388" cy="446276"/>
          </a:xfrm>
          <a:prstGeom prst="rect">
            <a:avLst/>
          </a:prstGeom>
        </p:spPr>
        <p:txBody>
          <a:bodyPr wrap="square">
            <a:spAutoFit/>
          </a:bodyPr>
          <a:lstStyle/>
          <a:p>
            <a:r>
              <a:rPr lang="en-US" sz="2300" dirty="0" smtClean="0"/>
              <a:t>https://www.instagram.com/ourlifeup_state/</a:t>
            </a:r>
            <a:endParaRPr lang="en-US" sz="2300" dirty="0"/>
          </a:p>
        </p:txBody>
      </p:sp>
      <p:sp>
        <p:nvSpPr>
          <p:cNvPr id="14" name="Rectangle 13"/>
          <p:cNvSpPr/>
          <p:nvPr/>
        </p:nvSpPr>
        <p:spPr>
          <a:xfrm>
            <a:off x="2338672" y="4118261"/>
            <a:ext cx="5613388" cy="800219"/>
          </a:xfrm>
          <a:prstGeom prst="rect">
            <a:avLst/>
          </a:prstGeom>
        </p:spPr>
        <p:txBody>
          <a:bodyPr wrap="square">
            <a:spAutoFit/>
          </a:bodyPr>
          <a:lstStyle/>
          <a:p>
            <a:r>
              <a:rPr lang="en-US" sz="2300" dirty="0"/>
              <a:t>+</a:t>
            </a:r>
            <a:r>
              <a:rPr lang="en-US" sz="2300" dirty="0" smtClean="0"/>
              <a:t>923353645968</a:t>
            </a:r>
          </a:p>
          <a:p>
            <a:r>
              <a:rPr lang="en-US" sz="2300" dirty="0" smtClean="0"/>
              <a:t>+923078220185</a:t>
            </a:r>
            <a:endParaRPr lang="en-US" sz="2300" dirty="0"/>
          </a:p>
        </p:txBody>
      </p:sp>
      <p:pic>
        <p:nvPicPr>
          <p:cNvPr id="2054" name="Picture 6" descr="WhatsApp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7324" y="4118260"/>
            <a:ext cx="720976" cy="68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51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832653" y="2488844"/>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POSTER</a:t>
            </a:r>
            <a:endParaRPr lang="en-US" sz="3000" b="1" dirty="0">
              <a:solidFill>
                <a:schemeClr val="bg1"/>
              </a:solidFill>
              <a:latin typeface="Rockwell" pitchFamily="18" charset="0"/>
            </a:endParaRPr>
          </a:p>
        </p:txBody>
      </p:sp>
      <p:sp>
        <p:nvSpPr>
          <p:cNvPr id="3" name="AutoShape 4" descr="blob:https://web.whatsapp.com/38afc015-2140-4d62-8610-b85956a61f8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0"/>
            <a:ext cx="5868144" cy="6857999"/>
          </a:xfrm>
          <a:prstGeom prst="rect">
            <a:avLst/>
          </a:prstGeom>
        </p:spPr>
      </p:pic>
    </p:spTree>
    <p:extLst>
      <p:ext uri="{BB962C8B-B14F-4D97-AF65-F5344CB8AC3E}">
        <p14:creationId xmlns:p14="http://schemas.microsoft.com/office/powerpoint/2010/main" val="77429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616" y="188640"/>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BUSINESS CARD</a:t>
            </a:r>
            <a:endParaRPr lang="en-US" sz="3000" b="1" dirty="0">
              <a:solidFill>
                <a:schemeClr val="bg1"/>
              </a:solidFill>
              <a:latin typeface="Rockwell" pitchFamily="18" charset="0"/>
            </a:endParaRPr>
          </a:p>
        </p:txBody>
      </p:sp>
      <p:sp>
        <p:nvSpPr>
          <p:cNvPr id="4" name="AutoShape 2" descr="blob:https://web.whatsapp.com/38afc015-2140-4d62-8610-b85956a61f8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80" y="4151217"/>
            <a:ext cx="6130600" cy="25181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080" y="1446765"/>
            <a:ext cx="6130600" cy="2560868"/>
          </a:xfrm>
          <a:prstGeom prst="rect">
            <a:avLst/>
          </a:prstGeom>
        </p:spPr>
      </p:pic>
    </p:spTree>
    <p:extLst>
      <p:ext uri="{BB962C8B-B14F-4D97-AF65-F5344CB8AC3E}">
        <p14:creationId xmlns:p14="http://schemas.microsoft.com/office/powerpoint/2010/main" val="1856342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488" y="188640"/>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Personal Profile </a:t>
            </a:r>
            <a:endParaRPr lang="en-US" sz="3000" b="1" dirty="0">
              <a:solidFill>
                <a:schemeClr val="bg1"/>
              </a:solidFill>
              <a:latin typeface="Rockwell" pitchFamily="18" charset="0"/>
            </a:endParaRPr>
          </a:p>
        </p:txBody>
      </p:sp>
      <p:sp>
        <p:nvSpPr>
          <p:cNvPr id="3" name="Rounded Rectangle 2"/>
          <p:cNvSpPr/>
          <p:nvPr/>
        </p:nvSpPr>
        <p:spPr>
          <a:xfrm>
            <a:off x="359437" y="1656700"/>
            <a:ext cx="4464496" cy="108012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BBA (IOBM)</a:t>
            </a:r>
            <a:endParaRPr lang="en-US" dirty="0"/>
          </a:p>
        </p:txBody>
      </p:sp>
      <p:sp>
        <p:nvSpPr>
          <p:cNvPr id="4" name="Rounded Rectangle 3"/>
          <p:cNvSpPr/>
          <p:nvPr/>
        </p:nvSpPr>
        <p:spPr>
          <a:xfrm>
            <a:off x="359437" y="3456900"/>
            <a:ext cx="4464496" cy="100811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MAJORS IN MANAGEMENT </a:t>
            </a:r>
            <a:endParaRPr lang="en-US" dirty="0"/>
          </a:p>
        </p:txBody>
      </p:sp>
      <p:sp>
        <p:nvSpPr>
          <p:cNvPr id="5" name="Rounded Rectangle 4"/>
          <p:cNvSpPr/>
          <p:nvPr/>
        </p:nvSpPr>
        <p:spPr>
          <a:xfrm>
            <a:off x="359437" y="5185092"/>
            <a:ext cx="4464496" cy="93610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PCB CIRCUIT DESIGNER </a:t>
            </a:r>
          </a:p>
          <a:p>
            <a:pPr algn="ctr"/>
            <a:r>
              <a:rPr lang="en-US" dirty="0" smtClean="0"/>
              <a:t>&amp;</a:t>
            </a:r>
          </a:p>
          <a:p>
            <a:pPr algn="ctr"/>
            <a:r>
              <a:rPr lang="en-US" dirty="0" smtClean="0"/>
              <a:t>BUSINESS DEVELOPMENT MANAGER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642" y="1656700"/>
            <a:ext cx="3501007" cy="3788524"/>
          </a:xfrm>
          <a:prstGeom prst="rect">
            <a:avLst/>
          </a:prstGeom>
        </p:spPr>
      </p:pic>
      <p:sp>
        <p:nvSpPr>
          <p:cNvPr id="8" name="Rectangle 7"/>
          <p:cNvSpPr/>
          <p:nvPr/>
        </p:nvSpPr>
        <p:spPr>
          <a:xfrm>
            <a:off x="5364642" y="5582587"/>
            <a:ext cx="3501007" cy="830997"/>
          </a:xfrm>
          <a:prstGeom prst="rect">
            <a:avLst/>
          </a:prstGeom>
          <a:noFill/>
          <a:ln>
            <a:solidFill>
              <a:schemeClr val="bg1"/>
            </a:solidFill>
          </a:ln>
        </p:spPr>
        <p:txBody>
          <a:bodyPr wrap="square" lIns="91440" tIns="45720" rIns="91440" bIns="45720">
            <a:spAutoFit/>
          </a:bodyPr>
          <a:lstStyle/>
          <a:p>
            <a:pPr algn="ctr"/>
            <a:r>
              <a:rPr lang="en-US" sz="2400" cap="none" spc="0" dirty="0" smtClean="0">
                <a:ln w="17780" cmpd="sng">
                  <a:solidFill>
                    <a:srgbClr val="FFFFFF"/>
                  </a:solidFill>
                  <a:prstDash val="solid"/>
                  <a:miter lim="800000"/>
                </a:ln>
                <a:effectLst>
                  <a:outerShdw blurRad="50800" algn="tl" rotWithShape="0">
                    <a:srgbClr val="000000"/>
                  </a:outerShdw>
                </a:effectLst>
              </a:rPr>
              <a:t>Muhammad Hassan </a:t>
            </a:r>
          </a:p>
          <a:p>
            <a:pPr algn="ctr"/>
            <a:r>
              <a:rPr lang="en-US" sz="2400" cap="none" spc="0" dirty="0" err="1" smtClean="0">
                <a:ln w="17780" cmpd="sng">
                  <a:solidFill>
                    <a:srgbClr val="FFFFFF"/>
                  </a:solidFill>
                  <a:prstDash val="solid"/>
                  <a:miter lim="800000"/>
                </a:ln>
                <a:effectLst>
                  <a:outerShdw blurRad="50800" algn="tl" rotWithShape="0">
                    <a:srgbClr val="000000"/>
                  </a:outerShdw>
                </a:effectLst>
              </a:rPr>
              <a:t>Yousfani</a:t>
            </a:r>
            <a:endParaRPr lang="en-US" sz="2400" cap="none" spc="0" dirty="0">
              <a:ln w="17780" cmpd="sng">
                <a:solidFill>
                  <a:srgbClr val="FFFFFF"/>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194319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488" y="732799"/>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Personal Profile </a:t>
            </a:r>
            <a:endParaRPr lang="en-US" sz="3000" b="1" dirty="0">
              <a:solidFill>
                <a:schemeClr val="bg1"/>
              </a:solidFill>
              <a:latin typeface="Rockwell" pitchFamily="18" charset="0"/>
            </a:endParaRPr>
          </a:p>
        </p:txBody>
      </p:sp>
      <p:sp>
        <p:nvSpPr>
          <p:cNvPr id="3" name="Rounded Rectangle 2"/>
          <p:cNvSpPr/>
          <p:nvPr/>
        </p:nvSpPr>
        <p:spPr>
          <a:xfrm>
            <a:off x="179512" y="2132856"/>
            <a:ext cx="8562282" cy="3541324"/>
          </a:xfrm>
          <a:prstGeom prst="roundRect">
            <a:avLst/>
          </a:prstGeom>
          <a:ln>
            <a:noFill/>
          </a:ln>
          <a:effectLst>
            <a:glow rad="228600">
              <a:schemeClr val="accent2">
                <a:satMod val="175000"/>
                <a:alpha val="40000"/>
              </a:schemeClr>
            </a:glow>
            <a:outerShdw blurRad="190500" dist="228600" dir="2700000" algn="ctr">
              <a:srgbClr val="000000">
                <a:alpha val="30000"/>
              </a:srgbClr>
            </a:outerShdw>
            <a:reflection blurRad="6350" stA="52000" endA="300" endPos="35000" dir="5400000" sy="-100000" algn="bl" rotWithShape="0"/>
            <a:softEdge rad="635000"/>
          </a:effectLst>
          <a:scene3d>
            <a:camera prst="orthographicFront">
              <a:rot lat="0" lon="0" rev="0"/>
            </a:camera>
            <a:lightRig rig="glow" dir="t">
              <a:rot lat="0" lon="0" rev="4800000"/>
            </a:lightRig>
          </a:scene3d>
          <a:sp3d prstMaterial="matte">
            <a:bevelT w="127000" h="635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I’m Muhammad Hassan studying BBA with majors in  management from IOBM. I belong from small city  located in Sindh, Pakistan. I’m  very confident and potential individual who has done intermediate from The Educators Tando Allahyar</a:t>
            </a:r>
            <a:r>
              <a:rPr lang="en-US" dirty="0"/>
              <a:t> </a:t>
            </a:r>
            <a:r>
              <a:rPr lang="en-US" dirty="0" smtClean="0"/>
              <a:t>back in 2018. as far as experience is concern,  I’m having experience of almost four years in assembling mobile related products and one year in PCB Designing and soldering components.  </a:t>
            </a:r>
          </a:p>
          <a:p>
            <a:pPr algn="ctr"/>
            <a:r>
              <a:rPr lang="en-US" dirty="0" smtClean="0"/>
              <a:t>I’ve started my entrepreneurial journey on 5th November 2021. The idea was to use the skills, knowledge and experience to produce something very much affordable and better product rather than so called already existing products.  </a:t>
            </a:r>
            <a:endParaRPr lang="en-US" dirty="0"/>
          </a:p>
        </p:txBody>
      </p:sp>
    </p:spTree>
    <p:extLst>
      <p:ext uri="{BB962C8B-B14F-4D97-AF65-F5344CB8AC3E}">
        <p14:creationId xmlns:p14="http://schemas.microsoft.com/office/powerpoint/2010/main" val="3958975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38" y="1052736"/>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COMPANY</a:t>
            </a:r>
            <a:endParaRPr lang="en-US" sz="3000" b="1" dirty="0">
              <a:solidFill>
                <a:schemeClr val="bg1"/>
              </a:solidFill>
              <a:latin typeface="Rockwell" pitchFamily="18" charset="0"/>
            </a:endParaRPr>
          </a:p>
        </p:txBody>
      </p:sp>
      <p:sp>
        <p:nvSpPr>
          <p:cNvPr id="4" name="Rounded Rectangle 3"/>
          <p:cNvSpPr/>
          <p:nvPr/>
        </p:nvSpPr>
        <p:spPr>
          <a:xfrm>
            <a:off x="1577752" y="2636912"/>
            <a:ext cx="6984776" cy="3155420"/>
          </a:xfrm>
          <a:prstGeom prst="roundRect">
            <a:avLst/>
          </a:prstGeom>
          <a:ln>
            <a:noFill/>
          </a:ln>
          <a:effectLst>
            <a:glow rad="228600">
              <a:schemeClr val="accent2">
                <a:satMod val="175000"/>
                <a:alpha val="40000"/>
              </a:schemeClr>
            </a:glow>
            <a:outerShdw blurRad="190500" dist="228600" dir="2700000" algn="ctr">
              <a:srgbClr val="000000">
                <a:alpha val="30000"/>
              </a:srgbClr>
            </a:outerShdw>
            <a:reflection blurRad="6350" stA="52000" endA="300" endPos="35000" dir="5400000" sy="-100000" algn="bl" rotWithShape="0"/>
            <a:softEdge rad="635000"/>
          </a:effectLst>
          <a:scene3d>
            <a:camera prst="orthographicFront">
              <a:rot lat="0" lon="0" rev="0"/>
            </a:camera>
            <a:lightRig rig="glow" dir="t">
              <a:rot lat="0" lon="0" rev="4800000"/>
            </a:lightRig>
          </a:scene3d>
          <a:sp3d prstMaterial="matte">
            <a:bevelT w="127000" h="635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OLUS is an online startup. It is an manufacturing and production of mobile related products including; traveling chargers, adaptors, data cables, </a:t>
            </a:r>
            <a:r>
              <a:rPr lang="en-US" dirty="0" smtClean="0"/>
              <a:t>charging cables</a:t>
            </a:r>
            <a:r>
              <a:rPr lang="en-US" dirty="0"/>
              <a:t>, earphones, headphones. A primary concern was to produce sober and stylish in design and affordable for everyone. deliver high class and topnotch products with reasonable prices. and we don't comprise on quality. Since, our products are customer oriented. </a:t>
            </a:r>
            <a:endParaRPr lang="en" dirty="0"/>
          </a:p>
        </p:txBody>
      </p:sp>
    </p:spTree>
    <p:extLst>
      <p:ext uri="{BB962C8B-B14F-4D97-AF65-F5344CB8AC3E}">
        <p14:creationId xmlns:p14="http://schemas.microsoft.com/office/powerpoint/2010/main" val="303824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488" y="908720"/>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VISION </a:t>
            </a:r>
            <a:endParaRPr lang="en-US" sz="3000" b="1" dirty="0">
              <a:solidFill>
                <a:schemeClr val="bg1"/>
              </a:solidFill>
              <a:latin typeface="Rockwell" pitchFamily="18" charset="0"/>
            </a:endParaRPr>
          </a:p>
        </p:txBody>
      </p:sp>
      <p:sp>
        <p:nvSpPr>
          <p:cNvPr id="3" name="Rounded Rectangle 2"/>
          <p:cNvSpPr/>
          <p:nvPr/>
        </p:nvSpPr>
        <p:spPr>
          <a:xfrm>
            <a:off x="1577752" y="2636912"/>
            <a:ext cx="6984776" cy="3155420"/>
          </a:xfrm>
          <a:prstGeom prst="roundRect">
            <a:avLst/>
          </a:prstGeom>
          <a:ln>
            <a:noFill/>
          </a:ln>
          <a:effectLst>
            <a:glow rad="228600">
              <a:schemeClr val="accent2">
                <a:satMod val="175000"/>
                <a:alpha val="40000"/>
              </a:schemeClr>
            </a:glow>
            <a:outerShdw blurRad="190500" dist="228600" dir="2700000" algn="ctr">
              <a:srgbClr val="000000">
                <a:alpha val="30000"/>
              </a:srgbClr>
            </a:outerShdw>
            <a:reflection blurRad="6350" stA="52000" endA="300" endPos="35000" dir="5400000" sy="-100000" algn="bl" rotWithShape="0"/>
            <a:softEdge rad="635000"/>
          </a:effectLst>
          <a:scene3d>
            <a:camera prst="orthographicFront">
              <a:rot lat="0" lon="0" rev="0"/>
            </a:camera>
            <a:lightRig rig="glow" dir="t">
              <a:rot lat="0" lon="0" rev="4800000"/>
            </a:lightRig>
          </a:scene3d>
          <a:sp3d prstMaterial="matte">
            <a:bevelT w="127000" h="635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vision is to deliver </a:t>
            </a:r>
            <a:r>
              <a:rPr lang="en-US" dirty="0"/>
              <a:t>high class and topnotch products with reasonable prices and we don't comprise on quality. Since, our products are customer oriented. </a:t>
            </a:r>
          </a:p>
        </p:txBody>
      </p:sp>
    </p:spTree>
    <p:extLst>
      <p:ext uri="{BB962C8B-B14F-4D97-AF65-F5344CB8AC3E}">
        <p14:creationId xmlns:p14="http://schemas.microsoft.com/office/powerpoint/2010/main" val="106114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488" y="908720"/>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MISSION</a:t>
            </a:r>
            <a:endParaRPr lang="en-US" sz="3000" b="1" dirty="0">
              <a:solidFill>
                <a:schemeClr val="bg1"/>
              </a:solidFill>
              <a:latin typeface="Rockwell" pitchFamily="18" charset="0"/>
            </a:endParaRPr>
          </a:p>
        </p:txBody>
      </p:sp>
      <p:sp>
        <p:nvSpPr>
          <p:cNvPr id="3" name="Rounded Rectangle 2"/>
          <p:cNvSpPr/>
          <p:nvPr/>
        </p:nvSpPr>
        <p:spPr>
          <a:xfrm>
            <a:off x="1547664" y="2636912"/>
            <a:ext cx="6984776" cy="3155420"/>
          </a:xfrm>
          <a:prstGeom prst="roundRect">
            <a:avLst/>
          </a:prstGeom>
          <a:ln>
            <a:noFill/>
          </a:ln>
          <a:effectLst>
            <a:glow rad="228600">
              <a:schemeClr val="accent2">
                <a:satMod val="175000"/>
                <a:alpha val="40000"/>
              </a:schemeClr>
            </a:glow>
            <a:outerShdw blurRad="190500" dist="228600" dir="2700000" algn="ctr">
              <a:srgbClr val="000000">
                <a:alpha val="30000"/>
              </a:srgbClr>
            </a:outerShdw>
            <a:reflection blurRad="6350" stA="52000" endA="300" endPos="35000" dir="5400000" sy="-100000" algn="bl" rotWithShape="0"/>
            <a:softEdge rad="635000"/>
          </a:effectLst>
          <a:scene3d>
            <a:camera prst="orthographicFront">
              <a:rot lat="0" lon="0" rev="0"/>
            </a:camera>
            <a:lightRig rig="glow" dir="t">
              <a:rot lat="0" lon="0" rev="4800000"/>
            </a:lightRig>
          </a:scene3d>
          <a:sp3d prstMaterial="matte">
            <a:bevelT w="127000" h="635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mission is to win the hearts and souls of our every customers by producing and delivering better products at very much reasonable and affordable prices.  </a:t>
            </a:r>
            <a:endParaRPr lang="en-US" dirty="0"/>
          </a:p>
        </p:txBody>
      </p:sp>
    </p:spTree>
    <p:extLst>
      <p:ext uri="{BB962C8B-B14F-4D97-AF65-F5344CB8AC3E}">
        <p14:creationId xmlns:p14="http://schemas.microsoft.com/office/powerpoint/2010/main" val="4058224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0441"/>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CORE  VALUES</a:t>
            </a:r>
            <a:endParaRPr lang="en-US" sz="3000" b="1" dirty="0">
              <a:solidFill>
                <a:schemeClr val="bg1"/>
              </a:solidFill>
              <a:latin typeface="Rockwell" pitchFamily="18" charset="0"/>
            </a:endParaRPr>
          </a:p>
        </p:txBody>
      </p:sp>
      <p:graphicFrame>
        <p:nvGraphicFramePr>
          <p:cNvPr id="5" name="Diagram 4"/>
          <p:cNvGraphicFramePr/>
          <p:nvPr>
            <p:extLst>
              <p:ext uri="{D42A27DB-BD31-4B8C-83A1-F6EECF244321}">
                <p14:modId xmlns:p14="http://schemas.microsoft.com/office/powerpoint/2010/main" val="1490348285"/>
              </p:ext>
            </p:extLst>
          </p:nvPr>
        </p:nvGraphicFramePr>
        <p:xfrm>
          <a:off x="395488" y="1556792"/>
          <a:ext cx="8424984"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361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68473"/>
            <a:ext cx="4392393"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PRODUCTS</a:t>
            </a:r>
            <a:endParaRPr lang="en-US" sz="3000" b="1" dirty="0">
              <a:solidFill>
                <a:schemeClr val="bg1"/>
              </a:solidFill>
              <a:latin typeface="Rockwell" pitchFamily="18" charset="0"/>
            </a:endParaRPr>
          </a:p>
        </p:txBody>
      </p:sp>
      <p:graphicFrame>
        <p:nvGraphicFramePr>
          <p:cNvPr id="5" name="Diagram 4"/>
          <p:cNvGraphicFramePr/>
          <p:nvPr>
            <p:extLst>
              <p:ext uri="{D42A27DB-BD31-4B8C-83A1-F6EECF244321}">
                <p14:modId xmlns:p14="http://schemas.microsoft.com/office/powerpoint/2010/main" val="2191620441"/>
              </p:ext>
            </p:extLst>
          </p:nvPr>
        </p:nvGraphicFramePr>
        <p:xfrm>
          <a:off x="3131840" y="3761656"/>
          <a:ext cx="586814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ound Same Side Corner Rectangle 21"/>
          <p:cNvSpPr/>
          <p:nvPr/>
        </p:nvSpPr>
        <p:spPr>
          <a:xfrm>
            <a:off x="6117106" y="906523"/>
            <a:ext cx="2522471" cy="1882971"/>
          </a:xfrm>
          <a:prstGeom prst="round2SameRect">
            <a:avLst>
              <a:gd name="adj1" fmla="val 8000"/>
              <a:gd name="adj2" fmla="val 0"/>
            </a:avLst>
          </a:prstGeom>
          <a:solidFill>
            <a:schemeClr val="tx1">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3" name="Group 22"/>
          <p:cNvGrpSpPr/>
          <p:nvPr/>
        </p:nvGrpSpPr>
        <p:grpSpPr>
          <a:xfrm>
            <a:off x="6117106" y="2789495"/>
            <a:ext cx="2522471" cy="809677"/>
            <a:chOff x="5904509" y="1983920"/>
            <a:chExt cx="2522471" cy="809677"/>
          </a:xfrm>
        </p:grpSpPr>
        <p:sp>
          <p:nvSpPr>
            <p:cNvPr id="24" name="Rectangle 23"/>
            <p:cNvSpPr/>
            <p:nvPr/>
          </p:nvSpPr>
          <p:spPr>
            <a:xfrm>
              <a:off x="5904509" y="1983920"/>
              <a:ext cx="2522471" cy="80967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24"/>
            <p:cNvSpPr/>
            <p:nvPr/>
          </p:nvSpPr>
          <p:spPr>
            <a:xfrm>
              <a:off x="5904509" y="1983920"/>
              <a:ext cx="1776388" cy="8096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0" rIns="31750" bIns="0" numCol="1" spcCol="1270" anchor="ctr" anchorCtr="0">
              <a:noAutofit/>
            </a:bodyPr>
            <a:lstStyle/>
            <a:p>
              <a:pPr lvl="0" algn="l" defTabSz="1111250">
                <a:lnSpc>
                  <a:spcPct val="90000"/>
                </a:lnSpc>
                <a:spcBef>
                  <a:spcPct val="0"/>
                </a:spcBef>
                <a:spcAft>
                  <a:spcPct val="35000"/>
                </a:spcAft>
              </a:pPr>
              <a:r>
                <a:rPr lang="en-US" sz="2500" kern="1200" dirty="0" smtClean="0"/>
                <a:t>TRAVEL ADAOTOR </a:t>
              </a:r>
              <a:endParaRPr lang="en-US" sz="2500" kern="1200" dirty="0"/>
            </a:p>
          </p:txBody>
        </p:sp>
      </p:grpSp>
      <p:sp>
        <p:nvSpPr>
          <p:cNvPr id="26" name="Oval 25"/>
          <p:cNvSpPr/>
          <p:nvPr/>
        </p:nvSpPr>
        <p:spPr>
          <a:xfrm>
            <a:off x="7964851" y="2918105"/>
            <a:ext cx="882865" cy="882865"/>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Rectangle 26"/>
          <p:cNvSpPr/>
          <p:nvPr/>
        </p:nvSpPr>
        <p:spPr>
          <a:xfrm>
            <a:off x="141972" y="3645024"/>
            <a:ext cx="2989868" cy="288032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FUTURE PRODUCTS:</a:t>
            </a:r>
          </a:p>
          <a:p>
            <a:pPr algn="ctr"/>
            <a:r>
              <a:rPr lang="en-US" sz="3200" b="1" dirty="0" smtClean="0"/>
              <a:t>EXPECTED BY APRIL 2022 </a:t>
            </a:r>
            <a:endParaRPr lang="en-US" sz="3200" b="1" dirty="0"/>
          </a:p>
        </p:txBody>
      </p:sp>
      <p:sp>
        <p:nvSpPr>
          <p:cNvPr id="28" name="Rectangle 27"/>
          <p:cNvSpPr/>
          <p:nvPr/>
        </p:nvSpPr>
        <p:spPr>
          <a:xfrm>
            <a:off x="179512" y="1552143"/>
            <a:ext cx="5472608" cy="2092881"/>
          </a:xfrm>
          <a:prstGeom prst="rect">
            <a:avLst/>
          </a:prstGeom>
        </p:spPr>
        <p:txBody>
          <a:bodyPr wrap="square">
            <a:spAutoFit/>
          </a:bodyPr>
          <a:lstStyle/>
          <a:p>
            <a:r>
              <a:rPr lang="en-US" sz="3200" b="1" dirty="0" smtClean="0"/>
              <a:t>AVAILABLE PRODUCTS</a:t>
            </a:r>
            <a:r>
              <a:rPr lang="en-US" b="1" dirty="0" smtClean="0"/>
              <a:t>:</a:t>
            </a:r>
          </a:p>
          <a:p>
            <a:r>
              <a:rPr lang="en-US" sz="2600" b="1" dirty="0" smtClean="0"/>
              <a:t>PRODUCT SPECIFICATIONS:</a:t>
            </a:r>
          </a:p>
          <a:p>
            <a:pPr marL="342900" indent="-342900">
              <a:buFont typeface="Wingdings" pitchFamily="2" charset="2"/>
              <a:buChar char="q"/>
            </a:pPr>
            <a:r>
              <a:rPr lang="en-US" sz="2400" dirty="0" smtClean="0"/>
              <a:t>MODEL # OP-04</a:t>
            </a:r>
          </a:p>
          <a:p>
            <a:pPr marL="342900" indent="-342900">
              <a:buFont typeface="Wingdings" pitchFamily="2" charset="2"/>
              <a:buChar char="q"/>
            </a:pPr>
            <a:r>
              <a:rPr lang="en-US" sz="2400" dirty="0" smtClean="0"/>
              <a:t>DC5V-2.0 AMP</a:t>
            </a:r>
          </a:p>
          <a:p>
            <a:pPr marL="342900" indent="-342900">
              <a:buFont typeface="Wingdings" pitchFamily="2" charset="2"/>
              <a:buChar char="q"/>
            </a:pPr>
            <a:r>
              <a:rPr lang="en-US" sz="2400" dirty="0" smtClean="0"/>
              <a:t>SHOCK RESISTOR</a:t>
            </a:r>
          </a:p>
        </p:txBody>
      </p:sp>
      <p:pic>
        <p:nvPicPr>
          <p:cNvPr id="1026" name="Picture 2" descr="What are the Different Types of Earphones? (with pictures)"/>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7025" b="7025"/>
          <a:stretch/>
        </p:blipFill>
        <p:spPr bwMode="auto">
          <a:xfrm>
            <a:off x="6225993" y="3717032"/>
            <a:ext cx="2522471" cy="1946427"/>
          </a:xfrm>
          <a:prstGeom prst="rect">
            <a:avLst/>
          </a:prstGeom>
          <a:noFill/>
          <a:effectLst>
            <a:glow rad="127000">
              <a:schemeClr val="accent1">
                <a:alpha val="0"/>
              </a:schemeClr>
            </a:glow>
          </a:effectLst>
          <a:extLst>
            <a:ext uri="{909E8E84-426E-40DD-AFC4-6F175D3DCCD1}">
              <a14:hiddenFill xmlns:a14="http://schemas.microsoft.com/office/drawing/2010/main">
                <a:solidFill>
                  <a:srgbClr val="FFFFFF"/>
                </a:solidFill>
              </a14:hiddenFill>
            </a:ext>
          </a:extLst>
        </p:spPr>
      </p:pic>
      <p:pic>
        <p:nvPicPr>
          <p:cNvPr id="1028" name="Picture 4" descr="REMAX RC-131th Gition Series Charging 3 in 1 Data Cable - My Gadge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3848" y="3861048"/>
            <a:ext cx="2448272" cy="1814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msung 25W USB-C Travel Adapter TA800 Bla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5992" y="980728"/>
            <a:ext cx="2306447" cy="177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357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616" y="620688"/>
            <a:ext cx="8146824" cy="108831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Rockwell" pitchFamily="18" charset="0"/>
              </a:rPr>
              <a:t>OUR CORPORATE SOCIAL RESPONSIBILITY (CSR) </a:t>
            </a:r>
            <a:endParaRPr lang="en-US" sz="3000" b="1" dirty="0">
              <a:solidFill>
                <a:schemeClr val="bg1"/>
              </a:solidFill>
              <a:latin typeface="Rockwell" pitchFamily="18" charset="0"/>
            </a:endParaRPr>
          </a:p>
        </p:txBody>
      </p:sp>
      <p:sp>
        <p:nvSpPr>
          <p:cNvPr id="3" name="Rectangle 2"/>
          <p:cNvSpPr/>
          <p:nvPr/>
        </p:nvSpPr>
        <p:spPr>
          <a:xfrm>
            <a:off x="875556" y="2276872"/>
            <a:ext cx="7272808" cy="3168352"/>
          </a:xfrm>
          <a:prstGeom prst="rect">
            <a:avLst/>
          </a:prstGeom>
          <a:ln>
            <a:noFill/>
          </a:ln>
          <a:effectLst>
            <a:glow rad="139700">
              <a:schemeClr val="accent5">
                <a:satMod val="175000"/>
                <a:alpha val="40000"/>
              </a:schemeClr>
            </a:glow>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aiming at economic development through our business. We appreciate and say warm welcome to those who really wants to learn and start his/her venture. We wouldn’t only share our expertise with our employee but also with the one who really is passionate about the work and want to contribute for the betterment of Pakistan.  </a:t>
            </a:r>
            <a:endParaRPr lang="en-US" dirty="0"/>
          </a:p>
        </p:txBody>
      </p:sp>
    </p:spTree>
    <p:extLst>
      <p:ext uri="{BB962C8B-B14F-4D97-AF65-F5344CB8AC3E}">
        <p14:creationId xmlns:p14="http://schemas.microsoft.com/office/powerpoint/2010/main" val="1645357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388</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Maroof</dc:creator>
  <cp:lastModifiedBy>admin</cp:lastModifiedBy>
  <cp:revision>38</cp:revision>
  <dcterms:created xsi:type="dcterms:W3CDTF">2021-12-11T12:35:46Z</dcterms:created>
  <dcterms:modified xsi:type="dcterms:W3CDTF">2021-12-15T01:22:48Z</dcterms:modified>
</cp:coreProperties>
</file>