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70" r:id="rId4"/>
    <p:sldId id="269" r:id="rId5"/>
    <p:sldId id="272" r:id="rId6"/>
    <p:sldId id="268" r:id="rId7"/>
    <p:sldId id="273" r:id="rId8"/>
    <p:sldId id="267" r:id="rId9"/>
    <p:sldId id="274" r:id="rId10"/>
    <p:sldId id="266" r:id="rId11"/>
    <p:sldId id="265" r:id="rId12"/>
    <p:sldId id="263" r:id="rId13"/>
    <p:sldId id="275" r:id="rId14"/>
    <p:sldId id="260" r:id="rId15"/>
    <p:sldId id="257" r:id="rId16"/>
    <p:sldId id="258" r:id="rId17"/>
    <p:sldId id="259" r:id="rId18"/>
    <p:sldId id="262"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0FAF233-27F2-4D88-8FF0-FC91130BBD49}" type="datetimeFigureOut">
              <a:rPr lang="en-US" smtClean="0"/>
              <a:t>7/5/2022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825B160-ED69-4385-A98A-F1C88470F1E8}"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FAF233-27F2-4D88-8FF0-FC91130BBD49}"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5B160-ED69-4385-A98A-F1C88470F1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FAF233-27F2-4D88-8FF0-FC91130BBD49}"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5B160-ED69-4385-A98A-F1C88470F1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FAF233-27F2-4D88-8FF0-FC91130BBD49}"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5B160-ED69-4385-A98A-F1C88470F1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0FAF233-27F2-4D88-8FF0-FC91130BBD49}"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825B160-ED69-4385-A98A-F1C88470F1E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FAF233-27F2-4D88-8FF0-FC91130BBD49}"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5B160-ED69-4385-A98A-F1C88470F1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FAF233-27F2-4D88-8FF0-FC91130BBD49}"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25B160-ED69-4385-A98A-F1C88470F1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0FAF233-27F2-4D88-8FF0-FC91130BBD49}"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5B160-ED69-4385-A98A-F1C88470F1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AF233-27F2-4D88-8FF0-FC91130BBD49}"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5B160-ED69-4385-A98A-F1C88470F1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FAF233-27F2-4D88-8FF0-FC91130BBD49}"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5B160-ED69-4385-A98A-F1C88470F1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0FAF233-27F2-4D88-8FF0-FC91130BBD49}"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5B160-ED69-4385-A98A-F1C88470F1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0FAF233-27F2-4D88-8FF0-FC91130BBD49}" type="datetimeFigureOut">
              <a:rPr lang="en-US" smtClean="0"/>
              <a:t>7/5/2022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825B160-ED69-4385-A98A-F1C88470F1E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2285999"/>
          </a:xfrm>
        </p:spPr>
        <p:txBody>
          <a:bodyPr/>
          <a:lstStyle/>
          <a:p>
            <a:r>
              <a:rPr lang="en-US" dirty="0" smtClean="0"/>
              <a:t> </a:t>
            </a:r>
            <a:endParaRPr lang="en-US" dirty="0"/>
          </a:p>
        </p:txBody>
      </p:sp>
      <p:sp>
        <p:nvSpPr>
          <p:cNvPr id="3" name="Subtitle 2"/>
          <p:cNvSpPr>
            <a:spLocks noGrp="1"/>
          </p:cNvSpPr>
          <p:nvPr>
            <p:ph type="subTitle" idx="1"/>
          </p:nvPr>
        </p:nvSpPr>
        <p:spPr>
          <a:xfrm>
            <a:off x="1246908" y="3200400"/>
            <a:ext cx="6400800" cy="2819400"/>
          </a:xfrm>
        </p:spPr>
        <p:txBody>
          <a:bodyPr>
            <a:normAutofit/>
          </a:bodyPr>
          <a:lstStyle/>
          <a:p>
            <a:r>
              <a:rPr lang="en-US" sz="3600" b="1" dirty="0">
                <a:latin typeface="Arial Black" pitchFamily="34" charset="0"/>
              </a:rPr>
              <a:t>BSCS FINAL PROJECT</a:t>
            </a:r>
          </a:p>
          <a:p>
            <a:r>
              <a:rPr lang="en-US" sz="3600" b="1" dirty="0">
                <a:latin typeface="Arial Black" pitchFamily="34" charset="0"/>
              </a:rPr>
              <a:t> </a:t>
            </a:r>
          </a:p>
          <a:p>
            <a:r>
              <a:rPr lang="en-US" sz="3600" b="1" dirty="0">
                <a:latin typeface="Arial Black" pitchFamily="34" charset="0"/>
              </a:rPr>
              <a:t> </a:t>
            </a:r>
          </a:p>
          <a:p>
            <a:r>
              <a:rPr lang="en-US" sz="3600" b="1" i="1" dirty="0"/>
              <a:t>Email Server Pro</a:t>
            </a:r>
          </a:p>
          <a:p>
            <a:endParaRPr lang="en-US" sz="3600" b="1" dirty="0">
              <a:latin typeface="Arial Black"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571" y="762000"/>
            <a:ext cx="189547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3276600"/>
            <a:ext cx="2331724" cy="2331724"/>
          </a:xfrm>
          <a:prstGeom prst="rect">
            <a:avLst/>
          </a:prstGeom>
        </p:spPr>
      </p:pic>
    </p:spTree>
    <p:extLst>
      <p:ext uri="{BB962C8B-B14F-4D97-AF65-F5344CB8AC3E}">
        <p14:creationId xmlns:p14="http://schemas.microsoft.com/office/powerpoint/2010/main" val="1310026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Data Flow Diagram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1219200"/>
            <a:ext cx="9177018"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30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Use Case Diagram</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1219199"/>
            <a:ext cx="9144000" cy="564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04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a:t>
            </a:r>
            <a:endParaRPr lang="en-US" dirty="0"/>
          </a:p>
        </p:txBody>
      </p:sp>
      <p:sp>
        <p:nvSpPr>
          <p:cNvPr id="3" name="Content Placeholder 2"/>
          <p:cNvSpPr>
            <a:spLocks noGrp="1"/>
          </p:cNvSpPr>
          <p:nvPr>
            <p:ph idx="1"/>
          </p:nvPr>
        </p:nvSpPr>
        <p:spPr>
          <a:xfrm>
            <a:off x="457200" y="1600200"/>
            <a:ext cx="8229600" cy="4648199"/>
          </a:xfrm>
        </p:spPr>
        <p:txBody>
          <a:bodyPr>
            <a:noAutofit/>
          </a:bodyPr>
          <a:lstStyle/>
          <a:p>
            <a:r>
              <a:rPr lang="en-US" sz="1800" dirty="0"/>
              <a:t>User will open any browser and search for </a:t>
            </a:r>
            <a:r>
              <a:rPr lang="en-US" sz="1800" dirty="0" err="1"/>
              <a:t>emailserverpro</a:t>
            </a:r>
            <a:r>
              <a:rPr lang="en-US" sz="1800" dirty="0"/>
              <a:t> and will use email </a:t>
            </a:r>
            <a:r>
              <a:rPr lang="en-US" sz="1800" dirty="0" err="1" smtClean="0"/>
              <a:t>services.User</a:t>
            </a:r>
            <a:r>
              <a:rPr lang="en-US" sz="1800" dirty="0" smtClean="0"/>
              <a:t> </a:t>
            </a:r>
            <a:r>
              <a:rPr lang="en-US" sz="1800" dirty="0"/>
              <a:t>will see first page appear as sign up/login page. If the user hasn’t had an account, he/she will have to sign up by filling the credentials there. Upon the successful creation of account, the home screen will appear. If the user has an account already, he/she will have to login before proceeding to the home page. In case the user forgot his/her password, the feature to recover the password will be added later. In order to send 100mbs of data user will select attach button and it will take you to personal computers drives where you select data </a:t>
            </a:r>
            <a:r>
              <a:rPr lang="en-US" sz="1800" dirty="0" smtClean="0"/>
              <a:t>. To </a:t>
            </a:r>
            <a:r>
              <a:rPr lang="en-US" sz="1800" dirty="0"/>
              <a:t>add signatures user will log in into email application by providing email address and password, after sign in user will select compose email from the top right corner of the screen and add the email address of the receiver and subject of the email and message of the email and attachment option will be optional for the user and user will see the signature option right above the attachment option personal </a:t>
            </a:r>
            <a:r>
              <a:rPr lang="en-US" sz="1800" dirty="0" smtClean="0"/>
              <a:t>computer will </a:t>
            </a:r>
            <a:r>
              <a:rPr lang="en-US" sz="1800" dirty="0"/>
              <a:t>take user to user data from where user will select the required signature and send it to the receiver and other components of the email as well.</a:t>
            </a:r>
          </a:p>
          <a:p>
            <a:endParaRPr lang="en-US" sz="1800" dirty="0"/>
          </a:p>
        </p:txBody>
      </p:sp>
    </p:spTree>
    <p:extLst>
      <p:ext uri="{BB962C8B-B14F-4D97-AF65-F5344CB8AC3E}">
        <p14:creationId xmlns:p14="http://schemas.microsoft.com/office/powerpoint/2010/main" val="311261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038600"/>
          </a:xfrm>
        </p:spPr>
        <p:txBody>
          <a:bodyPr/>
          <a:lstStyle/>
          <a:p>
            <a:r>
              <a:rPr lang="en-US" sz="9600" b="1" u="sng" dirty="0" smtClean="0">
                <a:solidFill>
                  <a:schemeClr val="tx1"/>
                </a:solidFill>
              </a:rPr>
              <a:t>Screens</a:t>
            </a:r>
            <a:endParaRPr lang="en-US" sz="9600" b="1" u="sng" dirty="0">
              <a:solidFill>
                <a:schemeClr val="tx1"/>
              </a:solidFill>
            </a:endParaRPr>
          </a:p>
        </p:txBody>
      </p:sp>
    </p:spTree>
    <p:extLst>
      <p:ext uri="{BB962C8B-B14F-4D97-AF65-F5344CB8AC3E}">
        <p14:creationId xmlns:p14="http://schemas.microsoft.com/office/powerpoint/2010/main" val="103683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Sign in/sign up</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49591"/>
            <a:ext cx="4267201" cy="5608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249591"/>
            <a:ext cx="4876800" cy="56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13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t>Dashboard</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1447800"/>
            <a:ext cx="9199418" cy="540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81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Compose Email</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 y="1295400"/>
            <a:ext cx="9178636"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487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2202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603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t>
            </a:r>
            <a:endParaRPr lang="en-US" dirty="0"/>
          </a:p>
        </p:txBody>
      </p:sp>
      <p:sp>
        <p:nvSpPr>
          <p:cNvPr id="3" name="Content Placeholder 2"/>
          <p:cNvSpPr>
            <a:spLocks noGrp="1"/>
          </p:cNvSpPr>
          <p:nvPr>
            <p:ph idx="1"/>
          </p:nvPr>
        </p:nvSpPr>
        <p:spPr/>
        <p:txBody>
          <a:bodyPr/>
          <a:lstStyle/>
          <a:p>
            <a:r>
              <a:rPr lang="en-US" dirty="0"/>
              <a:t>We are trying our best to give users a best version of email system with attractive features.</a:t>
            </a:r>
          </a:p>
          <a:p>
            <a:r>
              <a:rPr lang="en-US" dirty="0"/>
              <a:t>Its an ease for user to use multiple advance features in email system and they don’t even have to use any extension or drives.</a:t>
            </a:r>
          </a:p>
          <a:p>
            <a:endParaRPr lang="en-US" dirty="0"/>
          </a:p>
        </p:txBody>
      </p:sp>
    </p:spTree>
    <p:extLst>
      <p:ext uri="{BB962C8B-B14F-4D97-AF65-F5344CB8AC3E}">
        <p14:creationId xmlns:p14="http://schemas.microsoft.com/office/powerpoint/2010/main" val="2989947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20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5668963"/>
          </a:xfrm>
        </p:spPr>
        <p:txBody>
          <a:bodyPr>
            <a:normAutofit/>
          </a:bodyPr>
          <a:lstStyle/>
          <a:p>
            <a:pPr marL="0" indent="0">
              <a:buNone/>
            </a:pPr>
            <a:r>
              <a:rPr lang="en-US" dirty="0" smtClean="0"/>
              <a:t>Project Advisor</a:t>
            </a:r>
            <a:endParaRPr lang="en-US" dirty="0"/>
          </a:p>
          <a:p>
            <a:pPr marL="0" indent="0">
              <a:buNone/>
            </a:pPr>
            <a:r>
              <a:rPr lang="en-US" b="1" dirty="0" smtClean="0"/>
              <a:t>Mr</a:t>
            </a:r>
            <a:r>
              <a:rPr lang="en-US" b="1" dirty="0"/>
              <a:t>. </a:t>
            </a:r>
            <a:r>
              <a:rPr lang="en-US" b="1" dirty="0" err="1"/>
              <a:t>Waqas</a:t>
            </a:r>
            <a:r>
              <a:rPr lang="en-US" b="1" dirty="0"/>
              <a:t> </a:t>
            </a:r>
            <a:r>
              <a:rPr lang="en-US" b="1" dirty="0" err="1" smtClean="0"/>
              <a:t>Arshad</a:t>
            </a:r>
            <a:endParaRPr lang="en-US" dirty="0"/>
          </a:p>
          <a:p>
            <a:pPr marL="0" indent="0">
              <a:buNone/>
            </a:pPr>
            <a:endParaRPr lang="en-US" dirty="0"/>
          </a:p>
          <a:p>
            <a:pPr marL="0" indent="0">
              <a:buNone/>
            </a:pPr>
            <a:r>
              <a:rPr lang="en-US" b="1" dirty="0" smtClean="0"/>
              <a:t>Presented </a:t>
            </a:r>
            <a:r>
              <a:rPr lang="en-US" b="1" dirty="0"/>
              <a:t>by: </a:t>
            </a:r>
          </a:p>
          <a:p>
            <a:pPr marL="0" indent="0">
              <a:buNone/>
            </a:pPr>
            <a:r>
              <a:rPr lang="en-US" b="1" dirty="0"/>
              <a:t>Group ID: </a:t>
            </a:r>
            <a:r>
              <a:rPr lang="en-US" dirty="0"/>
              <a:t>F21BS086</a:t>
            </a:r>
          </a:p>
          <a:p>
            <a:pPr marL="0" indent="0">
              <a:buNone/>
            </a:pPr>
            <a:r>
              <a:rPr lang="en-US" b="1" dirty="0" smtClean="0"/>
              <a:t>Student </a:t>
            </a:r>
            <a:r>
              <a:rPr lang="en-US" b="1" dirty="0" err="1"/>
              <a:t>Reg</a:t>
            </a:r>
            <a:r>
              <a:rPr lang="en-US" b="1" dirty="0"/>
              <a:t>#	 </a:t>
            </a:r>
            <a:r>
              <a:rPr lang="en-US" b="1" dirty="0" smtClean="0"/>
              <a:t>	Student </a:t>
            </a:r>
            <a:r>
              <a:rPr lang="en-US" b="1" dirty="0"/>
              <a:t>Name</a:t>
            </a:r>
          </a:p>
          <a:p>
            <a:r>
              <a:rPr lang="en-US" dirty="0"/>
              <a:t>L1F18BSCS0059	 </a:t>
            </a:r>
            <a:r>
              <a:rPr lang="en-US" dirty="0" smtClean="0"/>
              <a:t>  Muhammad </a:t>
            </a:r>
            <a:r>
              <a:rPr lang="en-US" dirty="0" err="1" smtClean="0"/>
              <a:t>Hussain</a:t>
            </a:r>
            <a:r>
              <a:rPr lang="en-US" dirty="0"/>
              <a:t> </a:t>
            </a:r>
            <a:r>
              <a:rPr lang="en-US" dirty="0" smtClean="0"/>
              <a:t>Kamran</a:t>
            </a:r>
            <a:endParaRPr lang="en-US" dirty="0"/>
          </a:p>
          <a:p>
            <a:r>
              <a:rPr lang="en-US" dirty="0" smtClean="0"/>
              <a:t>L1F18BSCS0089</a:t>
            </a:r>
            <a:r>
              <a:rPr lang="en-US" dirty="0"/>
              <a:t>	  </a:t>
            </a:r>
            <a:r>
              <a:rPr lang="en-US" dirty="0" smtClean="0"/>
              <a:t> </a:t>
            </a:r>
            <a:r>
              <a:rPr lang="en-US" dirty="0" err="1" smtClean="0"/>
              <a:t>Amjad</a:t>
            </a:r>
            <a:r>
              <a:rPr lang="en-US" dirty="0" smtClean="0"/>
              <a:t> </a:t>
            </a:r>
            <a:r>
              <a:rPr lang="en-US" dirty="0"/>
              <a:t>Khan</a:t>
            </a:r>
          </a:p>
          <a:p>
            <a:r>
              <a:rPr lang="en-US" dirty="0" smtClean="0"/>
              <a:t>L1F16BSCS0351</a:t>
            </a:r>
            <a:r>
              <a:rPr lang="en-US" dirty="0"/>
              <a:t>	 </a:t>
            </a:r>
            <a:r>
              <a:rPr lang="en-US" dirty="0" smtClean="0"/>
              <a:t>  Muhammad Bilal </a:t>
            </a:r>
            <a:r>
              <a:rPr lang="en-US" dirty="0" err="1" smtClean="0"/>
              <a:t>Imtiaz</a:t>
            </a:r>
            <a:endParaRPr lang="en-US" dirty="0"/>
          </a:p>
          <a:p>
            <a:endParaRPr lang="en-US" dirty="0"/>
          </a:p>
        </p:txBody>
      </p:sp>
    </p:spTree>
    <p:extLst>
      <p:ext uri="{BB962C8B-B14F-4D97-AF65-F5344CB8AC3E}">
        <p14:creationId xmlns:p14="http://schemas.microsoft.com/office/powerpoint/2010/main" val="1119432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Product</a:t>
            </a:r>
          </a:p>
        </p:txBody>
      </p:sp>
      <p:sp>
        <p:nvSpPr>
          <p:cNvPr id="3" name="Content Placeholder 2"/>
          <p:cNvSpPr>
            <a:spLocks noGrp="1"/>
          </p:cNvSpPr>
          <p:nvPr>
            <p:ph idx="1"/>
          </p:nvPr>
        </p:nvSpPr>
        <p:spPr/>
        <p:txBody>
          <a:bodyPr>
            <a:normAutofit fontScale="92500" lnSpcReduction="20000"/>
          </a:bodyPr>
          <a:lstStyle/>
          <a:p>
            <a:r>
              <a:rPr lang="en-US" dirty="0"/>
              <a:t>Email applications like Gmail, outlook, yahoo, none of these applications have inbuilt features like </a:t>
            </a:r>
            <a:r>
              <a:rPr lang="en-US" dirty="0" err="1"/>
              <a:t>Unsend</a:t>
            </a:r>
            <a:r>
              <a:rPr lang="en-US" dirty="0"/>
              <a:t>, email seen status and many more and you cannot send large files only 25mb is allowed in most of them</a:t>
            </a:r>
            <a:r>
              <a:rPr lang="en-US" dirty="0" smtClean="0"/>
              <a:t>.</a:t>
            </a:r>
          </a:p>
          <a:p>
            <a:r>
              <a:rPr lang="en-US" dirty="0" smtClean="0"/>
              <a:t> </a:t>
            </a:r>
            <a:r>
              <a:rPr lang="en-US" dirty="0"/>
              <a:t>They use extensions to use all of these features but our email service will provide these features without any extension.</a:t>
            </a:r>
          </a:p>
          <a:p>
            <a:r>
              <a:rPr lang="en-US" dirty="0"/>
              <a:t>Email service providers are gradually making improvements. Email server pro is a big step ahead of all these providers, users have some issue with the way email applications work, email server pro provides everything users need.</a:t>
            </a:r>
          </a:p>
          <a:p>
            <a:endParaRPr lang="en-US" dirty="0"/>
          </a:p>
        </p:txBody>
      </p:sp>
    </p:spTree>
    <p:extLst>
      <p:ext uri="{BB962C8B-B14F-4D97-AF65-F5344CB8AC3E}">
        <p14:creationId xmlns:p14="http://schemas.microsoft.com/office/powerpoint/2010/main" val="2381774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457200" y="2971800"/>
            <a:ext cx="8229600" cy="3154363"/>
          </a:xfrm>
        </p:spPr>
        <p:txBody>
          <a:bodyPr/>
          <a:lstStyle/>
          <a:p>
            <a:r>
              <a:rPr lang="en-US" dirty="0"/>
              <a:t>An email system which will allow users to feel more comfortable while sending an email, they would know if something went wrong in email, they could change it afterwards and more advanced features will facilitate our users.</a:t>
            </a:r>
            <a:endParaRPr lang="en-US" i="1" dirty="0"/>
          </a:p>
          <a:p>
            <a:endParaRPr lang="en-US" dirty="0"/>
          </a:p>
        </p:txBody>
      </p:sp>
    </p:spTree>
    <p:extLst>
      <p:ext uri="{BB962C8B-B14F-4D97-AF65-F5344CB8AC3E}">
        <p14:creationId xmlns:p14="http://schemas.microsoft.com/office/powerpoint/2010/main" val="2473354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Features</a:t>
            </a:r>
          </a:p>
        </p:txBody>
      </p:sp>
      <p:sp>
        <p:nvSpPr>
          <p:cNvPr id="3" name="Content Placeholder 2"/>
          <p:cNvSpPr>
            <a:spLocks noGrp="1"/>
          </p:cNvSpPr>
          <p:nvPr>
            <p:ph idx="1"/>
          </p:nvPr>
        </p:nvSpPr>
        <p:spPr/>
        <p:txBody>
          <a:bodyPr/>
          <a:lstStyle/>
          <a:p>
            <a:pPr lvl="0"/>
            <a:r>
              <a:rPr lang="en-US" dirty="0"/>
              <a:t>User will be able to </a:t>
            </a:r>
            <a:r>
              <a:rPr lang="en-US" dirty="0" err="1"/>
              <a:t>unsend</a:t>
            </a:r>
            <a:r>
              <a:rPr lang="en-US" dirty="0"/>
              <a:t> Email within </a:t>
            </a:r>
            <a:r>
              <a:rPr lang="en-US" dirty="0" smtClean="0"/>
              <a:t>180 </a:t>
            </a:r>
            <a:r>
              <a:rPr lang="en-US" dirty="0"/>
              <a:t>seconds.</a:t>
            </a:r>
            <a:endParaRPr lang="en-US" i="1" dirty="0"/>
          </a:p>
          <a:p>
            <a:pPr lvl="0"/>
            <a:r>
              <a:rPr lang="en-US" dirty="0"/>
              <a:t>Seen status will be available for users.</a:t>
            </a:r>
            <a:endParaRPr lang="en-US" i="1" dirty="0"/>
          </a:p>
          <a:p>
            <a:pPr lvl="0"/>
            <a:r>
              <a:rPr lang="en-US" dirty="0"/>
              <a:t>Abusive words will be automatically blocked.</a:t>
            </a:r>
            <a:endParaRPr lang="en-US" i="1" dirty="0"/>
          </a:p>
          <a:p>
            <a:pPr lvl="0"/>
            <a:r>
              <a:rPr lang="en-US" dirty="0"/>
              <a:t>User can add handwritten signatures.</a:t>
            </a:r>
            <a:endParaRPr lang="en-US" i="1" dirty="0"/>
          </a:p>
          <a:p>
            <a:pPr lvl="0"/>
            <a:r>
              <a:rPr lang="en-US" dirty="0"/>
              <a:t>Users will be able to send file </a:t>
            </a:r>
            <a:r>
              <a:rPr lang="en-US" dirty="0" err="1" smtClean="0"/>
              <a:t>upto</a:t>
            </a:r>
            <a:r>
              <a:rPr lang="en-US" dirty="0" smtClean="0"/>
              <a:t> </a:t>
            </a:r>
            <a:r>
              <a:rPr lang="en-US" dirty="0"/>
              <a:t>100mbs data.</a:t>
            </a:r>
            <a:endParaRPr lang="en-US" i="1" dirty="0"/>
          </a:p>
          <a:p>
            <a:pPr lvl="0"/>
            <a:r>
              <a:rPr lang="en-US" dirty="0"/>
              <a:t>If screenshot is taken user will be </a:t>
            </a:r>
            <a:r>
              <a:rPr lang="en-US" dirty="0" smtClean="0"/>
              <a:t>notified</a:t>
            </a:r>
            <a:r>
              <a:rPr lang="en-US" dirty="0"/>
              <a:t>.</a:t>
            </a:r>
            <a:endParaRPr lang="en-US" i="1" dirty="0"/>
          </a:p>
        </p:txBody>
      </p:sp>
    </p:spTree>
    <p:extLst>
      <p:ext uri="{BB962C8B-B14F-4D97-AF65-F5344CB8AC3E}">
        <p14:creationId xmlns:p14="http://schemas.microsoft.com/office/powerpoint/2010/main" val="164777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lnSpcReduction="10000"/>
          </a:bodyPr>
          <a:lstStyle/>
          <a:p>
            <a:r>
              <a:rPr lang="en-US" dirty="0"/>
              <a:t>The scope of our email server is </a:t>
            </a:r>
            <a:r>
              <a:rPr lang="en-US" dirty="0" smtClean="0"/>
              <a:t>:</a:t>
            </a:r>
          </a:p>
          <a:p>
            <a:r>
              <a:rPr lang="en-US" dirty="0" smtClean="0"/>
              <a:t>optimization,</a:t>
            </a:r>
          </a:p>
          <a:p>
            <a:r>
              <a:rPr lang="en-US" dirty="0" smtClean="0"/>
              <a:t>software engineering</a:t>
            </a:r>
          </a:p>
          <a:p>
            <a:r>
              <a:rPr lang="en-US" dirty="0" smtClean="0"/>
              <a:t>JavaScript</a:t>
            </a:r>
          </a:p>
          <a:p>
            <a:r>
              <a:rPr lang="en-US" dirty="0"/>
              <a:t>S</a:t>
            </a:r>
            <a:r>
              <a:rPr lang="en-US" dirty="0" smtClean="0"/>
              <a:t>ecurity</a:t>
            </a:r>
          </a:p>
          <a:p>
            <a:r>
              <a:rPr lang="en-US" dirty="0" err="1" smtClean="0"/>
              <a:t>Php</a:t>
            </a:r>
            <a:r>
              <a:rPr lang="en-US" dirty="0" smtClean="0"/>
              <a:t> </a:t>
            </a:r>
          </a:p>
          <a:p>
            <a:r>
              <a:rPr lang="en-US" dirty="0" smtClean="0"/>
              <a:t>programming </a:t>
            </a:r>
            <a:r>
              <a:rPr lang="en-US" dirty="0"/>
              <a:t>languages and website application development using HTML, </a:t>
            </a:r>
            <a:r>
              <a:rPr lang="en-US" dirty="0" smtClean="0"/>
              <a:t>CSS.</a:t>
            </a:r>
          </a:p>
          <a:p>
            <a:r>
              <a:rPr lang="en-US" dirty="0" smtClean="0"/>
              <a:t>For </a:t>
            </a:r>
            <a:r>
              <a:rPr lang="en-US" dirty="0"/>
              <a:t>storage of data in our system we will use </a:t>
            </a:r>
            <a:r>
              <a:rPr lang="en-US" dirty="0" err="1" smtClean="0"/>
              <a:t>sql</a:t>
            </a:r>
            <a:r>
              <a:rPr lang="en-US" dirty="0" smtClean="0"/>
              <a:t> </a:t>
            </a:r>
            <a:r>
              <a:rPr lang="en-US" dirty="0"/>
              <a:t>for now. </a:t>
            </a:r>
            <a:endParaRPr lang="en-US" dirty="0" smtClean="0"/>
          </a:p>
        </p:txBody>
      </p:sp>
    </p:spTree>
    <p:extLst>
      <p:ext uri="{BB962C8B-B14F-4D97-AF65-F5344CB8AC3E}">
        <p14:creationId xmlns:p14="http://schemas.microsoft.com/office/powerpoint/2010/main" val="40261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a:t>The project will enhance the security of the mailing server by using secured connection.</a:t>
            </a:r>
          </a:p>
          <a:p>
            <a:r>
              <a:rPr lang="en-US" dirty="0"/>
              <a:t> This project can be enhanced more by applying graphic affect to the data that is sent over the network. </a:t>
            </a:r>
          </a:p>
          <a:p>
            <a:r>
              <a:rPr lang="en-US" dirty="0"/>
              <a:t>The project will provide a secure connection over the network by authenticating the user so that there is more security in this project.</a:t>
            </a:r>
          </a:p>
          <a:p>
            <a:endParaRPr lang="en-US" dirty="0"/>
          </a:p>
        </p:txBody>
      </p:sp>
    </p:spTree>
    <p:extLst>
      <p:ext uri="{BB962C8B-B14F-4D97-AF65-F5344CB8AC3E}">
        <p14:creationId xmlns:p14="http://schemas.microsoft.com/office/powerpoint/2010/main" val="229045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Goals</a:t>
            </a:r>
            <a:endParaRPr lang="en-US" dirty="0"/>
          </a:p>
        </p:txBody>
      </p:sp>
      <p:sp>
        <p:nvSpPr>
          <p:cNvPr id="3" name="Content Placeholder 2"/>
          <p:cNvSpPr>
            <a:spLocks noGrp="1"/>
          </p:cNvSpPr>
          <p:nvPr>
            <p:ph idx="1"/>
          </p:nvPr>
        </p:nvSpPr>
        <p:spPr/>
        <p:txBody>
          <a:bodyPr>
            <a:normAutofit fontScale="92500"/>
          </a:bodyPr>
          <a:lstStyle/>
          <a:p>
            <a:r>
              <a:rPr lang="en-US" dirty="0"/>
              <a:t>Our application (Email Server Pro) will be directly competing with the giants of the email industry and they are providing services for free but our business will be generating money </a:t>
            </a:r>
            <a:r>
              <a:rPr lang="en-US" dirty="0" smtClean="0"/>
              <a:t>by </a:t>
            </a:r>
            <a:r>
              <a:rPr lang="en-US" dirty="0"/>
              <a:t>running ads on our application </a:t>
            </a:r>
            <a:r>
              <a:rPr lang="en-US" dirty="0" smtClean="0"/>
              <a:t>on </a:t>
            </a:r>
            <a:r>
              <a:rPr lang="en-US" dirty="0"/>
              <a:t>web and mobile </a:t>
            </a:r>
            <a:r>
              <a:rPr lang="en-US" dirty="0" smtClean="0"/>
              <a:t> </a:t>
            </a:r>
            <a:r>
              <a:rPr lang="en-US" dirty="0"/>
              <a:t>but those ads won’t be irritating for the users</a:t>
            </a:r>
            <a:r>
              <a:rPr lang="en-US" dirty="0" smtClean="0"/>
              <a:t>.</a:t>
            </a:r>
          </a:p>
          <a:p>
            <a:r>
              <a:rPr lang="en-US" dirty="0" smtClean="0"/>
              <a:t> </a:t>
            </a:r>
            <a:r>
              <a:rPr lang="en-US" dirty="0"/>
              <a:t>Starting with minimum revenue requires ads most of the time but as we grow in future, we might turn off all the ads and convert it to complete business model with good amount of revenue.</a:t>
            </a:r>
            <a:endParaRPr lang="en-US" i="1" dirty="0"/>
          </a:p>
          <a:p>
            <a:endParaRPr lang="en-US" dirty="0"/>
          </a:p>
        </p:txBody>
      </p:sp>
    </p:spTree>
    <p:extLst>
      <p:ext uri="{BB962C8B-B14F-4D97-AF65-F5344CB8AC3E}">
        <p14:creationId xmlns:p14="http://schemas.microsoft.com/office/powerpoint/2010/main" val="380219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effectLst/>
              </a:rPr>
              <a:t>Other Design Details</a:t>
            </a:r>
            <a:br>
              <a:rPr lang="en-US" b="1" dirty="0" smtClean="0">
                <a:effectLst/>
              </a:rPr>
            </a:br>
            <a:endParaRPr lang="en-US" dirty="0"/>
          </a:p>
        </p:txBody>
      </p:sp>
      <p:sp>
        <p:nvSpPr>
          <p:cNvPr id="3" name="Content Placeholder 2"/>
          <p:cNvSpPr>
            <a:spLocks noGrp="1"/>
          </p:cNvSpPr>
          <p:nvPr>
            <p:ph idx="1"/>
          </p:nvPr>
        </p:nvSpPr>
        <p:spPr/>
        <p:txBody>
          <a:bodyPr>
            <a:normAutofit/>
          </a:bodyPr>
          <a:lstStyle/>
          <a:p>
            <a:pPr lvl="1"/>
            <a:r>
              <a:rPr lang="en-US" sz="2400" dirty="0"/>
              <a:t>As the project is a software-based application therefore the software consists of many components and every component is briefly described in the document. </a:t>
            </a:r>
            <a:endParaRPr lang="en-US" sz="2400" dirty="0" smtClean="0"/>
          </a:p>
          <a:p>
            <a:pPr lvl="1"/>
            <a:r>
              <a:rPr lang="en-US" sz="2400" dirty="0" smtClean="0"/>
              <a:t>Our </a:t>
            </a:r>
            <a:r>
              <a:rPr lang="en-US" sz="2400" dirty="0"/>
              <a:t>application </a:t>
            </a:r>
            <a:r>
              <a:rPr lang="en-US" sz="2400" dirty="0" smtClean="0"/>
              <a:t>has </a:t>
            </a:r>
            <a:r>
              <a:rPr lang="en-US" sz="2400" dirty="0"/>
              <a:t>a web version which requires different software’s. This website is also a responsive website which works perfectly fine on mobile browser as well as on personal computer. </a:t>
            </a:r>
            <a:endParaRPr lang="en-US" sz="2400" dirty="0" smtClean="0"/>
          </a:p>
          <a:p>
            <a:pPr lvl="1"/>
            <a:r>
              <a:rPr lang="en-US" sz="2400" dirty="0" smtClean="0"/>
              <a:t>This </a:t>
            </a:r>
            <a:r>
              <a:rPr lang="en-US" sz="2400" dirty="0"/>
              <a:t>website is deployed on a domain which allows us to see real time changes. This application consists of two portal one for admin and other for users.</a:t>
            </a:r>
          </a:p>
          <a:p>
            <a:pPr lvl="1"/>
            <a:endParaRPr lang="en-US" dirty="0"/>
          </a:p>
        </p:txBody>
      </p:sp>
    </p:spTree>
    <p:extLst>
      <p:ext uri="{BB962C8B-B14F-4D97-AF65-F5344CB8AC3E}">
        <p14:creationId xmlns:p14="http://schemas.microsoft.com/office/powerpoint/2010/main" val="3345488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120</TotalTime>
  <Words>784</Words>
  <Application>Microsoft Office PowerPoint</Application>
  <PresentationFormat>On-screen Show (4:3)</PresentationFormat>
  <Paragraphs>58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 </vt:lpstr>
      <vt:lpstr>PowerPoint Presentation</vt:lpstr>
      <vt:lpstr> Product</vt:lpstr>
      <vt:lpstr>Objective</vt:lpstr>
      <vt:lpstr>Product Features</vt:lpstr>
      <vt:lpstr>Scope</vt:lpstr>
      <vt:lpstr>Future Scope</vt:lpstr>
      <vt:lpstr>Business Goals</vt:lpstr>
      <vt:lpstr>Other Design Details </vt:lpstr>
      <vt:lpstr>Data Flow Diagram</vt:lpstr>
      <vt:lpstr>Use Case Diagram</vt:lpstr>
      <vt:lpstr>Guide</vt:lpstr>
      <vt:lpstr>Screens</vt:lpstr>
      <vt:lpstr>Sign in/sign up</vt:lpstr>
      <vt:lpstr>Dashboard</vt:lpstr>
      <vt:lpstr>Compose Email</vt:lpstr>
      <vt:lpstr>PowerPoint Presentation</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Hussain Butt</dc:creator>
  <cp:lastModifiedBy>Hussain Butt</cp:lastModifiedBy>
  <cp:revision>27</cp:revision>
  <dcterms:created xsi:type="dcterms:W3CDTF">2022-07-04T10:46:55Z</dcterms:created>
  <dcterms:modified xsi:type="dcterms:W3CDTF">2022-07-05T06:02:19Z</dcterms:modified>
</cp:coreProperties>
</file>