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D6C47-1E63-4FF3-BC65-EE8AFA18826A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F4BA-3AA1-4905-9579-FC2318F37F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_6-5-2025_191555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428604"/>
            <a:ext cx="6786610" cy="587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7554" y="428625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NM2024TMID104028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71868" y="4643446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MOHAMMAD AQUIB MATEEN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71868" y="507207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MOHAN KUMAR G 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1868" y="542926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MOULI CHANDRAN 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68" y="5786454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MUHAMMAD IBRAHIM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INTRODUCTION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Growing demand for 24/7 customer support makes traditional methods hard to scale.</a:t>
            </a:r>
          </a:p>
          <a:p>
            <a:r>
              <a:rPr lang="en-US" dirty="0" err="1" smtClean="0"/>
              <a:t>Chatbots</a:t>
            </a:r>
            <a:r>
              <a:rPr lang="en-US" dirty="0" smtClean="0"/>
              <a:t> offer fast, automated help via text or voice.</a:t>
            </a:r>
          </a:p>
          <a:p>
            <a:r>
              <a:rPr lang="en-US" dirty="0" smtClean="0"/>
              <a:t>Powered by AI, NLP, and machine learning to understand and respond like humans.</a:t>
            </a:r>
          </a:p>
          <a:p>
            <a:r>
              <a:rPr lang="en-US" dirty="0" smtClean="0"/>
              <a:t>Benefits: instant replies, cost savings, scalability, better customer service.</a:t>
            </a:r>
          </a:p>
          <a:p>
            <a:r>
              <a:rPr lang="en-US" dirty="0" smtClean="0"/>
              <a:t>Challenges: understanding diverse queries, personalizing responses, smooth handover to humans.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TECHNOLOGIES USED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NLP</a:t>
            </a:r>
            <a:r>
              <a:rPr lang="en-US" dirty="0" smtClean="0"/>
              <a:t> – Helps </a:t>
            </a:r>
            <a:r>
              <a:rPr lang="en-US" dirty="0" err="1" smtClean="0"/>
              <a:t>chatbots</a:t>
            </a:r>
            <a:r>
              <a:rPr lang="en-US" dirty="0" smtClean="0"/>
              <a:t> understand natural human language.</a:t>
            </a:r>
          </a:p>
          <a:p>
            <a:r>
              <a:rPr lang="en-US" b="1" dirty="0" smtClean="0"/>
              <a:t>ML &amp; DL</a:t>
            </a:r>
            <a:r>
              <a:rPr lang="en-US" dirty="0" smtClean="0"/>
              <a:t> – Lets </a:t>
            </a:r>
            <a:r>
              <a:rPr lang="en-US" dirty="0" err="1" smtClean="0"/>
              <a:t>chatbots</a:t>
            </a:r>
            <a:r>
              <a:rPr lang="en-US" dirty="0" smtClean="0"/>
              <a:t> learn and improve over time.</a:t>
            </a:r>
          </a:p>
          <a:p>
            <a:r>
              <a:rPr lang="en-US" b="1" dirty="0" smtClean="0"/>
              <a:t>Speech Recognition</a:t>
            </a:r>
            <a:r>
              <a:rPr lang="en-US" dirty="0" smtClean="0"/>
              <a:t> – Converts voice to text for voice-based bots.</a:t>
            </a:r>
          </a:p>
          <a:p>
            <a:r>
              <a:rPr lang="en-US" b="1" dirty="0" smtClean="0"/>
              <a:t>Sentiment Analysis</a:t>
            </a:r>
            <a:r>
              <a:rPr lang="en-US" dirty="0" smtClean="0"/>
              <a:t> – Detects customer emotion and adjusts responses.</a:t>
            </a:r>
          </a:p>
          <a:p>
            <a:r>
              <a:rPr lang="en-US" b="1" dirty="0" smtClean="0"/>
              <a:t>Knowledge Base</a:t>
            </a:r>
            <a:r>
              <a:rPr lang="en-US" dirty="0" smtClean="0"/>
              <a:t> – Stores and retrieves relevant info for queries.</a:t>
            </a:r>
          </a:p>
          <a:p>
            <a:r>
              <a:rPr lang="en-US" b="1" dirty="0" smtClean="0"/>
              <a:t>Dialog Management</a:t>
            </a:r>
            <a:r>
              <a:rPr lang="en-US" dirty="0" smtClean="0"/>
              <a:t> – Keeps conversations smooth and context-aware.</a:t>
            </a:r>
          </a:p>
          <a:p>
            <a:r>
              <a:rPr lang="en-US" b="1" dirty="0" smtClean="0"/>
              <a:t>Cloud &amp; APIs</a:t>
            </a:r>
            <a:r>
              <a:rPr lang="en-US" dirty="0" smtClean="0"/>
              <a:t> – Scales bots and connects to other systems.</a:t>
            </a:r>
          </a:p>
          <a:p>
            <a:r>
              <a:rPr lang="en-US" b="1" dirty="0" smtClean="0"/>
              <a:t>Rule-Based Systems</a:t>
            </a:r>
            <a:r>
              <a:rPr lang="en-US" dirty="0" smtClean="0"/>
              <a:t> – Handles basic tasks using predefined rules.</a:t>
            </a:r>
          </a:p>
          <a:p>
            <a:r>
              <a:rPr lang="en-US" b="1" dirty="0" smtClean="0"/>
              <a:t>Human Escalation</a:t>
            </a:r>
            <a:r>
              <a:rPr lang="en-US" dirty="0" smtClean="0"/>
              <a:t> – Hands off complex issues to live agents.</a:t>
            </a:r>
          </a:p>
          <a:p>
            <a:r>
              <a:rPr lang="en-US" b="1" dirty="0" smtClean="0"/>
              <a:t>Analytics Tools</a:t>
            </a:r>
            <a:r>
              <a:rPr lang="en-US" dirty="0" smtClean="0"/>
              <a:t> – Tracks performance and identifies improvements.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r>
              <a:rPr lang="en-US" i="1" dirty="0" smtClean="0"/>
              <a:t>PROJECT IMPLEMENTATION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229600" cy="4525963"/>
          </a:xfrm>
        </p:spPr>
        <p:txBody>
          <a:bodyPr>
            <a:noAutofit/>
          </a:bodyPr>
          <a:lstStyle/>
          <a:p>
            <a:r>
              <a:rPr lang="en-US" sz="2300" b="1" dirty="0" smtClean="0"/>
              <a:t>Define Goals</a:t>
            </a:r>
            <a:r>
              <a:rPr lang="en-US" sz="2300" dirty="0" smtClean="0"/>
              <a:t> – Know what the </a:t>
            </a:r>
            <a:r>
              <a:rPr lang="en-US" sz="2300" dirty="0" err="1" smtClean="0"/>
              <a:t>bot</a:t>
            </a:r>
            <a:r>
              <a:rPr lang="en-US" sz="2300" dirty="0" smtClean="0"/>
              <a:t> should do and who it serves.</a:t>
            </a:r>
          </a:p>
          <a:p>
            <a:r>
              <a:rPr lang="en-US" sz="2300" b="1" dirty="0" smtClean="0"/>
              <a:t>Choose Tech</a:t>
            </a:r>
            <a:r>
              <a:rPr lang="en-US" sz="2300" dirty="0" smtClean="0"/>
              <a:t> – Pick tools like </a:t>
            </a:r>
            <a:r>
              <a:rPr lang="en-US" sz="2300" dirty="0" err="1" smtClean="0"/>
              <a:t>Dialogflow</a:t>
            </a:r>
            <a:r>
              <a:rPr lang="en-US" sz="2300" dirty="0" smtClean="0"/>
              <a:t>, Rasa, or cloud platforms.</a:t>
            </a:r>
          </a:p>
          <a:p>
            <a:r>
              <a:rPr lang="en-US" sz="2300" b="1" dirty="0" smtClean="0"/>
              <a:t>Design Conversations</a:t>
            </a:r>
            <a:r>
              <a:rPr lang="en-US" sz="2300" dirty="0" smtClean="0"/>
              <a:t> – Map out scenarios and plan responses.</a:t>
            </a:r>
          </a:p>
          <a:p>
            <a:r>
              <a:rPr lang="en-US" sz="2300" b="1" dirty="0" smtClean="0"/>
              <a:t>Develop </a:t>
            </a:r>
            <a:r>
              <a:rPr lang="en-US" sz="2300" b="1" dirty="0" err="1" smtClean="0"/>
              <a:t>Bot</a:t>
            </a:r>
            <a:r>
              <a:rPr lang="en-US" sz="2300" dirty="0" smtClean="0"/>
              <a:t> – Build, train NLP, add features, and connect systems.</a:t>
            </a:r>
          </a:p>
          <a:p>
            <a:r>
              <a:rPr lang="en-US" sz="2300" b="1" dirty="0" smtClean="0"/>
              <a:t>Test Thoroughly</a:t>
            </a:r>
            <a:r>
              <a:rPr lang="en-US" sz="2300" dirty="0" smtClean="0"/>
              <a:t> – Check performance, accuracy, and user experience.</a:t>
            </a:r>
          </a:p>
          <a:p>
            <a:r>
              <a:rPr lang="en-US" sz="2300" b="1" dirty="0" smtClean="0"/>
              <a:t>Deploy</a:t>
            </a:r>
            <a:r>
              <a:rPr lang="en-US" sz="2300" dirty="0" smtClean="0"/>
              <a:t> – Launch on web, apps, or social platforms with monitoring.</a:t>
            </a:r>
          </a:p>
          <a:p>
            <a:r>
              <a:rPr lang="en-US" sz="2300" b="1" dirty="0" smtClean="0"/>
              <a:t>Monitor &amp; Optimize</a:t>
            </a:r>
            <a:r>
              <a:rPr lang="en-US" sz="2300" dirty="0" smtClean="0"/>
              <a:t> – Track feedback and performance; improve regularly.</a:t>
            </a:r>
          </a:p>
          <a:p>
            <a:r>
              <a:rPr lang="en-US" sz="2300" b="1" dirty="0" smtClean="0"/>
              <a:t>Iterate</a:t>
            </a:r>
            <a:r>
              <a:rPr lang="en-US" sz="2300" dirty="0" smtClean="0"/>
              <a:t> – Update features, retrain models, and expand 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r>
              <a:rPr lang="en-US" b="1" i="1" dirty="0" smtClean="0"/>
              <a:t>CODING</a:t>
            </a:r>
            <a:endParaRPr lang="en-US" b="1" i="1" dirty="0"/>
          </a:p>
        </p:txBody>
      </p:sp>
      <p:pic>
        <p:nvPicPr>
          <p:cNvPr id="4" name="Picture 3" descr="Screenshot_6-5-2025_192245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000108"/>
            <a:ext cx="4640580" cy="5478780"/>
          </a:xfrm>
          <a:prstGeom prst="rect">
            <a:avLst/>
          </a:prstGeom>
        </p:spPr>
      </p:pic>
      <p:pic>
        <p:nvPicPr>
          <p:cNvPr id="5" name="Picture 4" descr="Screenshot_6-5-2025_192253_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428868"/>
            <a:ext cx="47244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1143000"/>
          </a:xfrm>
        </p:spPr>
        <p:txBody>
          <a:bodyPr/>
          <a:lstStyle/>
          <a:p>
            <a:r>
              <a:rPr lang="en-US" b="1" i="1" dirty="0" smtClean="0"/>
              <a:t>SAMPLE OUTPUT</a:t>
            </a:r>
            <a:endParaRPr lang="en-US" b="1" i="1" dirty="0"/>
          </a:p>
        </p:txBody>
      </p:sp>
      <p:pic>
        <p:nvPicPr>
          <p:cNvPr id="3" name="Picture 2" descr="Screenshot_6-5-2025_192311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8" y="2428868"/>
            <a:ext cx="9047642" cy="17840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CONCLUSION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Chatbots</a:t>
            </a:r>
            <a:r>
              <a:rPr lang="en-US" dirty="0" smtClean="0"/>
              <a:t> offer fast, 24/7 customer support.</a:t>
            </a:r>
          </a:p>
          <a:p>
            <a:r>
              <a:rPr lang="en-US" dirty="0" smtClean="0"/>
              <a:t>They handle routine queries, saving time for human agents.</a:t>
            </a:r>
          </a:p>
          <a:p>
            <a:r>
              <a:rPr lang="en-US" dirty="0" smtClean="0"/>
              <a:t>AI and NLP make </a:t>
            </a:r>
            <a:r>
              <a:rPr lang="en-US" dirty="0" err="1" smtClean="0"/>
              <a:t>chatbots</a:t>
            </a:r>
            <a:r>
              <a:rPr lang="en-US" dirty="0" smtClean="0"/>
              <a:t> smarter and more personalized.</a:t>
            </a:r>
          </a:p>
          <a:p>
            <a:r>
              <a:rPr lang="en-US" dirty="0" smtClean="0"/>
              <a:t>Businesses benefit from better service, higher customer loyalty, and lower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INTRODUCTION</vt:lpstr>
      <vt:lpstr>TECHNOLOGIES USED</vt:lpstr>
      <vt:lpstr>PROJECT IMPLEMENTATION</vt:lpstr>
      <vt:lpstr>CODING</vt:lpstr>
      <vt:lpstr>SAMPLE OUTPUT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917824028207</dc:creator>
  <cp:lastModifiedBy>917824028207</cp:lastModifiedBy>
  <cp:revision>2</cp:revision>
  <dcterms:created xsi:type="dcterms:W3CDTF">2025-05-06T13:44:22Z</dcterms:created>
  <dcterms:modified xsi:type="dcterms:W3CDTF">2025-05-11T06:08:28Z</dcterms:modified>
</cp:coreProperties>
</file>