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70" r:id="rId5"/>
    <p:sldId id="141168966" r:id="rId6"/>
    <p:sldId id="141168968" r:id="rId7"/>
    <p:sldId id="141168969" r:id="rId8"/>
    <p:sldId id="141168974" r:id="rId9"/>
    <p:sldId id="141168970" r:id="rId10"/>
    <p:sldId id="141168973" r:id="rId11"/>
    <p:sldId id="141168971" r:id="rId12"/>
    <p:sldId id="141168972" r:id="rId13"/>
    <p:sldId id="141168868" r:id="rId14"/>
  </p:sldIdLst>
  <p:sldSz cx="24384000" cy="13716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9143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8287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27430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365741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4571771" algn="l" defTabSz="914354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5486126" algn="l" defTabSz="914354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6400480" algn="l" defTabSz="914354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7314834" algn="l" defTabSz="914354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mila Orlandi (AU)" initials="CO(" lastIdx="2" clrIdx="0">
    <p:extLst>
      <p:ext uri="{19B8F6BF-5375-455C-9EA6-DF929625EA0E}">
        <p15:presenceInfo xmlns:p15="http://schemas.microsoft.com/office/powerpoint/2012/main" userId="S::camila.orlandi@dimensiondata.com::90172e9d-e826-424f-a32a-841de3e1685d" providerId="AD"/>
      </p:ext>
    </p:extLst>
  </p:cmAuthor>
  <p:cmAuthor id="2" name="Tim Webster (AU)" initials="TW(" lastIdx="3" clrIdx="1">
    <p:extLst>
      <p:ext uri="{19B8F6BF-5375-455C-9EA6-DF929625EA0E}">
        <p15:presenceInfo xmlns:p15="http://schemas.microsoft.com/office/powerpoint/2012/main" userId="S::tim.webster@global.ntt::fd2e3515-9377-4f15-bda6-3044399c4706" providerId="AD"/>
      </p:ext>
    </p:extLst>
  </p:cmAuthor>
  <p:cmAuthor id="3" name="Tom Donaldson (AU)" initials="TD(" lastIdx="7" clrIdx="2">
    <p:extLst>
      <p:ext uri="{19B8F6BF-5375-455C-9EA6-DF929625EA0E}">
        <p15:presenceInfo xmlns:p15="http://schemas.microsoft.com/office/powerpoint/2012/main" userId="S::tom.donaldson@global.ntt::7696b7ed-7b5c-4a12-90a8-56fd2cdf8cd3" providerId="AD"/>
      </p:ext>
    </p:extLst>
  </p:cmAuthor>
  <p:cmAuthor id="4" name="Sebastien Amielh (AU)" initials="SA(" lastIdx="7" clrIdx="3">
    <p:extLst>
      <p:ext uri="{19B8F6BF-5375-455C-9EA6-DF929625EA0E}">
        <p15:presenceInfo xmlns:p15="http://schemas.microsoft.com/office/powerpoint/2012/main" userId="Sebastien Amielh (AU)" providerId="None"/>
      </p:ext>
    </p:extLst>
  </p:cmAuthor>
  <p:cmAuthor id="5" name="Sebastien Amielh (AU)" initials="S(" lastIdx="1" clrIdx="4">
    <p:extLst>
      <p:ext uri="{19B8F6BF-5375-455C-9EA6-DF929625EA0E}">
        <p15:presenceInfo xmlns:p15="http://schemas.microsoft.com/office/powerpoint/2012/main" userId="S::sebastien.amielh@global.ntt::099da2e5-24fb-4dc0-bd05-b43988c0204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2F4"/>
    <a:srgbClr val="04C6BC"/>
    <a:srgbClr val="E22209"/>
    <a:srgbClr val="CCD2D7"/>
    <a:srgbClr val="01172F"/>
    <a:srgbClr val="00172D"/>
    <a:srgbClr val="FF00FF"/>
    <a:srgbClr val="FFFFFF"/>
    <a:srgbClr val="4D2028"/>
    <a:srgbClr val="03A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38915C-69EF-4040-B545-4D65D6939E11}" v="1" dt="2022-10-04T23:37:18.6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9"/>
  </p:normalViewPr>
  <p:slideViewPr>
    <p:cSldViewPr snapToGrid="0">
      <p:cViewPr varScale="1">
        <p:scale>
          <a:sx n="42" d="100"/>
          <a:sy n="42" d="100"/>
        </p:scale>
        <p:origin x="6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eth Howells" userId="70f8c28d-deae-4430-834e-39719dd3ea46" providerId="ADAL" clId="{B738915C-69EF-4040-B545-4D65D6939E11}"/>
    <pc:docChg chg="custSel addSld modSld">
      <pc:chgData name="Gareth Howells" userId="70f8c28d-deae-4430-834e-39719dd3ea46" providerId="ADAL" clId="{B738915C-69EF-4040-B545-4D65D6939E11}" dt="2022-10-11T04:59:21.999" v="473" actId="313"/>
      <pc:docMkLst>
        <pc:docMk/>
      </pc:docMkLst>
      <pc:sldChg chg="modSp mod">
        <pc:chgData name="Gareth Howells" userId="70f8c28d-deae-4430-834e-39719dd3ea46" providerId="ADAL" clId="{B738915C-69EF-4040-B545-4D65D6939E11}" dt="2022-10-11T04:59:21.999" v="473" actId="313"/>
        <pc:sldMkLst>
          <pc:docMk/>
          <pc:sldMk cId="416145553" sldId="141168972"/>
        </pc:sldMkLst>
        <pc:spChg chg="mod">
          <ac:chgData name="Gareth Howells" userId="70f8c28d-deae-4430-834e-39719dd3ea46" providerId="ADAL" clId="{B738915C-69EF-4040-B545-4D65D6939E11}" dt="2022-10-11T04:59:21.999" v="473" actId="313"/>
          <ac:spMkLst>
            <pc:docMk/>
            <pc:sldMk cId="416145553" sldId="141168972"/>
            <ac:spMk id="26" creationId="{D3C37613-DF11-FBCA-779E-0748A9330FA5}"/>
          </ac:spMkLst>
        </pc:spChg>
      </pc:sldChg>
      <pc:sldChg chg="addSp modSp new mod">
        <pc:chgData name="Gareth Howells" userId="70f8c28d-deae-4430-834e-39719dd3ea46" providerId="ADAL" clId="{B738915C-69EF-4040-B545-4D65D6939E11}" dt="2022-10-04T23:52:36.882" v="453" actId="6549"/>
        <pc:sldMkLst>
          <pc:docMk/>
          <pc:sldMk cId="3298901228" sldId="141168974"/>
        </pc:sldMkLst>
        <pc:spChg chg="mod">
          <ac:chgData name="Gareth Howells" userId="70f8c28d-deae-4430-834e-39719dd3ea46" providerId="ADAL" clId="{B738915C-69EF-4040-B545-4D65D6939E11}" dt="2022-10-04T23:52:36.882" v="453" actId="6549"/>
          <ac:spMkLst>
            <pc:docMk/>
            <pc:sldMk cId="3298901228" sldId="141168974"/>
            <ac:spMk id="2" creationId="{F31DA51E-7000-C8EF-1446-841869A3E662}"/>
          </ac:spMkLst>
        </pc:spChg>
        <pc:spChg chg="mod">
          <ac:chgData name="Gareth Howells" userId="70f8c28d-deae-4430-834e-39719dd3ea46" providerId="ADAL" clId="{B738915C-69EF-4040-B545-4D65D6939E11}" dt="2022-10-04T23:32:42.557" v="19" actId="20577"/>
          <ac:spMkLst>
            <pc:docMk/>
            <pc:sldMk cId="3298901228" sldId="141168974"/>
            <ac:spMk id="3" creationId="{4D6C769A-5CB0-685C-ED53-0AD53B05CC54}"/>
          </ac:spMkLst>
        </pc:spChg>
        <pc:spChg chg="add mod">
          <ac:chgData name="Gareth Howells" userId="70f8c28d-deae-4430-834e-39719dd3ea46" providerId="ADAL" clId="{B738915C-69EF-4040-B545-4D65D6939E11}" dt="2022-10-04T23:37:14.223" v="30" actId="1582"/>
          <ac:spMkLst>
            <pc:docMk/>
            <pc:sldMk cId="3298901228" sldId="141168974"/>
            <ac:spMk id="8" creationId="{0C99A21B-E1ED-6A90-B453-0031F99AAFB8}"/>
          </ac:spMkLst>
        </pc:spChg>
        <pc:spChg chg="add mod">
          <ac:chgData name="Gareth Howells" userId="70f8c28d-deae-4430-834e-39719dd3ea46" providerId="ADAL" clId="{B738915C-69EF-4040-B545-4D65D6939E11}" dt="2022-10-04T23:37:31.756" v="33" actId="14100"/>
          <ac:spMkLst>
            <pc:docMk/>
            <pc:sldMk cId="3298901228" sldId="141168974"/>
            <ac:spMk id="9" creationId="{D853A6A2-68EA-B54D-F7BE-0D2844426C40}"/>
          </ac:spMkLst>
        </pc:spChg>
        <pc:picChg chg="add mod">
          <ac:chgData name="Gareth Howells" userId="70f8c28d-deae-4430-834e-39719dd3ea46" providerId="ADAL" clId="{B738915C-69EF-4040-B545-4D65D6939E11}" dt="2022-10-04T23:36:32.568" v="25" actId="14100"/>
          <ac:picMkLst>
            <pc:docMk/>
            <pc:sldMk cId="3298901228" sldId="141168974"/>
            <ac:picMk id="5" creationId="{1CFB5DF8-5DBD-28AF-AF28-5293021880D3}"/>
          </ac:picMkLst>
        </pc:picChg>
        <pc:picChg chg="add mod">
          <ac:chgData name="Gareth Howells" userId="70f8c28d-deae-4430-834e-39719dd3ea46" providerId="ADAL" clId="{B738915C-69EF-4040-B545-4D65D6939E11}" dt="2022-10-04T23:36:37.990" v="26" actId="14100"/>
          <ac:picMkLst>
            <pc:docMk/>
            <pc:sldMk cId="3298901228" sldId="141168974"/>
            <ac:picMk id="7" creationId="{FDE3584E-4CD4-E5C0-8957-78153655C498}"/>
          </ac:picMkLst>
        </pc:picChg>
      </pc:sldChg>
    </pc:docChg>
  </pc:docChgLst>
  <pc:docChgLst>
    <pc:chgData name="Gareth Howells" userId="70f8c28d-deae-4430-834e-39719dd3ea46" providerId="ADAL" clId="{F12E54A8-0DC1-4A8D-9A46-6A68D5CE2C89}"/>
    <pc:docChg chg="custSel addSld modSld">
      <pc:chgData name="Gareth Howells" userId="70f8c28d-deae-4430-834e-39719dd3ea46" providerId="ADAL" clId="{F12E54A8-0DC1-4A8D-9A46-6A68D5CE2C89}" dt="2022-06-14T05:11:34.076" v="378" actId="20577"/>
      <pc:docMkLst>
        <pc:docMk/>
      </pc:docMkLst>
      <pc:sldChg chg="addSp delSp modSp new mod">
        <pc:chgData name="Gareth Howells" userId="70f8c28d-deae-4430-834e-39719dd3ea46" providerId="ADAL" clId="{F12E54A8-0DC1-4A8D-9A46-6A68D5CE2C89}" dt="2022-06-14T05:11:34.076" v="378" actId="20577"/>
        <pc:sldMkLst>
          <pc:docMk/>
          <pc:sldMk cId="55164359" sldId="141168973"/>
        </pc:sldMkLst>
        <pc:spChg chg="del">
          <ac:chgData name="Gareth Howells" userId="70f8c28d-deae-4430-834e-39719dd3ea46" providerId="ADAL" clId="{F12E54A8-0DC1-4A8D-9A46-6A68D5CE2C89}" dt="2022-06-14T04:58:36.768" v="20" actId="22"/>
          <ac:spMkLst>
            <pc:docMk/>
            <pc:sldMk cId="55164359" sldId="141168973"/>
            <ac:spMk id="2" creationId="{CECDE57C-E345-E6D7-3CCC-EA23E798014D}"/>
          </ac:spMkLst>
        </pc:spChg>
        <pc:spChg chg="mod">
          <ac:chgData name="Gareth Howells" userId="70f8c28d-deae-4430-834e-39719dd3ea46" providerId="ADAL" clId="{F12E54A8-0DC1-4A8D-9A46-6A68D5CE2C89}" dt="2022-06-14T04:57:31.263" v="19" actId="20577"/>
          <ac:spMkLst>
            <pc:docMk/>
            <pc:sldMk cId="55164359" sldId="141168973"/>
            <ac:spMk id="3" creationId="{9443BECC-7CA9-9378-AAEB-0CF3A248C1AF}"/>
          </ac:spMkLst>
        </pc:spChg>
        <pc:spChg chg="add mod">
          <ac:chgData name="Gareth Howells" userId="70f8c28d-deae-4430-834e-39719dd3ea46" providerId="ADAL" clId="{F12E54A8-0DC1-4A8D-9A46-6A68D5CE2C89}" dt="2022-06-14T05:11:34.076" v="378" actId="20577"/>
          <ac:spMkLst>
            <pc:docMk/>
            <pc:sldMk cId="55164359" sldId="141168973"/>
            <ac:spMk id="6" creationId="{F41BC6E0-538B-FDD7-D3FC-AD9AFF83AB58}"/>
          </ac:spMkLst>
        </pc:spChg>
        <pc:picChg chg="add mod ord">
          <ac:chgData name="Gareth Howells" userId="70f8c28d-deae-4430-834e-39719dd3ea46" providerId="ADAL" clId="{F12E54A8-0DC1-4A8D-9A46-6A68D5CE2C89}" dt="2022-06-14T04:59:12.709" v="25" actId="1076"/>
          <ac:picMkLst>
            <pc:docMk/>
            <pc:sldMk cId="55164359" sldId="141168973"/>
            <ac:picMk id="5" creationId="{1D158764-8667-33AD-0C11-65EAB0F8A6E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F96C4-404D-FB4F-B310-663E84C95A3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2FAAF-2078-6C4D-B9F6-D41EE70FA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14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2FAAF-2078-6C4D-B9F6-D41EE70FAB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29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11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_image_background">
    <p:bg>
      <p:bgPr>
        <a:solidFill>
          <a:srgbClr val="04C6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048DB9C-DCF7-0D4F-BD88-98E3E02490F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24384000" cy="137160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505731A-65DA-A74C-B37E-86B59658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3177" y="6858002"/>
            <a:ext cx="19297650" cy="414600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1734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57BA40D-4A41-3E47-8798-80A7175546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43177" y="11186249"/>
            <a:ext cx="19297650" cy="109546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Sub-title / Presenter Name</a:t>
            </a:r>
            <a:endParaRPr lang="en-GB"/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65E5E95A-7E96-57A1-CA8B-CCD9BC3C74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6537" y="14658975"/>
            <a:ext cx="9385300" cy="8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12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TT_divider_page_half_whit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E12E94-2040-8141-BA4E-F436DF461F5A}"/>
              </a:ext>
            </a:extLst>
          </p:cNvPr>
          <p:cNvSpPr/>
          <p:nvPr/>
        </p:nvSpPr>
        <p:spPr>
          <a:xfrm>
            <a:off x="1" y="6949145"/>
            <a:ext cx="24384000" cy="6766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80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9017" y="3"/>
            <a:ext cx="24393018" cy="6949142"/>
          </a:xfrm>
          <a:prstGeom prst="rect">
            <a:avLst/>
          </a:prstGeom>
          <a:noFill/>
          <a:effectLst/>
        </p:spPr>
        <p:txBody>
          <a:bodyPr>
            <a:normAutofit/>
          </a:bodyPr>
          <a:lstStyle>
            <a:lvl1pPr marL="0" indent="0">
              <a:buNone/>
              <a:defRPr sz="3734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19094F5A-E79D-4246-8F4D-D88F43EE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3176" y="5682703"/>
            <a:ext cx="19297652" cy="1263550"/>
          </a:xfrm>
          <a:prstGeom prst="rect">
            <a:avLst/>
          </a:prstGeom>
        </p:spPr>
        <p:txBody>
          <a:bodyPr anchor="ctr"/>
          <a:lstStyle>
            <a:lvl1pPr algn="ctr">
              <a:defRPr sz="6401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FD3EFF89-A063-C142-9733-A938326868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43176" y="6954933"/>
            <a:ext cx="19297652" cy="10601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1"/>
            </a:lvl1pPr>
            <a:lvl2pPr>
              <a:defRPr sz="2666"/>
            </a:lvl2pPr>
            <a:lvl3pPr>
              <a:defRPr sz="2666"/>
            </a:lvl3pPr>
            <a:lvl4pPr>
              <a:defRPr sz="2666"/>
            </a:lvl4pPr>
            <a:lvl5pPr>
              <a:defRPr sz="2666"/>
            </a:lvl5pPr>
          </a:lstStyle>
          <a:p>
            <a:pPr lvl="0"/>
            <a:r>
              <a:rPr lang="en-US"/>
              <a:t>Click to edit Master title slide</a:t>
            </a: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D38074-F448-764D-A48C-0F21F7511DB2}"/>
              </a:ext>
            </a:extLst>
          </p:cNvPr>
          <p:cNvSpPr txBox="1"/>
          <p:nvPr userDrawn="1"/>
        </p:nvSpPr>
        <p:spPr>
          <a:xfrm>
            <a:off x="22945729" y="12872298"/>
            <a:ext cx="712894" cy="29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B477CCE-A684-6D48-924D-1483991CCAF7}" type="slidenum">
              <a:rPr lang="en-US" sz="1334">
                <a:solidFill>
                  <a:schemeClr val="tx1"/>
                </a:solidFill>
                <a:ea typeface="Trebuchet MS" charset="0"/>
                <a:cs typeface="Trebuchet MS" charset="0"/>
              </a:rPr>
              <a:pPr algn="ctr"/>
              <a:t>‹#›</a:t>
            </a:fld>
            <a:endParaRPr lang="en-US" sz="1866">
              <a:solidFill>
                <a:schemeClr val="tx1"/>
              </a:solidFill>
              <a:ea typeface="Trebuchet MS" charset="0"/>
              <a:cs typeface="Trebuchet MS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2AACE8-028C-B643-A9DF-DFAE9D3E94F5}"/>
              </a:ext>
            </a:extLst>
          </p:cNvPr>
          <p:cNvSpPr>
            <a:spLocks noChangeAspect="1"/>
          </p:cNvSpPr>
          <p:nvPr userDrawn="1"/>
        </p:nvSpPr>
        <p:spPr>
          <a:xfrm rot="10800000" flipV="1">
            <a:off x="23591926" y="12918016"/>
            <a:ext cx="192000" cy="192000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tIns="96000" rIns="96000" bIns="96000" rtlCol="0" anchor="ctr"/>
          <a:lstStyle/>
          <a:p>
            <a:pPr algn="ctr" fontAlgn="auto">
              <a:lnSpc>
                <a:spcPct val="110000"/>
              </a:lnSpc>
              <a:spcBef>
                <a:spcPts val="534"/>
              </a:spcBef>
              <a:spcAft>
                <a:spcPts val="534"/>
              </a:spcAft>
            </a:pPr>
            <a:endParaRPr lang="en-US" sz="4266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260B0B-B767-205E-DCCD-9F6C388BD948}"/>
              </a:ext>
            </a:extLst>
          </p:cNvPr>
          <p:cNvSpPr txBox="1"/>
          <p:nvPr userDrawn="1"/>
        </p:nvSpPr>
        <p:spPr>
          <a:xfrm>
            <a:off x="788124" y="12860127"/>
            <a:ext cx="4355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>
                <a:solidFill>
                  <a:srgbClr val="000000"/>
                </a:solidFill>
                <a:latin typeface="+mn-lt"/>
                <a:ea typeface="Roboto" panose="02000000000000000000" pitchFamily="2" charset="0"/>
                <a:cs typeface="Poppins SemiBold" pitchFamily="2" charset="77"/>
              </a:rPr>
              <a:t>Elysium Digital    </a:t>
            </a:r>
            <a:r>
              <a:rPr lang="en-US" sz="1400" b="0">
                <a:solidFill>
                  <a:srgbClr val="000000"/>
                </a:solidFill>
                <a:latin typeface="+mn-lt"/>
                <a:ea typeface="Roboto" panose="02000000000000000000" pitchFamily="2" charset="0"/>
                <a:cs typeface="Poppins" pitchFamily="2" charset="77"/>
              </a:rPr>
              <a:t>I    Deliver better, together</a:t>
            </a:r>
            <a:r>
              <a:rPr lang="en-US" sz="1400" b="0">
                <a:solidFill>
                  <a:srgbClr val="000000"/>
                </a:solidFill>
                <a:latin typeface="+mn-lt"/>
                <a:ea typeface="Roboto Light" panose="02000000000000000000" pitchFamily="2" charset="0"/>
                <a:cs typeface="Poppins" pitchFamily="2" charset="77"/>
              </a:rPr>
              <a:t> </a:t>
            </a:r>
            <a:endParaRPr lang="en-US" sz="3200" b="0">
              <a:latin typeface="+mn-lt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92875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NTT_title_and_content_page_whit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D0CCC78-1A86-EC45-9089-7EC03636614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21547" y="605984"/>
            <a:ext cx="1762380" cy="6335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B86658-3238-E742-B2B8-E24FAF689F84}"/>
              </a:ext>
            </a:extLst>
          </p:cNvPr>
          <p:cNvSpPr txBox="1"/>
          <p:nvPr userDrawn="1"/>
        </p:nvSpPr>
        <p:spPr>
          <a:xfrm>
            <a:off x="22945729" y="12872298"/>
            <a:ext cx="712894" cy="29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B477CCE-A684-6D48-924D-1483991CCAF7}" type="slidenum">
              <a:rPr lang="en-US" sz="1334">
                <a:solidFill>
                  <a:schemeClr val="tx1"/>
                </a:solidFill>
                <a:ea typeface="Trebuchet MS" charset="0"/>
                <a:cs typeface="Trebuchet MS" charset="0"/>
              </a:rPr>
              <a:pPr algn="ctr"/>
              <a:t>‹#›</a:t>
            </a:fld>
            <a:endParaRPr lang="en-US" sz="1866">
              <a:solidFill>
                <a:schemeClr val="tx1"/>
              </a:solidFill>
              <a:ea typeface="Trebuchet MS" charset="0"/>
              <a:cs typeface="Trebuchet MS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42242A-2D26-F949-8AB9-1D44A81969F6}"/>
              </a:ext>
            </a:extLst>
          </p:cNvPr>
          <p:cNvSpPr>
            <a:spLocks noChangeAspect="1"/>
          </p:cNvSpPr>
          <p:nvPr userDrawn="1"/>
        </p:nvSpPr>
        <p:spPr>
          <a:xfrm rot="10800000" flipV="1">
            <a:off x="23591926" y="12918016"/>
            <a:ext cx="192000" cy="192000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tIns="96000" rIns="96000" bIns="96000" rtlCol="0" anchor="ctr"/>
          <a:lstStyle/>
          <a:p>
            <a:pPr algn="ctr" fontAlgn="auto">
              <a:lnSpc>
                <a:spcPct val="110000"/>
              </a:lnSpc>
              <a:spcBef>
                <a:spcPts val="534"/>
              </a:spcBef>
              <a:spcAft>
                <a:spcPts val="534"/>
              </a:spcAft>
            </a:pPr>
            <a:endParaRPr lang="en-US" sz="4266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A944964-0C85-904A-B13E-19887F42AE4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0303" y="2694635"/>
            <a:ext cx="19583400" cy="10427642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 algn="l">
              <a:defRPr sz="2400">
                <a:solidFill>
                  <a:schemeClr val="tx1"/>
                </a:solidFill>
                <a:latin typeface="Arial"/>
                <a:cs typeface="Arial"/>
              </a:defRPr>
            </a:lvl2pPr>
            <a:lvl3pPr algn="l">
              <a:defRPr sz="2400">
                <a:solidFill>
                  <a:schemeClr val="tx1"/>
                </a:solidFill>
                <a:latin typeface="Arial"/>
                <a:cs typeface="Arial"/>
              </a:defRPr>
            </a:lvl3pPr>
            <a:lvl4pPr algn="l">
              <a:defRPr sz="2400">
                <a:solidFill>
                  <a:schemeClr val="tx1"/>
                </a:solidFill>
                <a:latin typeface="Arial"/>
                <a:cs typeface="Arial"/>
              </a:defRPr>
            </a:lvl4pPr>
            <a:lvl5pPr algn="l">
              <a:defRPr sz="24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5" name="Title 7">
            <a:extLst>
              <a:ext uri="{FF2B5EF4-FFF2-40B4-BE49-F238E27FC236}">
                <a16:creationId xmlns:a16="http://schemas.microsoft.com/office/drawing/2014/main" id="{C993E180-A9E6-D443-AA6D-62A25D00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300" y="1179600"/>
            <a:ext cx="19297650" cy="1412596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5401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9B5C01-F367-42A9-5DEC-B9FB2FF112E7}"/>
              </a:ext>
            </a:extLst>
          </p:cNvPr>
          <p:cNvSpPr txBox="1"/>
          <p:nvPr userDrawn="1"/>
        </p:nvSpPr>
        <p:spPr>
          <a:xfrm>
            <a:off x="788124" y="12860127"/>
            <a:ext cx="4355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>
                <a:solidFill>
                  <a:srgbClr val="000000"/>
                </a:solidFill>
                <a:latin typeface="+mn-lt"/>
                <a:ea typeface="Roboto" panose="02000000000000000000" pitchFamily="2" charset="0"/>
                <a:cs typeface="Poppins SemiBold" pitchFamily="2" charset="77"/>
              </a:rPr>
              <a:t>Elysium Digital    </a:t>
            </a:r>
            <a:r>
              <a:rPr lang="en-US" sz="1400" b="0">
                <a:solidFill>
                  <a:srgbClr val="000000"/>
                </a:solidFill>
                <a:latin typeface="+mn-lt"/>
                <a:ea typeface="Roboto" panose="02000000000000000000" pitchFamily="2" charset="0"/>
                <a:cs typeface="Poppins" pitchFamily="2" charset="77"/>
              </a:rPr>
              <a:t>I    Deliver better, together</a:t>
            </a:r>
            <a:r>
              <a:rPr lang="en-US" sz="1400" b="0">
                <a:solidFill>
                  <a:srgbClr val="000000"/>
                </a:solidFill>
                <a:latin typeface="+mn-lt"/>
                <a:ea typeface="Roboto Light" panose="02000000000000000000" pitchFamily="2" charset="0"/>
                <a:cs typeface="Poppins" pitchFamily="2" charset="77"/>
              </a:rPr>
              <a:t> </a:t>
            </a:r>
            <a:endParaRPr lang="en-US" sz="3200" b="0">
              <a:latin typeface="+mn-lt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41436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NTT_title_and_content_page_blue">
    <p:bg bwMode="ltGray">
      <p:bgPr>
        <a:solidFill>
          <a:srgbClr val="0017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7706B92-A467-0A44-8168-3382683B764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0303" y="2694635"/>
            <a:ext cx="19583400" cy="10427642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 algn="l">
              <a:defRPr sz="2400">
                <a:solidFill>
                  <a:schemeClr val="tx1"/>
                </a:solidFill>
                <a:latin typeface="Arial"/>
                <a:cs typeface="Arial"/>
              </a:defRPr>
            </a:lvl2pPr>
            <a:lvl3pPr algn="l">
              <a:defRPr sz="2400">
                <a:solidFill>
                  <a:schemeClr val="tx1"/>
                </a:solidFill>
                <a:latin typeface="Arial"/>
                <a:cs typeface="Arial"/>
              </a:defRPr>
            </a:lvl3pPr>
            <a:lvl4pPr algn="l">
              <a:defRPr sz="2400">
                <a:solidFill>
                  <a:schemeClr val="tx1"/>
                </a:solidFill>
                <a:latin typeface="Arial"/>
                <a:cs typeface="Arial"/>
              </a:defRPr>
            </a:lvl4pPr>
            <a:lvl5pPr algn="l">
              <a:defRPr sz="24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6101D-B09C-3443-93CC-BDCC6A21C70A}"/>
              </a:ext>
            </a:extLst>
          </p:cNvPr>
          <p:cNvSpPr txBox="1"/>
          <p:nvPr userDrawn="1"/>
        </p:nvSpPr>
        <p:spPr>
          <a:xfrm>
            <a:off x="22945729" y="12872298"/>
            <a:ext cx="712894" cy="29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B477CCE-A684-6D48-924D-1483991CCAF7}" type="slidenum">
              <a:rPr lang="en-US" sz="1334">
                <a:solidFill>
                  <a:schemeClr val="tx1"/>
                </a:solidFill>
                <a:ea typeface="Trebuchet MS" charset="0"/>
                <a:cs typeface="Trebuchet MS" charset="0"/>
              </a:rPr>
              <a:pPr algn="ctr"/>
              <a:t>‹#›</a:t>
            </a:fld>
            <a:endParaRPr lang="en-US" sz="1866">
              <a:solidFill>
                <a:schemeClr val="tx1"/>
              </a:solidFill>
              <a:ea typeface="Trebuchet MS" charset="0"/>
              <a:cs typeface="Trebuchet MS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9F7956-D015-D54E-B765-8F5443C9A25F}"/>
              </a:ext>
            </a:extLst>
          </p:cNvPr>
          <p:cNvSpPr>
            <a:spLocks noChangeAspect="1"/>
          </p:cNvSpPr>
          <p:nvPr userDrawn="1"/>
        </p:nvSpPr>
        <p:spPr>
          <a:xfrm rot="10800000" flipV="1">
            <a:off x="23591926" y="12918016"/>
            <a:ext cx="192000" cy="192000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tIns="96000" rIns="96000" bIns="96000" rtlCol="0" anchor="ctr"/>
          <a:lstStyle/>
          <a:p>
            <a:pPr algn="ctr" fontAlgn="auto">
              <a:lnSpc>
                <a:spcPct val="110000"/>
              </a:lnSpc>
              <a:spcBef>
                <a:spcPts val="534"/>
              </a:spcBef>
              <a:spcAft>
                <a:spcPts val="534"/>
              </a:spcAft>
            </a:pPr>
            <a:endParaRPr lang="en-US" sz="4266"/>
          </a:p>
        </p:txBody>
      </p:sp>
      <p:sp>
        <p:nvSpPr>
          <p:cNvPr id="11" name="Title 7">
            <a:extLst>
              <a:ext uri="{FF2B5EF4-FFF2-40B4-BE49-F238E27FC236}">
                <a16:creationId xmlns:a16="http://schemas.microsoft.com/office/drawing/2014/main" id="{DC509116-E526-DC48-9808-86D0F3A54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300" y="1179600"/>
            <a:ext cx="19297650" cy="1412596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401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5E814E-C50F-ED46-9FE3-6ECE13EF10EA}"/>
              </a:ext>
            </a:extLst>
          </p:cNvPr>
          <p:cNvSpPr txBox="1"/>
          <p:nvPr userDrawn="1"/>
        </p:nvSpPr>
        <p:spPr>
          <a:xfrm>
            <a:off x="788124" y="12860127"/>
            <a:ext cx="4355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Poppins SemiBold" pitchFamily="2" charset="77"/>
              </a:rPr>
              <a:t>Elysium Digital    </a:t>
            </a:r>
            <a:r>
              <a:rPr lang="en-US" sz="14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Poppins" pitchFamily="2" charset="77"/>
              </a:rPr>
              <a:t>I    Deliver better, together</a:t>
            </a:r>
            <a:r>
              <a:rPr lang="en-US" sz="1400" b="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Poppins" pitchFamily="2" charset="77"/>
              </a:rPr>
              <a:t> </a:t>
            </a:r>
            <a:endParaRPr lang="en-US" sz="3200" b="0">
              <a:solidFill>
                <a:schemeClr val="tx1"/>
              </a:solidFill>
              <a:latin typeface="+mn-lt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36499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NTT_title_and_content_page_dark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FE0CEA-A2FA-544E-86CE-DFAC6C7B9C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37605" y="593727"/>
            <a:ext cx="1746322" cy="6254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539279-FDA0-BC49-8E30-04715D8A9E72}"/>
              </a:ext>
            </a:extLst>
          </p:cNvPr>
          <p:cNvSpPr txBox="1"/>
          <p:nvPr userDrawn="1"/>
        </p:nvSpPr>
        <p:spPr>
          <a:xfrm>
            <a:off x="22945729" y="12872298"/>
            <a:ext cx="712894" cy="29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B477CCE-A684-6D48-924D-1483991CCAF7}" type="slidenum">
              <a:rPr lang="en-US" sz="1334">
                <a:solidFill>
                  <a:schemeClr val="tx1"/>
                </a:solidFill>
                <a:ea typeface="Trebuchet MS" charset="0"/>
                <a:cs typeface="Trebuchet MS" charset="0"/>
              </a:rPr>
              <a:pPr algn="ctr"/>
              <a:t>‹#›</a:t>
            </a:fld>
            <a:endParaRPr lang="en-US" sz="1866">
              <a:solidFill>
                <a:schemeClr val="tx1"/>
              </a:solidFill>
              <a:ea typeface="Trebuchet MS" charset="0"/>
              <a:cs typeface="Trebuchet MS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1207FD-C698-CC47-8DC6-13F78A8CF22C}"/>
              </a:ext>
            </a:extLst>
          </p:cNvPr>
          <p:cNvSpPr>
            <a:spLocks noChangeAspect="1"/>
          </p:cNvSpPr>
          <p:nvPr userDrawn="1"/>
        </p:nvSpPr>
        <p:spPr>
          <a:xfrm rot="10800000" flipV="1">
            <a:off x="23591926" y="12918016"/>
            <a:ext cx="192000" cy="192000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tIns="96000" rIns="96000" bIns="96000" rtlCol="0" anchor="ctr"/>
          <a:lstStyle/>
          <a:p>
            <a:pPr algn="ctr" fontAlgn="auto">
              <a:lnSpc>
                <a:spcPct val="110000"/>
              </a:lnSpc>
              <a:spcBef>
                <a:spcPts val="534"/>
              </a:spcBef>
              <a:spcAft>
                <a:spcPts val="534"/>
              </a:spcAft>
            </a:pPr>
            <a:endParaRPr lang="en-US" sz="4266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1A117C8-7154-7E45-827A-413C3715D39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0303" y="2694635"/>
            <a:ext cx="19583400" cy="10427642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 algn="l">
              <a:defRPr sz="2400">
                <a:solidFill>
                  <a:schemeClr val="tx1"/>
                </a:solidFill>
                <a:latin typeface="Arial"/>
                <a:cs typeface="Arial"/>
              </a:defRPr>
            </a:lvl2pPr>
            <a:lvl3pPr algn="l">
              <a:defRPr sz="2400">
                <a:solidFill>
                  <a:schemeClr val="tx1"/>
                </a:solidFill>
                <a:latin typeface="Arial"/>
                <a:cs typeface="Arial"/>
              </a:defRPr>
            </a:lvl3pPr>
            <a:lvl4pPr algn="l">
              <a:defRPr sz="2400">
                <a:solidFill>
                  <a:schemeClr val="tx1"/>
                </a:solidFill>
                <a:latin typeface="Arial"/>
                <a:cs typeface="Arial"/>
              </a:defRPr>
            </a:lvl4pPr>
            <a:lvl5pPr algn="l">
              <a:defRPr sz="24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4" name="Title 7">
            <a:extLst>
              <a:ext uri="{FF2B5EF4-FFF2-40B4-BE49-F238E27FC236}">
                <a16:creationId xmlns:a16="http://schemas.microsoft.com/office/drawing/2014/main" id="{36DC4745-76B7-4B45-9F8B-E2E6DED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300" y="1179600"/>
            <a:ext cx="19297650" cy="1412596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401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774692-142D-D6E7-5F9F-CA225B87E4C6}"/>
              </a:ext>
            </a:extLst>
          </p:cNvPr>
          <p:cNvSpPr txBox="1"/>
          <p:nvPr userDrawn="1"/>
        </p:nvSpPr>
        <p:spPr>
          <a:xfrm>
            <a:off x="788124" y="12860127"/>
            <a:ext cx="4355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Poppins SemiBold" pitchFamily="2" charset="77"/>
              </a:rPr>
              <a:t>Elysium Digital    </a:t>
            </a:r>
            <a:r>
              <a:rPr lang="en-US" sz="14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Poppins" pitchFamily="2" charset="77"/>
              </a:rPr>
              <a:t>I    Deliver better, together</a:t>
            </a:r>
            <a:r>
              <a:rPr lang="en-US" sz="1400" b="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Poppins" pitchFamily="2" charset="77"/>
              </a:rPr>
              <a:t> </a:t>
            </a:r>
            <a:endParaRPr lang="en-US" sz="3200" b="0">
              <a:solidFill>
                <a:schemeClr val="tx1"/>
              </a:solidFill>
              <a:latin typeface="+mn-lt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49388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TT_title_and_content_page_white_no_logo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2E7F12-BD2C-454C-8BAE-3EB1D27C5D9D}"/>
              </a:ext>
            </a:extLst>
          </p:cNvPr>
          <p:cNvSpPr txBox="1"/>
          <p:nvPr userDrawn="1"/>
        </p:nvSpPr>
        <p:spPr>
          <a:xfrm>
            <a:off x="22945729" y="12846898"/>
            <a:ext cx="712894" cy="29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B477CCE-A684-6D48-924D-1483991CCAF7}" type="slidenum">
              <a:rPr lang="en-US" sz="1334">
                <a:solidFill>
                  <a:schemeClr val="tx1"/>
                </a:solidFill>
                <a:ea typeface="Trebuchet MS" charset="0"/>
                <a:cs typeface="Trebuchet MS" charset="0"/>
              </a:rPr>
              <a:pPr algn="ctr"/>
              <a:t>‹#›</a:t>
            </a:fld>
            <a:endParaRPr lang="en-US" sz="1866">
              <a:solidFill>
                <a:schemeClr val="tx1"/>
              </a:solidFill>
              <a:ea typeface="Trebuchet MS" charset="0"/>
              <a:cs typeface="Trebuchet MS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1BD471-F2F7-924A-AEFD-CFABEE761D67}"/>
              </a:ext>
            </a:extLst>
          </p:cNvPr>
          <p:cNvSpPr>
            <a:spLocks noChangeAspect="1"/>
          </p:cNvSpPr>
          <p:nvPr userDrawn="1"/>
        </p:nvSpPr>
        <p:spPr>
          <a:xfrm rot="10800000" flipV="1">
            <a:off x="23591926" y="12918016"/>
            <a:ext cx="192000" cy="192000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tIns="96000" rIns="96000" bIns="96000" rtlCol="0" anchor="ctr"/>
          <a:lstStyle/>
          <a:p>
            <a:pPr algn="ctr" fontAlgn="auto">
              <a:lnSpc>
                <a:spcPct val="110000"/>
              </a:lnSpc>
              <a:spcBef>
                <a:spcPts val="534"/>
              </a:spcBef>
              <a:spcAft>
                <a:spcPts val="534"/>
              </a:spcAft>
            </a:pPr>
            <a:endParaRPr lang="en-US" sz="4266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ED7DBAD-4381-CD4A-BBCC-C05F707F4B1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0303" y="2694635"/>
            <a:ext cx="19583400" cy="10427642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 algn="l">
              <a:defRPr sz="2400">
                <a:solidFill>
                  <a:schemeClr val="tx1"/>
                </a:solidFill>
                <a:latin typeface="Arial"/>
                <a:cs typeface="Arial"/>
              </a:defRPr>
            </a:lvl2pPr>
            <a:lvl3pPr algn="l">
              <a:defRPr sz="2400">
                <a:solidFill>
                  <a:schemeClr val="tx1"/>
                </a:solidFill>
                <a:latin typeface="Arial"/>
                <a:cs typeface="Arial"/>
              </a:defRPr>
            </a:lvl3pPr>
            <a:lvl4pPr algn="l">
              <a:defRPr sz="2400">
                <a:solidFill>
                  <a:schemeClr val="tx1"/>
                </a:solidFill>
                <a:latin typeface="Arial"/>
                <a:cs typeface="Arial"/>
              </a:defRPr>
            </a:lvl4pPr>
            <a:lvl5pPr algn="l">
              <a:defRPr sz="24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4" name="Title 7">
            <a:extLst>
              <a:ext uri="{FF2B5EF4-FFF2-40B4-BE49-F238E27FC236}">
                <a16:creationId xmlns:a16="http://schemas.microsoft.com/office/drawing/2014/main" id="{42335611-E1BA-1D47-BDDE-2237367D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300" y="1179600"/>
            <a:ext cx="19297650" cy="1412596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5401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91B952-9B88-84A5-1C9D-86026E16A36A}"/>
              </a:ext>
            </a:extLst>
          </p:cNvPr>
          <p:cNvSpPr txBox="1"/>
          <p:nvPr userDrawn="1"/>
        </p:nvSpPr>
        <p:spPr>
          <a:xfrm>
            <a:off x="788124" y="12860127"/>
            <a:ext cx="4355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>
                <a:solidFill>
                  <a:srgbClr val="000000"/>
                </a:solidFill>
                <a:latin typeface="+mn-lt"/>
                <a:ea typeface="Roboto" panose="02000000000000000000" pitchFamily="2" charset="0"/>
                <a:cs typeface="Poppins SemiBold" pitchFamily="2" charset="77"/>
              </a:rPr>
              <a:t>Elysium Digital    </a:t>
            </a:r>
            <a:r>
              <a:rPr lang="en-US" sz="1400" b="0">
                <a:solidFill>
                  <a:srgbClr val="000000"/>
                </a:solidFill>
                <a:latin typeface="+mn-lt"/>
                <a:ea typeface="Roboto" panose="02000000000000000000" pitchFamily="2" charset="0"/>
                <a:cs typeface="Poppins" pitchFamily="2" charset="77"/>
              </a:rPr>
              <a:t>I    Deliver better, together</a:t>
            </a:r>
            <a:r>
              <a:rPr lang="en-US" sz="1400" b="0">
                <a:solidFill>
                  <a:srgbClr val="000000"/>
                </a:solidFill>
                <a:latin typeface="+mn-lt"/>
                <a:ea typeface="Roboto Light" panose="02000000000000000000" pitchFamily="2" charset="0"/>
                <a:cs typeface="Poppins" pitchFamily="2" charset="77"/>
              </a:rPr>
              <a:t> </a:t>
            </a:r>
            <a:endParaRPr lang="en-US" sz="3200" b="0">
              <a:latin typeface="+mn-lt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69910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TT_title_and_content_page_blue_no_logo">
    <p:bg bwMode="ltGray">
      <p:bgPr>
        <a:solidFill>
          <a:srgbClr val="04C6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6B1447-8560-5149-879C-1385CCAE2D61}"/>
              </a:ext>
            </a:extLst>
          </p:cNvPr>
          <p:cNvSpPr txBox="1"/>
          <p:nvPr userDrawn="1"/>
        </p:nvSpPr>
        <p:spPr>
          <a:xfrm>
            <a:off x="22945729" y="12846898"/>
            <a:ext cx="712894" cy="29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B477CCE-A684-6D48-924D-1483991CCAF7}" type="slidenum">
              <a:rPr lang="en-US" sz="1334">
                <a:solidFill>
                  <a:schemeClr val="tx1"/>
                </a:solidFill>
                <a:ea typeface="Trebuchet MS" charset="0"/>
                <a:cs typeface="Trebuchet MS" charset="0"/>
              </a:rPr>
              <a:pPr algn="ctr"/>
              <a:t>‹#›</a:t>
            </a:fld>
            <a:endParaRPr lang="en-US" sz="1866">
              <a:solidFill>
                <a:schemeClr val="tx1"/>
              </a:solidFill>
              <a:ea typeface="Trebuchet MS" charset="0"/>
              <a:cs typeface="Trebuchet MS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4531BA-A181-F244-962E-4729FD488293}"/>
              </a:ext>
            </a:extLst>
          </p:cNvPr>
          <p:cNvSpPr>
            <a:spLocks noChangeAspect="1"/>
          </p:cNvSpPr>
          <p:nvPr userDrawn="1"/>
        </p:nvSpPr>
        <p:spPr>
          <a:xfrm rot="10800000" flipV="1">
            <a:off x="23591926" y="12918016"/>
            <a:ext cx="192000" cy="192000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tIns="96000" rIns="96000" bIns="96000" rtlCol="0" anchor="ctr"/>
          <a:lstStyle/>
          <a:p>
            <a:pPr algn="ctr" fontAlgn="auto">
              <a:lnSpc>
                <a:spcPct val="110000"/>
              </a:lnSpc>
              <a:spcBef>
                <a:spcPts val="534"/>
              </a:spcBef>
              <a:spcAft>
                <a:spcPts val="534"/>
              </a:spcAft>
            </a:pPr>
            <a:endParaRPr lang="en-US" sz="4266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FDC24F-148B-684B-83D5-62335CE18AA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0303" y="2694635"/>
            <a:ext cx="19583400" cy="10427642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 algn="l">
              <a:defRPr sz="2400">
                <a:solidFill>
                  <a:schemeClr val="tx1"/>
                </a:solidFill>
                <a:latin typeface="Arial"/>
                <a:cs typeface="Arial"/>
              </a:defRPr>
            </a:lvl2pPr>
            <a:lvl3pPr algn="l">
              <a:defRPr sz="2400">
                <a:solidFill>
                  <a:schemeClr val="tx1"/>
                </a:solidFill>
                <a:latin typeface="Arial"/>
                <a:cs typeface="Arial"/>
              </a:defRPr>
            </a:lvl3pPr>
            <a:lvl4pPr algn="l">
              <a:defRPr sz="2400">
                <a:solidFill>
                  <a:schemeClr val="tx1"/>
                </a:solidFill>
                <a:latin typeface="Arial"/>
                <a:cs typeface="Arial"/>
              </a:defRPr>
            </a:lvl4pPr>
            <a:lvl5pPr algn="l">
              <a:defRPr sz="24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1" name="Title 7">
            <a:extLst>
              <a:ext uri="{FF2B5EF4-FFF2-40B4-BE49-F238E27FC236}">
                <a16:creationId xmlns:a16="http://schemas.microsoft.com/office/drawing/2014/main" id="{B8351854-4C7C-4C48-B4A1-113617B7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300" y="1179600"/>
            <a:ext cx="19297650" cy="1412596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401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B3F853-1726-D990-8C57-44DF85330603}"/>
              </a:ext>
            </a:extLst>
          </p:cNvPr>
          <p:cNvSpPr txBox="1"/>
          <p:nvPr userDrawn="1"/>
        </p:nvSpPr>
        <p:spPr>
          <a:xfrm>
            <a:off x="788124" y="12860127"/>
            <a:ext cx="4355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Poppins SemiBold" pitchFamily="2" charset="77"/>
              </a:rPr>
              <a:t>Elysium Digital    </a:t>
            </a:r>
            <a:r>
              <a:rPr lang="en-US" sz="14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Poppins" pitchFamily="2" charset="77"/>
              </a:rPr>
              <a:t>I    Deliver better, together</a:t>
            </a:r>
            <a:r>
              <a:rPr lang="en-US" sz="1400" b="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Poppins" pitchFamily="2" charset="77"/>
              </a:rPr>
              <a:t> </a:t>
            </a:r>
            <a:endParaRPr lang="en-US" sz="3200" b="0">
              <a:solidFill>
                <a:schemeClr val="tx1"/>
              </a:solidFill>
              <a:latin typeface="+mn-lt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41154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TT_title_and_content_page_dark_no_logo">
    <p:bg bwMode="ltGray">
      <p:bgPr>
        <a:solidFill>
          <a:srgbClr val="417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81BE92-55F3-1A40-A096-F1CFC85D3F74}"/>
              </a:ext>
            </a:extLst>
          </p:cNvPr>
          <p:cNvSpPr txBox="1"/>
          <p:nvPr userDrawn="1"/>
        </p:nvSpPr>
        <p:spPr>
          <a:xfrm>
            <a:off x="22945729" y="12846898"/>
            <a:ext cx="712894" cy="29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B477CCE-A684-6D48-924D-1483991CCAF7}" type="slidenum">
              <a:rPr lang="en-US" sz="1334">
                <a:solidFill>
                  <a:schemeClr val="tx1"/>
                </a:solidFill>
                <a:ea typeface="Trebuchet MS" charset="0"/>
                <a:cs typeface="Trebuchet MS" charset="0"/>
              </a:rPr>
              <a:pPr algn="ctr"/>
              <a:t>‹#›</a:t>
            </a:fld>
            <a:endParaRPr lang="en-US" sz="1866">
              <a:solidFill>
                <a:schemeClr val="tx1"/>
              </a:solidFill>
              <a:ea typeface="Trebuchet MS" charset="0"/>
              <a:cs typeface="Trebuchet MS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2E683E-30D9-8844-89CB-BC47E2E3276A}"/>
              </a:ext>
            </a:extLst>
          </p:cNvPr>
          <p:cNvSpPr>
            <a:spLocks noChangeAspect="1"/>
          </p:cNvSpPr>
          <p:nvPr userDrawn="1"/>
        </p:nvSpPr>
        <p:spPr>
          <a:xfrm rot="10800000" flipV="1">
            <a:off x="23591926" y="12918016"/>
            <a:ext cx="192000" cy="192000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tIns="96000" rIns="96000" bIns="96000" rtlCol="0" anchor="ctr"/>
          <a:lstStyle/>
          <a:p>
            <a:pPr algn="ctr" fontAlgn="auto">
              <a:lnSpc>
                <a:spcPct val="110000"/>
              </a:lnSpc>
              <a:spcBef>
                <a:spcPts val="534"/>
              </a:spcBef>
              <a:spcAft>
                <a:spcPts val="534"/>
              </a:spcAft>
            </a:pPr>
            <a:endParaRPr lang="en-US" sz="4266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BDAB0DC-F235-1F48-ACD5-79EC8B8992E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0303" y="2694635"/>
            <a:ext cx="19583400" cy="10427642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 algn="l">
              <a:defRPr sz="2400">
                <a:solidFill>
                  <a:schemeClr val="tx1"/>
                </a:solidFill>
                <a:latin typeface="Arial"/>
                <a:cs typeface="Arial"/>
              </a:defRPr>
            </a:lvl2pPr>
            <a:lvl3pPr algn="l">
              <a:defRPr sz="2400">
                <a:solidFill>
                  <a:schemeClr val="tx1"/>
                </a:solidFill>
                <a:latin typeface="Arial"/>
                <a:cs typeface="Arial"/>
              </a:defRPr>
            </a:lvl3pPr>
            <a:lvl4pPr algn="l">
              <a:defRPr sz="2400">
                <a:solidFill>
                  <a:schemeClr val="tx1"/>
                </a:solidFill>
                <a:latin typeface="Arial"/>
                <a:cs typeface="Arial"/>
              </a:defRPr>
            </a:lvl4pPr>
            <a:lvl5pPr algn="l">
              <a:defRPr sz="24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1" name="Title 7">
            <a:extLst>
              <a:ext uri="{FF2B5EF4-FFF2-40B4-BE49-F238E27FC236}">
                <a16:creationId xmlns:a16="http://schemas.microsoft.com/office/drawing/2014/main" id="{7860FF7E-BC47-B841-8286-56767BBA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300" y="1179600"/>
            <a:ext cx="19297650" cy="1412596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401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C387F7-E4F4-AD20-9A04-EBE711512D02}"/>
              </a:ext>
            </a:extLst>
          </p:cNvPr>
          <p:cNvSpPr txBox="1"/>
          <p:nvPr userDrawn="1"/>
        </p:nvSpPr>
        <p:spPr>
          <a:xfrm>
            <a:off x="788124" y="12860127"/>
            <a:ext cx="4355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Poppins SemiBold" pitchFamily="2" charset="77"/>
              </a:rPr>
              <a:t>Elysium Digital    </a:t>
            </a:r>
            <a:r>
              <a:rPr lang="en-US" sz="14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Poppins" pitchFamily="2" charset="77"/>
              </a:rPr>
              <a:t>I    Deliver better, together</a:t>
            </a:r>
            <a:r>
              <a:rPr lang="en-US" sz="1400" b="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Poppins" pitchFamily="2" charset="77"/>
              </a:rPr>
              <a:t> </a:t>
            </a:r>
            <a:endParaRPr lang="en-US" sz="3200" b="0">
              <a:solidFill>
                <a:schemeClr val="tx1"/>
              </a:solidFill>
              <a:latin typeface="+mn-lt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4388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over_slide_image_background">
    <p:bg>
      <p:bgPr>
        <a:solidFill>
          <a:srgbClr val="0017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"/>
          <p:cNvSpPr>
            <a:spLocks noGrp="1"/>
          </p:cNvSpPr>
          <p:nvPr>
            <p:ph type="pic" idx="13"/>
          </p:nvPr>
        </p:nvSpPr>
        <p:spPr>
          <a:xfrm>
            <a:off x="-1" y="-1"/>
            <a:ext cx="24384001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410651" y="6858002"/>
            <a:ext cx="13590105" cy="4146009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defRPr sz="116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10651" y="11186250"/>
            <a:ext cx="13590105" cy="1095467"/>
          </a:xfrm>
          <a:prstGeom prst="rect">
            <a:avLst/>
          </a:prstGeom>
        </p:spPr>
        <p:txBody>
          <a:bodyPr anchor="ctr"/>
          <a:lstStyle>
            <a:lvl1pPr>
              <a:defRPr sz="4200">
                <a:latin typeface="+mj-lt"/>
              </a:defRPr>
            </a:lvl1pPr>
            <a:lvl2pPr marL="557212" indent="-466725">
              <a:defRPr sz="4200">
                <a:latin typeface="+mj-lt"/>
              </a:defRPr>
            </a:lvl2pPr>
            <a:lvl3pPr marL="841971" indent="-495896">
              <a:defRPr sz="4200">
                <a:latin typeface="+mj-lt"/>
              </a:defRPr>
            </a:lvl3pPr>
            <a:lvl4pPr marL="1457325" indent="-600075">
              <a:defRPr sz="4200">
                <a:latin typeface="+mj-lt"/>
              </a:defRPr>
            </a:lvl4pPr>
            <a:lvl5pPr marL="1724224" indent="-454224">
              <a:defRPr sz="42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9667117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NTT_title_and_content_page_white_no_logo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FE6205-C4BD-EB40-A1C9-9B69F07C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247" y="1502175"/>
            <a:ext cx="18020381" cy="1587501"/>
          </a:xfrm>
          <a:prstGeom prst="rect">
            <a:avLst/>
          </a:prstGeom>
        </p:spPr>
        <p:txBody>
          <a:bodyPr anchor="ctr"/>
          <a:lstStyle>
            <a:lvl1pPr>
              <a:defRPr sz="6400" b="1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AA6FB0-7003-A549-BEB5-F13AC065B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247" y="3514165"/>
            <a:ext cx="19865789" cy="8448651"/>
          </a:xfrm>
          <a:prstGeom prst="rect">
            <a:avLst/>
          </a:prstGeom>
        </p:spPr>
        <p:txBody>
          <a:bodyPr/>
          <a:lstStyle>
            <a:lvl1pPr algn="l">
              <a:lnSpc>
                <a:spcPct val="130000"/>
              </a:lnSpc>
              <a:spcAft>
                <a:spcPts val="0"/>
              </a:spcAft>
              <a:defRPr sz="2400">
                <a:solidFill>
                  <a:schemeClr val="bg2">
                    <a:lumMod val="75000"/>
                  </a:schemeClr>
                </a:solidFill>
                <a:latin typeface="+mj-lt"/>
                <a:cs typeface="Arial"/>
              </a:defRPr>
            </a:lvl1pPr>
            <a:lvl2pPr algn="l">
              <a:lnSpc>
                <a:spcPct val="130000"/>
              </a:lnSpc>
              <a:spcAft>
                <a:spcPts val="0"/>
              </a:spcAft>
              <a:defRPr sz="2400">
                <a:solidFill>
                  <a:schemeClr val="bg2">
                    <a:lumMod val="75000"/>
                  </a:schemeClr>
                </a:solidFill>
                <a:latin typeface="+mj-lt"/>
                <a:cs typeface="Arial"/>
              </a:defRPr>
            </a:lvl2pPr>
            <a:lvl3pPr algn="l">
              <a:lnSpc>
                <a:spcPct val="130000"/>
              </a:lnSpc>
              <a:spcAft>
                <a:spcPts val="0"/>
              </a:spcAft>
              <a:defRPr sz="2400">
                <a:solidFill>
                  <a:schemeClr val="bg2">
                    <a:lumMod val="75000"/>
                  </a:schemeClr>
                </a:solidFill>
                <a:latin typeface="+mj-lt"/>
                <a:cs typeface="Arial"/>
              </a:defRPr>
            </a:lvl3pPr>
            <a:lvl4pPr algn="l">
              <a:lnSpc>
                <a:spcPct val="130000"/>
              </a:lnSpc>
              <a:spcAft>
                <a:spcPts val="0"/>
              </a:spcAft>
              <a:defRPr sz="2400">
                <a:solidFill>
                  <a:schemeClr val="bg2">
                    <a:lumMod val="75000"/>
                  </a:schemeClr>
                </a:solidFill>
                <a:latin typeface="+mj-lt"/>
                <a:cs typeface="Arial"/>
              </a:defRPr>
            </a:lvl4pPr>
            <a:lvl5pPr algn="l">
              <a:lnSpc>
                <a:spcPct val="130000"/>
              </a:lnSpc>
              <a:spcAft>
                <a:spcPts val="0"/>
              </a:spcAft>
              <a:defRPr sz="2400">
                <a:solidFill>
                  <a:schemeClr val="bg2">
                    <a:lumMod val="75000"/>
                  </a:schemeClr>
                </a:solidFill>
                <a:latin typeface="+mj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70F742-EC63-B031-7B21-3EB77B31432F}"/>
              </a:ext>
            </a:extLst>
          </p:cNvPr>
          <p:cNvSpPr txBox="1"/>
          <p:nvPr userDrawn="1"/>
        </p:nvSpPr>
        <p:spPr>
          <a:xfrm>
            <a:off x="788124" y="12860127"/>
            <a:ext cx="4355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>
                <a:solidFill>
                  <a:srgbClr val="000000"/>
                </a:solidFill>
                <a:latin typeface="+mn-lt"/>
                <a:ea typeface="Roboto" panose="02000000000000000000" pitchFamily="2" charset="0"/>
                <a:cs typeface="Poppins SemiBold" pitchFamily="2" charset="77"/>
              </a:rPr>
              <a:t>Elysium Digital    </a:t>
            </a:r>
            <a:r>
              <a:rPr lang="en-US" sz="1400" b="0">
                <a:solidFill>
                  <a:srgbClr val="000000"/>
                </a:solidFill>
                <a:latin typeface="+mn-lt"/>
                <a:ea typeface="Roboto" panose="02000000000000000000" pitchFamily="2" charset="0"/>
                <a:cs typeface="Poppins" pitchFamily="2" charset="77"/>
              </a:rPr>
              <a:t>I    Deliver better, together</a:t>
            </a:r>
            <a:r>
              <a:rPr lang="en-US" sz="1400" b="0">
                <a:solidFill>
                  <a:srgbClr val="000000"/>
                </a:solidFill>
                <a:latin typeface="+mn-lt"/>
                <a:ea typeface="Roboto Light" panose="02000000000000000000" pitchFamily="2" charset="0"/>
                <a:cs typeface="Poppins" pitchFamily="2" charset="77"/>
              </a:rPr>
              <a:t> </a:t>
            </a:r>
            <a:endParaRPr lang="en-US" sz="3200" b="0">
              <a:latin typeface="+mn-lt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35811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NTT_title_and_content_page_white_no_logo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FE6205-C4BD-EB40-A1C9-9B69F07C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247" y="1502175"/>
            <a:ext cx="18020381" cy="1587501"/>
          </a:xfrm>
          <a:prstGeom prst="rect">
            <a:avLst/>
          </a:prstGeom>
        </p:spPr>
        <p:txBody>
          <a:bodyPr anchor="ctr"/>
          <a:lstStyle>
            <a:lvl1pPr>
              <a:defRPr sz="6400" b="1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AA6FB0-7003-A549-BEB5-F13AC065B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247" y="3514165"/>
            <a:ext cx="19865789" cy="8448651"/>
          </a:xfrm>
          <a:prstGeom prst="rect">
            <a:avLst/>
          </a:prstGeom>
        </p:spPr>
        <p:txBody>
          <a:bodyPr/>
          <a:lstStyle>
            <a:lvl1pPr algn="l">
              <a:lnSpc>
                <a:spcPct val="130000"/>
              </a:lnSpc>
              <a:spcAft>
                <a:spcPts val="0"/>
              </a:spcAft>
              <a:defRPr sz="2400">
                <a:solidFill>
                  <a:schemeClr val="bg2">
                    <a:lumMod val="75000"/>
                  </a:schemeClr>
                </a:solidFill>
                <a:latin typeface="+mj-lt"/>
                <a:cs typeface="Arial"/>
              </a:defRPr>
            </a:lvl1pPr>
            <a:lvl2pPr algn="l">
              <a:lnSpc>
                <a:spcPct val="130000"/>
              </a:lnSpc>
              <a:spcAft>
                <a:spcPts val="0"/>
              </a:spcAft>
              <a:defRPr sz="2400">
                <a:solidFill>
                  <a:schemeClr val="bg2">
                    <a:lumMod val="75000"/>
                  </a:schemeClr>
                </a:solidFill>
                <a:latin typeface="+mj-lt"/>
                <a:cs typeface="Arial"/>
              </a:defRPr>
            </a:lvl2pPr>
            <a:lvl3pPr algn="l">
              <a:lnSpc>
                <a:spcPct val="130000"/>
              </a:lnSpc>
              <a:spcAft>
                <a:spcPts val="0"/>
              </a:spcAft>
              <a:defRPr sz="2400">
                <a:solidFill>
                  <a:schemeClr val="bg2">
                    <a:lumMod val="75000"/>
                  </a:schemeClr>
                </a:solidFill>
                <a:latin typeface="+mj-lt"/>
                <a:cs typeface="Arial"/>
              </a:defRPr>
            </a:lvl3pPr>
            <a:lvl4pPr algn="l">
              <a:lnSpc>
                <a:spcPct val="130000"/>
              </a:lnSpc>
              <a:spcAft>
                <a:spcPts val="0"/>
              </a:spcAft>
              <a:defRPr sz="2400">
                <a:solidFill>
                  <a:schemeClr val="bg2">
                    <a:lumMod val="75000"/>
                  </a:schemeClr>
                </a:solidFill>
                <a:latin typeface="+mj-lt"/>
                <a:cs typeface="Arial"/>
              </a:defRPr>
            </a:lvl4pPr>
            <a:lvl5pPr algn="l">
              <a:lnSpc>
                <a:spcPct val="130000"/>
              </a:lnSpc>
              <a:spcAft>
                <a:spcPts val="0"/>
              </a:spcAft>
              <a:defRPr sz="2400">
                <a:solidFill>
                  <a:schemeClr val="bg2">
                    <a:lumMod val="75000"/>
                  </a:schemeClr>
                </a:solidFill>
                <a:latin typeface="+mj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6335C6-BF47-84C6-2B50-407C4E59A5EF}"/>
              </a:ext>
            </a:extLst>
          </p:cNvPr>
          <p:cNvSpPr txBox="1"/>
          <p:nvPr userDrawn="1"/>
        </p:nvSpPr>
        <p:spPr>
          <a:xfrm>
            <a:off x="788124" y="12860127"/>
            <a:ext cx="4355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>
                <a:solidFill>
                  <a:srgbClr val="000000"/>
                </a:solidFill>
                <a:latin typeface="+mn-lt"/>
                <a:ea typeface="Roboto" panose="02000000000000000000" pitchFamily="2" charset="0"/>
                <a:cs typeface="Poppins SemiBold" pitchFamily="2" charset="77"/>
              </a:rPr>
              <a:t>Elysium Digital    </a:t>
            </a:r>
            <a:r>
              <a:rPr lang="en-US" sz="1400" b="0">
                <a:solidFill>
                  <a:srgbClr val="000000"/>
                </a:solidFill>
                <a:latin typeface="+mn-lt"/>
                <a:ea typeface="Roboto" panose="02000000000000000000" pitchFamily="2" charset="0"/>
                <a:cs typeface="Poppins" pitchFamily="2" charset="77"/>
              </a:rPr>
              <a:t>I    Deliver better, together</a:t>
            </a:r>
            <a:r>
              <a:rPr lang="en-US" sz="1400" b="0">
                <a:solidFill>
                  <a:srgbClr val="000000"/>
                </a:solidFill>
                <a:latin typeface="+mn-lt"/>
                <a:ea typeface="Roboto Light" panose="02000000000000000000" pitchFamily="2" charset="0"/>
                <a:cs typeface="Poppins" pitchFamily="2" charset="77"/>
              </a:rPr>
              <a:t> </a:t>
            </a:r>
            <a:endParaRPr lang="en-US" sz="3200" b="0">
              <a:latin typeface="+mn-lt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97353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- Whit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B1AC119-E807-DE4D-95CF-203B37909E4E}"/>
              </a:ext>
            </a:extLst>
          </p:cNvPr>
          <p:cNvSpPr txBox="1"/>
          <p:nvPr userDrawn="1"/>
        </p:nvSpPr>
        <p:spPr>
          <a:xfrm>
            <a:off x="22945729" y="12872298"/>
            <a:ext cx="712894" cy="29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B477CCE-A684-6D48-924D-1483991CCAF7}" type="slidenum">
              <a:rPr lang="en-US" sz="1334">
                <a:solidFill>
                  <a:schemeClr val="tx1"/>
                </a:solidFill>
                <a:ea typeface="Trebuchet MS" charset="0"/>
                <a:cs typeface="Trebuchet MS" charset="0"/>
              </a:rPr>
              <a:pPr algn="ctr"/>
              <a:t>‹#›</a:t>
            </a:fld>
            <a:endParaRPr lang="en-US" sz="1866">
              <a:solidFill>
                <a:schemeClr val="tx1"/>
              </a:solidFill>
              <a:ea typeface="Trebuchet MS" charset="0"/>
              <a:cs typeface="Trebuchet MS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30077E-04C8-A048-8E71-E30553BBCF00}"/>
              </a:ext>
            </a:extLst>
          </p:cNvPr>
          <p:cNvSpPr>
            <a:spLocks noChangeAspect="1"/>
          </p:cNvSpPr>
          <p:nvPr userDrawn="1"/>
        </p:nvSpPr>
        <p:spPr>
          <a:xfrm rot="10800000" flipV="1">
            <a:off x="23591926" y="12918016"/>
            <a:ext cx="192000" cy="192000"/>
          </a:xfrm>
          <a:prstGeom prst="ellipse">
            <a:avLst/>
          </a:prstGeom>
          <a:noFill/>
          <a:ln w="12700">
            <a:solidFill>
              <a:srgbClr val="04C6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tIns="96000" rIns="96000" bIns="96000" rtlCol="0" anchor="ctr"/>
          <a:lstStyle/>
          <a:p>
            <a:pPr algn="ctr" fontAlgn="auto">
              <a:lnSpc>
                <a:spcPct val="110000"/>
              </a:lnSpc>
              <a:spcBef>
                <a:spcPts val="534"/>
              </a:spcBef>
              <a:spcAft>
                <a:spcPts val="534"/>
              </a:spcAft>
            </a:pPr>
            <a:endParaRPr lang="en-US" sz="4266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3085DD-4C81-0843-9467-005F750E099C}"/>
              </a:ext>
            </a:extLst>
          </p:cNvPr>
          <p:cNvSpPr txBox="1"/>
          <p:nvPr userDrawn="1"/>
        </p:nvSpPr>
        <p:spPr>
          <a:xfrm>
            <a:off x="788124" y="12860127"/>
            <a:ext cx="4355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>
                <a:solidFill>
                  <a:srgbClr val="000000"/>
                </a:solidFill>
                <a:latin typeface="+mn-lt"/>
                <a:ea typeface="Roboto" panose="02000000000000000000" pitchFamily="2" charset="0"/>
                <a:cs typeface="Poppins SemiBold" pitchFamily="2" charset="77"/>
              </a:rPr>
              <a:t>Elysium Digital    </a:t>
            </a:r>
            <a:r>
              <a:rPr lang="en-US" sz="1400" b="0">
                <a:solidFill>
                  <a:srgbClr val="000000"/>
                </a:solidFill>
                <a:latin typeface="+mn-lt"/>
                <a:ea typeface="Roboto" panose="02000000000000000000" pitchFamily="2" charset="0"/>
                <a:cs typeface="Poppins" pitchFamily="2" charset="77"/>
              </a:rPr>
              <a:t>I    Deliver better, together</a:t>
            </a:r>
            <a:r>
              <a:rPr lang="en-US" sz="1400" b="0">
                <a:solidFill>
                  <a:srgbClr val="000000"/>
                </a:solidFill>
                <a:latin typeface="+mn-lt"/>
                <a:ea typeface="Roboto Light" panose="02000000000000000000" pitchFamily="2" charset="0"/>
                <a:cs typeface="Poppins" pitchFamily="2" charset="77"/>
              </a:rPr>
              <a:t> </a:t>
            </a:r>
            <a:endParaRPr lang="en-US" sz="3200" b="0">
              <a:latin typeface="+mn-lt"/>
              <a:cs typeface="Poppins" pitchFamily="2" charset="77"/>
            </a:endParaRPr>
          </a:p>
        </p:txBody>
      </p:sp>
      <p:sp>
        <p:nvSpPr>
          <p:cNvPr id="28" name="Title 7">
            <a:extLst>
              <a:ext uri="{FF2B5EF4-FFF2-40B4-BE49-F238E27FC236}">
                <a16:creationId xmlns:a16="http://schemas.microsoft.com/office/drawing/2014/main" id="{65D5A2B2-623F-374B-86E6-169816ED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300" y="1251789"/>
            <a:ext cx="19297650" cy="1412596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401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E40B636-E448-CD4E-A398-D7D48E318A5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467913" y="3790724"/>
            <a:ext cx="918436" cy="775935"/>
          </a:xfrm>
          <a:prstGeom prst="rect">
            <a:avLst/>
          </a:prstGeom>
        </p:spPr>
        <p:txBody>
          <a:bodyPr vert="horz"/>
          <a:lstStyle>
            <a:lvl1pPr>
              <a:defRPr sz="4000" b="1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/>
              <a:t>01.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1EC90E94-903D-4049-B06B-89882087952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486820" y="3897574"/>
            <a:ext cx="8632943" cy="669085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90000"/>
              </a:lnSpc>
              <a:buFont typeface="Arial"/>
              <a:buNone/>
              <a:defRPr sz="4000">
                <a:solidFill>
                  <a:schemeClr val="tx1"/>
                </a:solidFill>
                <a:latin typeface="+mj-lt"/>
                <a:cs typeface="Arial"/>
              </a:defRPr>
            </a:lvl1pPr>
            <a:lvl2pPr marL="8467" indent="0" algn="l">
              <a:buNone/>
              <a:defRPr sz="2934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3734">
                <a:latin typeface="Source Sans Pro"/>
                <a:cs typeface="Source Sans Pro"/>
              </a:defRPr>
            </a:lvl3pPr>
            <a:lvl4pPr>
              <a:defRPr sz="3734">
                <a:latin typeface="Source Sans Pro"/>
                <a:cs typeface="Source Sans Pro"/>
              </a:defRPr>
            </a:lvl4pPr>
            <a:lvl5pPr>
              <a:defRPr sz="3734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Understanding your challenge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D2C9F39E-3018-DD48-9D98-6B98B312F82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36141" y="4748356"/>
            <a:ext cx="918436" cy="775935"/>
          </a:xfrm>
          <a:prstGeom prst="rect">
            <a:avLst/>
          </a:prstGeom>
        </p:spPr>
        <p:txBody>
          <a:bodyPr vert="horz"/>
          <a:lstStyle>
            <a:lvl1pPr>
              <a:defRPr sz="4000" b="1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/>
              <a:t>02.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36A7B86-3D7D-C34A-BFCF-72D10C492EE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55049" y="4855206"/>
            <a:ext cx="8632943" cy="669085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90000"/>
              </a:lnSpc>
              <a:buFont typeface="Arial"/>
              <a:buNone/>
              <a:defRPr sz="4000">
                <a:solidFill>
                  <a:schemeClr val="tx1"/>
                </a:solidFill>
                <a:latin typeface="+mj-lt"/>
                <a:cs typeface="Arial"/>
              </a:defRPr>
            </a:lvl1pPr>
            <a:lvl2pPr marL="8467" indent="0" algn="l">
              <a:buNone/>
              <a:defRPr sz="2934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3734">
                <a:latin typeface="Source Sans Pro"/>
                <a:cs typeface="Source Sans Pro"/>
              </a:defRPr>
            </a:lvl3pPr>
            <a:lvl4pPr>
              <a:defRPr sz="3734">
                <a:latin typeface="Source Sans Pro"/>
                <a:cs typeface="Source Sans Pro"/>
              </a:defRPr>
            </a:lvl4pPr>
            <a:lvl5pPr>
              <a:defRPr sz="3734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Recommended approach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8528D2C1-EB38-F54E-8DEF-10C930E6014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467913" y="5705988"/>
            <a:ext cx="918436" cy="775935"/>
          </a:xfrm>
          <a:prstGeom prst="rect">
            <a:avLst/>
          </a:prstGeom>
        </p:spPr>
        <p:txBody>
          <a:bodyPr vert="horz"/>
          <a:lstStyle>
            <a:lvl1pPr>
              <a:defRPr sz="4000" b="1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/>
              <a:t>03.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940C86E8-8A25-F146-8A70-9C58C9FD08F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486820" y="5812838"/>
            <a:ext cx="8632943" cy="669085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90000"/>
              </a:lnSpc>
              <a:buFont typeface="Arial"/>
              <a:buNone/>
              <a:defRPr sz="4000">
                <a:solidFill>
                  <a:schemeClr val="tx1"/>
                </a:solidFill>
                <a:latin typeface="+mj-lt"/>
                <a:cs typeface="Arial"/>
              </a:defRPr>
            </a:lvl1pPr>
            <a:lvl2pPr marL="8467" indent="0" algn="l">
              <a:buNone/>
              <a:defRPr sz="2934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3734">
                <a:latin typeface="Source Sans Pro"/>
                <a:cs typeface="Source Sans Pro"/>
              </a:defRPr>
            </a:lvl3pPr>
            <a:lvl4pPr>
              <a:defRPr sz="3734">
                <a:latin typeface="Source Sans Pro"/>
                <a:cs typeface="Source Sans Pro"/>
              </a:defRPr>
            </a:lvl4pPr>
            <a:lvl5pPr>
              <a:defRPr sz="3734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Our team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147B4FBA-AE48-6349-A44C-A08BD50A637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36141" y="6669534"/>
            <a:ext cx="918436" cy="775935"/>
          </a:xfrm>
          <a:prstGeom prst="rect">
            <a:avLst/>
          </a:prstGeom>
        </p:spPr>
        <p:txBody>
          <a:bodyPr vert="horz"/>
          <a:lstStyle>
            <a:lvl1pPr>
              <a:defRPr sz="4000" b="1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/>
              <a:t>04.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19063792-1484-5947-B4E0-6742F48AA4E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455049" y="6776384"/>
            <a:ext cx="8632943" cy="669085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90000"/>
              </a:lnSpc>
              <a:buFont typeface="Arial"/>
              <a:buNone/>
              <a:defRPr sz="4000">
                <a:solidFill>
                  <a:schemeClr val="tx1"/>
                </a:solidFill>
                <a:latin typeface="+mj-lt"/>
                <a:cs typeface="Arial"/>
              </a:defRPr>
            </a:lvl1pPr>
            <a:lvl2pPr marL="8467" indent="0" algn="l">
              <a:buNone/>
              <a:defRPr sz="2934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3734">
                <a:latin typeface="Source Sans Pro"/>
                <a:cs typeface="Source Sans Pro"/>
              </a:defRPr>
            </a:lvl3pPr>
            <a:lvl4pPr>
              <a:defRPr sz="3734">
                <a:latin typeface="Source Sans Pro"/>
                <a:cs typeface="Source Sans Pro"/>
              </a:defRPr>
            </a:lvl4pPr>
            <a:lvl5pPr>
              <a:defRPr sz="3734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Our process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589F119B-4D1B-D54A-B061-1B87178242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467913" y="7636008"/>
            <a:ext cx="918436" cy="775935"/>
          </a:xfrm>
          <a:prstGeom prst="rect">
            <a:avLst/>
          </a:prstGeom>
        </p:spPr>
        <p:txBody>
          <a:bodyPr vert="horz"/>
          <a:lstStyle>
            <a:lvl1pPr>
              <a:defRPr sz="4000" b="1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/>
              <a:t>05.</a:t>
            </a: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97B40C65-4FD2-ED42-9D0F-CB42BA250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486820" y="7742858"/>
            <a:ext cx="8632943" cy="669085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90000"/>
              </a:lnSpc>
              <a:buFont typeface="Arial"/>
              <a:buNone/>
              <a:defRPr sz="4000">
                <a:solidFill>
                  <a:schemeClr val="tx1"/>
                </a:solidFill>
                <a:latin typeface="+mj-lt"/>
                <a:cs typeface="Arial"/>
              </a:defRPr>
            </a:lvl1pPr>
            <a:lvl2pPr marL="8467" indent="0" algn="l">
              <a:buNone/>
              <a:defRPr sz="2934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3734">
                <a:latin typeface="Source Sans Pro"/>
                <a:cs typeface="Source Sans Pro"/>
              </a:defRPr>
            </a:lvl3pPr>
            <a:lvl4pPr>
              <a:defRPr sz="3734">
                <a:latin typeface="Source Sans Pro"/>
                <a:cs typeface="Source Sans Pro"/>
              </a:defRPr>
            </a:lvl4pPr>
            <a:lvl5pPr>
              <a:defRPr sz="3734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Timeline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6E8CA781-EE92-7F4E-9121-8BE28303FC9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2188809" y="3790724"/>
            <a:ext cx="918436" cy="775935"/>
          </a:xfrm>
          <a:prstGeom prst="rect">
            <a:avLst/>
          </a:prstGeom>
        </p:spPr>
        <p:txBody>
          <a:bodyPr vert="horz"/>
          <a:lstStyle>
            <a:lvl1pPr>
              <a:defRPr sz="4000" b="1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/>
              <a:t>06.</a:t>
            </a:r>
          </a:p>
        </p:txBody>
      </p:sp>
      <p:sp>
        <p:nvSpPr>
          <p:cNvPr id="46" name="Text Placeholder 17">
            <a:extLst>
              <a:ext uri="{FF2B5EF4-FFF2-40B4-BE49-F238E27FC236}">
                <a16:creationId xmlns:a16="http://schemas.microsoft.com/office/drawing/2014/main" id="{640E6289-0C8B-0A4D-B3F6-445B9692481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3207717" y="3897574"/>
            <a:ext cx="8632943" cy="669085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90000"/>
              </a:lnSpc>
              <a:buFont typeface="Arial"/>
              <a:buNone/>
              <a:defRPr sz="4000">
                <a:solidFill>
                  <a:schemeClr val="tx1"/>
                </a:solidFill>
                <a:latin typeface="+mj-lt"/>
                <a:cs typeface="Arial"/>
              </a:defRPr>
            </a:lvl1pPr>
            <a:lvl2pPr marL="8467" indent="0" algn="l">
              <a:buNone/>
              <a:defRPr sz="2934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3734">
                <a:latin typeface="Source Sans Pro"/>
                <a:cs typeface="Source Sans Pro"/>
              </a:defRPr>
            </a:lvl3pPr>
            <a:lvl4pPr>
              <a:defRPr sz="3734">
                <a:latin typeface="Source Sans Pro"/>
                <a:cs typeface="Source Sans Pro"/>
              </a:defRPr>
            </a:lvl4pPr>
            <a:lvl5pPr>
              <a:defRPr sz="3734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Assumptions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BA849ED8-1B77-E146-81BB-02B92F7DD84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2157038" y="4748356"/>
            <a:ext cx="918436" cy="775935"/>
          </a:xfrm>
          <a:prstGeom prst="rect">
            <a:avLst/>
          </a:prstGeom>
        </p:spPr>
        <p:txBody>
          <a:bodyPr vert="horz"/>
          <a:lstStyle>
            <a:lvl1pPr>
              <a:defRPr sz="4000" b="1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/>
              <a:t>07.</a:t>
            </a:r>
          </a:p>
        </p:txBody>
      </p:sp>
      <p:sp>
        <p:nvSpPr>
          <p:cNvPr id="48" name="Text Placeholder 17">
            <a:extLst>
              <a:ext uri="{FF2B5EF4-FFF2-40B4-BE49-F238E27FC236}">
                <a16:creationId xmlns:a16="http://schemas.microsoft.com/office/drawing/2014/main" id="{93773565-9DA7-D649-BBF7-B7D759A0806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3175946" y="4855206"/>
            <a:ext cx="8632943" cy="669085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90000"/>
              </a:lnSpc>
              <a:buFont typeface="Arial"/>
              <a:buNone/>
              <a:defRPr sz="4000">
                <a:solidFill>
                  <a:schemeClr val="tx1"/>
                </a:solidFill>
                <a:latin typeface="+mj-lt"/>
                <a:cs typeface="Arial"/>
              </a:defRPr>
            </a:lvl1pPr>
            <a:lvl2pPr marL="8467" indent="0" algn="l">
              <a:buNone/>
              <a:defRPr sz="2934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3734">
                <a:latin typeface="Source Sans Pro"/>
                <a:cs typeface="Source Sans Pro"/>
              </a:defRPr>
            </a:lvl3pPr>
            <a:lvl4pPr>
              <a:defRPr sz="3734">
                <a:latin typeface="Source Sans Pro"/>
                <a:cs typeface="Source Sans Pro"/>
              </a:defRPr>
            </a:lvl4pPr>
            <a:lvl5pPr>
              <a:defRPr sz="3734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The numbers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058CB261-4B8E-C548-BE88-0EE700749CF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2188809" y="5705988"/>
            <a:ext cx="918436" cy="775935"/>
          </a:xfrm>
          <a:prstGeom prst="rect">
            <a:avLst/>
          </a:prstGeom>
        </p:spPr>
        <p:txBody>
          <a:bodyPr vert="horz"/>
          <a:lstStyle>
            <a:lvl1pPr>
              <a:defRPr sz="4000" b="1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/>
              <a:t>08.</a:t>
            </a:r>
          </a:p>
        </p:txBody>
      </p:sp>
      <p:sp>
        <p:nvSpPr>
          <p:cNvPr id="50" name="Text Placeholder 17">
            <a:extLst>
              <a:ext uri="{FF2B5EF4-FFF2-40B4-BE49-F238E27FC236}">
                <a16:creationId xmlns:a16="http://schemas.microsoft.com/office/drawing/2014/main" id="{80AC0D11-055F-0247-883E-2515B111B8B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3207717" y="5812838"/>
            <a:ext cx="8632943" cy="669085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90000"/>
              </a:lnSpc>
              <a:buFont typeface="Arial"/>
              <a:buNone/>
              <a:defRPr sz="4000">
                <a:solidFill>
                  <a:schemeClr val="tx1"/>
                </a:solidFill>
                <a:latin typeface="+mj-lt"/>
                <a:cs typeface="Arial"/>
              </a:defRPr>
            </a:lvl1pPr>
            <a:lvl2pPr marL="8467" indent="0" algn="l">
              <a:buNone/>
              <a:defRPr sz="2934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3734">
                <a:latin typeface="Source Sans Pro"/>
                <a:cs typeface="Source Sans Pro"/>
              </a:defRPr>
            </a:lvl3pPr>
            <a:lvl4pPr>
              <a:defRPr sz="3734">
                <a:latin typeface="Source Sans Pro"/>
                <a:cs typeface="Source Sans Pro"/>
              </a:defRPr>
            </a:lvl4pPr>
            <a:lvl5pPr>
              <a:defRPr sz="3734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Activities and outputs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CC34D4A3-62AD-0340-B6DA-E4846ED74A4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2157038" y="6669534"/>
            <a:ext cx="918436" cy="775935"/>
          </a:xfrm>
          <a:prstGeom prst="rect">
            <a:avLst/>
          </a:prstGeom>
        </p:spPr>
        <p:txBody>
          <a:bodyPr vert="horz"/>
          <a:lstStyle>
            <a:lvl1pPr>
              <a:defRPr sz="4000" b="1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/>
              <a:t>09.</a:t>
            </a:r>
          </a:p>
        </p:txBody>
      </p:sp>
      <p:sp>
        <p:nvSpPr>
          <p:cNvPr id="52" name="Text Placeholder 17">
            <a:extLst>
              <a:ext uri="{FF2B5EF4-FFF2-40B4-BE49-F238E27FC236}">
                <a16:creationId xmlns:a16="http://schemas.microsoft.com/office/drawing/2014/main" id="{897C0AA8-08BF-7641-A08F-7C4C7FAC8C4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3175946" y="6776384"/>
            <a:ext cx="8632943" cy="669085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90000"/>
              </a:lnSpc>
              <a:buFont typeface="Arial"/>
              <a:buNone/>
              <a:defRPr sz="4000">
                <a:solidFill>
                  <a:schemeClr val="tx1"/>
                </a:solidFill>
                <a:latin typeface="+mj-lt"/>
                <a:cs typeface="Arial"/>
              </a:defRPr>
            </a:lvl1pPr>
            <a:lvl2pPr marL="8467" indent="0" algn="l">
              <a:buNone/>
              <a:defRPr sz="2934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3734">
                <a:latin typeface="Source Sans Pro"/>
                <a:cs typeface="Source Sans Pro"/>
              </a:defRPr>
            </a:lvl3pPr>
            <a:lvl4pPr>
              <a:defRPr sz="3734">
                <a:latin typeface="Source Sans Pro"/>
                <a:cs typeface="Source Sans Pro"/>
              </a:defRPr>
            </a:lvl4pPr>
            <a:lvl5pPr>
              <a:defRPr sz="3734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Contact details</a:t>
            </a:r>
          </a:p>
        </p:txBody>
      </p:sp>
    </p:spTree>
    <p:extLst>
      <p:ext uri="{BB962C8B-B14F-4D97-AF65-F5344CB8AC3E}">
        <p14:creationId xmlns:p14="http://schemas.microsoft.com/office/powerpoint/2010/main" val="2149617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NTT_title_and_content_page_white_no_log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9349722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_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>
            <a:extLst>
              <a:ext uri="{FF2B5EF4-FFF2-40B4-BE49-F238E27FC236}">
                <a16:creationId xmlns:a16="http://schemas.microsoft.com/office/drawing/2014/main" id="{AAE65148-FDC7-4ACD-BC2C-70267F8E24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946" y="6197874"/>
            <a:ext cx="17058771" cy="1146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GB" sz="6286" b="1" spc="200" dirty="0">
                <a:solidFill>
                  <a:srgbClr val="005070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defTabSz="653156"/>
            <a:r>
              <a:rPr lang="en-GB"/>
              <a:t>Click to edit Title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10E6012D-9F24-4549-A0DA-C3FE30C2EB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946" y="5114629"/>
            <a:ext cx="17058771" cy="735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GB" sz="4000" b="1" spc="43" dirty="0">
                <a:solidFill>
                  <a:schemeClr val="accent6"/>
                </a:solidFill>
                <a:latin typeface="+mj-lt"/>
                <a:ea typeface="Roboto" panose="02000000000000000000" pitchFamily="2" charset="0"/>
              </a:defRPr>
            </a:lvl1pPr>
          </a:lstStyle>
          <a:p>
            <a:pPr lvl="0" defTabSz="653156"/>
            <a:r>
              <a:rPr lang="en-US"/>
              <a:t>Click to edit Client Name</a:t>
            </a:r>
            <a:endParaRPr lang="en-GB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74DDCCAC-BECD-4043-8F1F-F230B91707A5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20037355" y="0"/>
            <a:ext cx="4346646" cy="13716000"/>
          </a:xfrm>
          <a:prstGeom prst="rect">
            <a:avLst/>
          </a:prstGeom>
          <a:solidFill>
            <a:schemeClr val="tx2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355519E-E6C0-F54F-ADD7-AAED42738EA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167943" y="10171453"/>
            <a:ext cx="17262350" cy="551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GB" sz="2857" spc="43" dirty="0">
                <a:solidFill>
                  <a:schemeClr val="accent6"/>
                </a:solidFill>
                <a:latin typeface="+mj-lt"/>
                <a:ea typeface="Roboto" panose="02000000000000000000" pitchFamily="2" charset="0"/>
              </a:defRPr>
            </a:lvl1pPr>
          </a:lstStyle>
          <a:p>
            <a:pPr lvl="0" defTabSz="653156"/>
            <a:r>
              <a:rPr lang="en-US"/>
              <a:t>Click to edit Date and Version</a:t>
            </a:r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9D647D-FAFE-AF49-C89E-F0DB1A83503C}"/>
              </a:ext>
            </a:extLst>
          </p:cNvPr>
          <p:cNvSpPr txBox="1"/>
          <p:nvPr userDrawn="1"/>
        </p:nvSpPr>
        <p:spPr>
          <a:xfrm>
            <a:off x="788124" y="12860127"/>
            <a:ext cx="4355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>
                <a:solidFill>
                  <a:srgbClr val="000000"/>
                </a:solidFill>
                <a:latin typeface="+mn-lt"/>
                <a:ea typeface="Roboto" panose="02000000000000000000" pitchFamily="2" charset="0"/>
                <a:cs typeface="Poppins SemiBold" pitchFamily="2" charset="77"/>
              </a:rPr>
              <a:t>Elysium Digital    </a:t>
            </a:r>
            <a:r>
              <a:rPr lang="en-US" sz="1400" b="0">
                <a:solidFill>
                  <a:srgbClr val="000000"/>
                </a:solidFill>
                <a:latin typeface="+mn-lt"/>
                <a:ea typeface="Roboto" panose="02000000000000000000" pitchFamily="2" charset="0"/>
                <a:cs typeface="Poppins" pitchFamily="2" charset="77"/>
              </a:rPr>
              <a:t>I    Deliver better, together</a:t>
            </a:r>
            <a:r>
              <a:rPr lang="en-US" sz="1400" b="0">
                <a:solidFill>
                  <a:srgbClr val="000000"/>
                </a:solidFill>
                <a:latin typeface="+mn-lt"/>
                <a:ea typeface="Roboto Light" panose="02000000000000000000" pitchFamily="2" charset="0"/>
                <a:cs typeface="Poppins" pitchFamily="2" charset="77"/>
              </a:rPr>
              <a:t> </a:t>
            </a:r>
            <a:endParaRPr lang="en-US" sz="3200" b="0">
              <a:latin typeface="+mn-lt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37017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lysium_General_Content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80503" y="415221"/>
            <a:ext cx="18963128" cy="1153809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chemeClr val="accent2"/>
                </a:solidFill>
                <a:latin typeface="+mj-lt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38D41AC-39AB-C148-9809-03C09496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715" y="12923669"/>
            <a:ext cx="1028571" cy="375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6"/>
            </a:lvl1pPr>
          </a:lstStyle>
          <a:p>
            <a:fld id="{B6C46D21-DEDE-444C-ACAD-DDB63243E8EA}" type="slidenum">
              <a:rPr lang="en-AU" smtClean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pPr/>
              <a:t>‹#›</a:t>
            </a:fld>
            <a:endParaRPr lang="en-AU">
              <a:solidFill>
                <a:schemeClr val="bg1">
                  <a:lumMod val="65000"/>
                </a:schemeClr>
              </a:solidFill>
              <a:ea typeface="Roboto" panose="02000000000000000000" pitchFamily="2" charset="0"/>
            </a:endParaRP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3341F74A-4CBE-2A44-A2EE-7F3A5DE0ED5E}"/>
              </a:ext>
            </a:extLst>
          </p:cNvPr>
          <p:cNvSpPr>
            <a:spLocks noGrp="1"/>
          </p:cNvSpPr>
          <p:nvPr>
            <p:ph sz="quarter" idx="65" hasCustomPrompt="1"/>
          </p:nvPr>
        </p:nvSpPr>
        <p:spPr>
          <a:xfrm>
            <a:off x="14874926" y="12958948"/>
            <a:ext cx="8228571" cy="30508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lang="en-GB" sz="1286" dirty="0" smtClean="0">
                <a:solidFill>
                  <a:schemeClr val="bg1">
                    <a:lumMod val="50000"/>
                  </a:schemeClr>
                </a:solidFill>
                <a:ea typeface="Roboto" panose="02000000000000000000" pitchFamily="2" charset="0"/>
              </a:defRPr>
            </a:lvl1pPr>
          </a:lstStyle>
          <a:p>
            <a:r>
              <a:rPr lang="en-AU"/>
              <a:t>// DISER User Journeys for business.gov.au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5D7929-96C3-1CA2-D072-DFA9144B8176}"/>
              </a:ext>
            </a:extLst>
          </p:cNvPr>
          <p:cNvSpPr txBox="1"/>
          <p:nvPr userDrawn="1"/>
        </p:nvSpPr>
        <p:spPr>
          <a:xfrm>
            <a:off x="788124" y="12957602"/>
            <a:ext cx="4355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>
                <a:solidFill>
                  <a:srgbClr val="000000"/>
                </a:solidFill>
                <a:latin typeface="+mn-lt"/>
                <a:ea typeface="Roboto" panose="02000000000000000000" pitchFamily="2" charset="0"/>
                <a:cs typeface="Poppins SemiBold" pitchFamily="2" charset="77"/>
              </a:rPr>
              <a:t>Elysium Digital    </a:t>
            </a:r>
            <a:r>
              <a:rPr lang="en-US" sz="1400" b="0">
                <a:solidFill>
                  <a:srgbClr val="000000"/>
                </a:solidFill>
                <a:latin typeface="+mn-lt"/>
                <a:ea typeface="Roboto" panose="02000000000000000000" pitchFamily="2" charset="0"/>
                <a:cs typeface="Poppins" pitchFamily="2" charset="77"/>
              </a:rPr>
              <a:t>I    Deliver better, together</a:t>
            </a:r>
            <a:r>
              <a:rPr lang="en-US" sz="1400" b="0">
                <a:solidFill>
                  <a:srgbClr val="000000"/>
                </a:solidFill>
                <a:latin typeface="+mn-lt"/>
                <a:ea typeface="Roboto Light" panose="02000000000000000000" pitchFamily="2" charset="0"/>
                <a:cs typeface="Poppins" pitchFamily="2" charset="77"/>
              </a:rPr>
              <a:t> </a:t>
            </a:r>
            <a:endParaRPr lang="en-US" sz="3200" b="0">
              <a:latin typeface="+mn-lt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1956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TT_contents_page_dark">
    <p:bg bwMode="ltGray">
      <p:bgPr>
        <a:solidFill>
          <a:srgbClr val="0017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7">
            <a:extLst>
              <a:ext uri="{FF2B5EF4-FFF2-40B4-BE49-F238E27FC236}">
                <a16:creationId xmlns:a16="http://schemas.microsoft.com/office/drawing/2014/main" id="{7D04C1D9-C29C-594F-870F-0AA2C888F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300" y="1251789"/>
            <a:ext cx="19297650" cy="1412596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401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F1929B23-9522-2645-9A84-EEB3455942D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467913" y="4608866"/>
            <a:ext cx="918436" cy="775935"/>
          </a:xfrm>
          <a:prstGeom prst="rect">
            <a:avLst/>
          </a:prstGeom>
        </p:spPr>
        <p:txBody>
          <a:bodyPr vert="horz"/>
          <a:lstStyle>
            <a:lvl1pPr>
              <a:defRPr sz="4000" b="1">
                <a:solidFill>
                  <a:schemeClr val="accent3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01.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3364082C-C84E-1F43-BC5B-C96545474F6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486820" y="4715716"/>
            <a:ext cx="8632943" cy="669085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90000"/>
              </a:lnSpc>
              <a:buFont typeface="Arial"/>
              <a:buNone/>
              <a:defRPr sz="4000">
                <a:solidFill>
                  <a:schemeClr val="bg1"/>
                </a:solidFill>
                <a:latin typeface="Arial"/>
                <a:cs typeface="Arial"/>
              </a:defRPr>
            </a:lvl1pPr>
            <a:lvl2pPr marL="8467" indent="0" algn="l">
              <a:buNone/>
              <a:defRPr sz="2934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3734">
                <a:latin typeface="Source Sans Pro"/>
                <a:cs typeface="Source Sans Pro"/>
              </a:defRPr>
            </a:lvl3pPr>
            <a:lvl4pPr>
              <a:defRPr sz="3734">
                <a:latin typeface="Source Sans Pro"/>
                <a:cs typeface="Source Sans Pro"/>
              </a:defRPr>
            </a:lvl4pPr>
            <a:lvl5pPr>
              <a:defRPr sz="3734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Understanding your challenge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DFA8834-337A-2747-8AFB-97D90BE1682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36141" y="5566498"/>
            <a:ext cx="918436" cy="775935"/>
          </a:xfrm>
          <a:prstGeom prst="rect">
            <a:avLst/>
          </a:prstGeom>
        </p:spPr>
        <p:txBody>
          <a:bodyPr vert="horz"/>
          <a:lstStyle>
            <a:lvl1pPr>
              <a:defRPr sz="4000" b="1">
                <a:solidFill>
                  <a:schemeClr val="accent3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02.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252F37B5-4D3A-3847-ACBB-B919A57C31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55049" y="5673348"/>
            <a:ext cx="8632943" cy="669085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90000"/>
              </a:lnSpc>
              <a:buFont typeface="Arial"/>
              <a:buNone/>
              <a:defRPr sz="4000">
                <a:solidFill>
                  <a:schemeClr val="bg1"/>
                </a:solidFill>
                <a:latin typeface="Arial"/>
                <a:cs typeface="Arial"/>
              </a:defRPr>
            </a:lvl1pPr>
            <a:lvl2pPr marL="8467" indent="0" algn="l">
              <a:buNone/>
              <a:defRPr sz="2934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3734">
                <a:latin typeface="Source Sans Pro"/>
                <a:cs typeface="Source Sans Pro"/>
              </a:defRPr>
            </a:lvl3pPr>
            <a:lvl4pPr>
              <a:defRPr sz="3734">
                <a:latin typeface="Source Sans Pro"/>
                <a:cs typeface="Source Sans Pro"/>
              </a:defRPr>
            </a:lvl4pPr>
            <a:lvl5pPr>
              <a:defRPr sz="3734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Recommended approach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51C217E5-D6CD-2F49-97BB-B141B24BD5A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467913" y="6524130"/>
            <a:ext cx="918436" cy="775935"/>
          </a:xfrm>
          <a:prstGeom prst="rect">
            <a:avLst/>
          </a:prstGeom>
        </p:spPr>
        <p:txBody>
          <a:bodyPr vert="horz"/>
          <a:lstStyle>
            <a:lvl1pPr>
              <a:defRPr sz="4000" b="1">
                <a:solidFill>
                  <a:schemeClr val="accent3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03.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2D796629-4128-B846-9934-8E75028553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486820" y="6630980"/>
            <a:ext cx="8632943" cy="669085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90000"/>
              </a:lnSpc>
              <a:buFont typeface="Arial"/>
              <a:buNone/>
              <a:defRPr sz="4000">
                <a:solidFill>
                  <a:schemeClr val="bg1"/>
                </a:solidFill>
                <a:latin typeface="Arial"/>
                <a:cs typeface="Arial"/>
              </a:defRPr>
            </a:lvl1pPr>
            <a:lvl2pPr marL="8467" indent="0" algn="l">
              <a:buNone/>
              <a:defRPr sz="2934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3734">
                <a:latin typeface="Source Sans Pro"/>
                <a:cs typeface="Source Sans Pro"/>
              </a:defRPr>
            </a:lvl3pPr>
            <a:lvl4pPr>
              <a:defRPr sz="3734">
                <a:latin typeface="Source Sans Pro"/>
                <a:cs typeface="Source Sans Pro"/>
              </a:defRPr>
            </a:lvl4pPr>
            <a:lvl5pPr>
              <a:defRPr sz="3734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Our team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BD010B9D-E3D5-0642-A003-C93E5AA4189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36141" y="7487676"/>
            <a:ext cx="918436" cy="775935"/>
          </a:xfrm>
          <a:prstGeom prst="rect">
            <a:avLst/>
          </a:prstGeom>
        </p:spPr>
        <p:txBody>
          <a:bodyPr vert="horz"/>
          <a:lstStyle>
            <a:lvl1pPr>
              <a:defRPr sz="4000" b="1">
                <a:solidFill>
                  <a:schemeClr val="accent3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04.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9131FB74-0546-C94A-9095-B62516E2730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455049" y="7594525"/>
            <a:ext cx="8632943" cy="669085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90000"/>
              </a:lnSpc>
              <a:buFont typeface="Arial"/>
              <a:buNone/>
              <a:defRPr sz="4000">
                <a:solidFill>
                  <a:schemeClr val="bg1"/>
                </a:solidFill>
                <a:latin typeface="Arial"/>
                <a:cs typeface="Arial"/>
              </a:defRPr>
            </a:lvl1pPr>
            <a:lvl2pPr marL="8467" indent="0" algn="l">
              <a:buNone/>
              <a:defRPr sz="2934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3734">
                <a:latin typeface="Source Sans Pro"/>
                <a:cs typeface="Source Sans Pro"/>
              </a:defRPr>
            </a:lvl3pPr>
            <a:lvl4pPr>
              <a:defRPr sz="3734">
                <a:latin typeface="Source Sans Pro"/>
                <a:cs typeface="Source Sans Pro"/>
              </a:defRPr>
            </a:lvl4pPr>
            <a:lvl5pPr>
              <a:defRPr sz="3734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Our process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4D46BCD-34E9-844E-BFD6-CA5B2D331E0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467913" y="8454150"/>
            <a:ext cx="918436" cy="775935"/>
          </a:xfrm>
          <a:prstGeom prst="rect">
            <a:avLst/>
          </a:prstGeom>
        </p:spPr>
        <p:txBody>
          <a:bodyPr vert="horz"/>
          <a:lstStyle>
            <a:lvl1pPr>
              <a:defRPr sz="4000" b="1">
                <a:solidFill>
                  <a:schemeClr val="accent3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05.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079A35C9-EB19-DD4A-9BD0-74D444A2A88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486820" y="8561000"/>
            <a:ext cx="8632943" cy="669085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90000"/>
              </a:lnSpc>
              <a:buFont typeface="Arial"/>
              <a:buNone/>
              <a:defRPr sz="4000">
                <a:solidFill>
                  <a:schemeClr val="bg1"/>
                </a:solidFill>
                <a:latin typeface="Arial"/>
                <a:cs typeface="Arial"/>
              </a:defRPr>
            </a:lvl1pPr>
            <a:lvl2pPr marL="8467" indent="0" algn="l">
              <a:buNone/>
              <a:defRPr sz="2934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3734">
                <a:latin typeface="Source Sans Pro"/>
                <a:cs typeface="Source Sans Pro"/>
              </a:defRPr>
            </a:lvl3pPr>
            <a:lvl4pPr>
              <a:defRPr sz="3734">
                <a:latin typeface="Source Sans Pro"/>
                <a:cs typeface="Source Sans Pro"/>
              </a:defRPr>
            </a:lvl4pPr>
            <a:lvl5pPr>
              <a:defRPr sz="3734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Timeline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2FD8A32-2FEE-E44A-8012-5668C4F6D36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2188809" y="4608866"/>
            <a:ext cx="918436" cy="775935"/>
          </a:xfrm>
          <a:prstGeom prst="rect">
            <a:avLst/>
          </a:prstGeom>
        </p:spPr>
        <p:txBody>
          <a:bodyPr vert="horz"/>
          <a:lstStyle>
            <a:lvl1pPr>
              <a:defRPr sz="4000" b="1">
                <a:solidFill>
                  <a:schemeClr val="accent3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06.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7560BCD1-3C3B-DB4D-AE52-8F0532FE8D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3207717" y="4715716"/>
            <a:ext cx="8632943" cy="669085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90000"/>
              </a:lnSpc>
              <a:buFont typeface="Arial"/>
              <a:buNone/>
              <a:defRPr sz="4000">
                <a:solidFill>
                  <a:schemeClr val="bg1"/>
                </a:solidFill>
                <a:latin typeface="Arial"/>
                <a:cs typeface="Arial"/>
              </a:defRPr>
            </a:lvl1pPr>
            <a:lvl2pPr marL="8467" indent="0" algn="l">
              <a:buNone/>
              <a:defRPr sz="2934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3734">
                <a:latin typeface="Source Sans Pro"/>
                <a:cs typeface="Source Sans Pro"/>
              </a:defRPr>
            </a:lvl3pPr>
            <a:lvl4pPr>
              <a:defRPr sz="3734">
                <a:latin typeface="Source Sans Pro"/>
                <a:cs typeface="Source Sans Pro"/>
              </a:defRPr>
            </a:lvl4pPr>
            <a:lvl5pPr>
              <a:defRPr sz="3734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Assumptions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3994B954-E957-2B4D-A2C8-1097DC21D0D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2157038" y="5566498"/>
            <a:ext cx="918436" cy="775935"/>
          </a:xfrm>
          <a:prstGeom prst="rect">
            <a:avLst/>
          </a:prstGeom>
        </p:spPr>
        <p:txBody>
          <a:bodyPr vert="horz"/>
          <a:lstStyle>
            <a:lvl1pPr>
              <a:defRPr sz="4000" b="1">
                <a:solidFill>
                  <a:schemeClr val="accent3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07.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EC03F4A0-3847-9F4C-92B2-EB4C475BE7E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3175946" y="5673348"/>
            <a:ext cx="8632943" cy="669085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90000"/>
              </a:lnSpc>
              <a:buFont typeface="Arial"/>
              <a:buNone/>
              <a:defRPr sz="4000">
                <a:solidFill>
                  <a:schemeClr val="bg1"/>
                </a:solidFill>
                <a:latin typeface="Arial"/>
                <a:cs typeface="Arial"/>
              </a:defRPr>
            </a:lvl1pPr>
            <a:lvl2pPr marL="8467" indent="0" algn="l">
              <a:buNone/>
              <a:defRPr sz="2934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3734">
                <a:latin typeface="Source Sans Pro"/>
                <a:cs typeface="Source Sans Pro"/>
              </a:defRPr>
            </a:lvl3pPr>
            <a:lvl4pPr>
              <a:defRPr sz="3734">
                <a:latin typeface="Source Sans Pro"/>
                <a:cs typeface="Source Sans Pro"/>
              </a:defRPr>
            </a:lvl4pPr>
            <a:lvl5pPr>
              <a:defRPr sz="3734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The numbers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946CACB2-9A8B-8E4F-84B3-85A400450D2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2188809" y="6524130"/>
            <a:ext cx="918436" cy="775935"/>
          </a:xfrm>
          <a:prstGeom prst="rect">
            <a:avLst/>
          </a:prstGeom>
        </p:spPr>
        <p:txBody>
          <a:bodyPr vert="horz"/>
          <a:lstStyle>
            <a:lvl1pPr>
              <a:defRPr sz="4000" b="1">
                <a:solidFill>
                  <a:schemeClr val="accent3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08.</a:t>
            </a: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068E5FE0-5CD2-C64C-AC5B-D1031D86255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3207717" y="6630980"/>
            <a:ext cx="8632943" cy="669085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90000"/>
              </a:lnSpc>
              <a:buFont typeface="Arial"/>
              <a:buNone/>
              <a:defRPr sz="4000">
                <a:solidFill>
                  <a:schemeClr val="bg1"/>
                </a:solidFill>
                <a:latin typeface="Arial"/>
                <a:cs typeface="Arial"/>
              </a:defRPr>
            </a:lvl1pPr>
            <a:lvl2pPr marL="8467" indent="0" algn="l">
              <a:buNone/>
              <a:defRPr sz="2934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3734">
                <a:latin typeface="Source Sans Pro"/>
                <a:cs typeface="Source Sans Pro"/>
              </a:defRPr>
            </a:lvl3pPr>
            <a:lvl4pPr>
              <a:defRPr sz="3734">
                <a:latin typeface="Source Sans Pro"/>
                <a:cs typeface="Source Sans Pro"/>
              </a:defRPr>
            </a:lvl4pPr>
            <a:lvl5pPr>
              <a:defRPr sz="3734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Activities and outputs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106932D4-F12F-EC47-9F59-8BA05A8F387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2157038" y="7487676"/>
            <a:ext cx="918436" cy="775935"/>
          </a:xfrm>
          <a:prstGeom prst="rect">
            <a:avLst/>
          </a:prstGeom>
        </p:spPr>
        <p:txBody>
          <a:bodyPr vert="horz"/>
          <a:lstStyle>
            <a:lvl1pPr>
              <a:defRPr sz="4000" b="1">
                <a:solidFill>
                  <a:schemeClr val="accent3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09.</a:t>
            </a:r>
          </a:p>
        </p:txBody>
      </p:sp>
      <p:sp>
        <p:nvSpPr>
          <p:cNvPr id="42" name="Text Placeholder 17">
            <a:extLst>
              <a:ext uri="{FF2B5EF4-FFF2-40B4-BE49-F238E27FC236}">
                <a16:creationId xmlns:a16="http://schemas.microsoft.com/office/drawing/2014/main" id="{B25E9DA3-F8F0-044C-9AF7-43772231A98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3175946" y="7594525"/>
            <a:ext cx="8632943" cy="669085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90000"/>
              </a:lnSpc>
              <a:buFont typeface="Arial"/>
              <a:buNone/>
              <a:defRPr sz="4000">
                <a:solidFill>
                  <a:schemeClr val="bg1"/>
                </a:solidFill>
                <a:latin typeface="Arial"/>
                <a:cs typeface="Arial"/>
              </a:defRPr>
            </a:lvl1pPr>
            <a:lvl2pPr marL="8467" indent="0" algn="l">
              <a:buNone/>
              <a:defRPr sz="2934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3734">
                <a:latin typeface="Source Sans Pro"/>
                <a:cs typeface="Source Sans Pro"/>
              </a:defRPr>
            </a:lvl3pPr>
            <a:lvl4pPr>
              <a:defRPr sz="3734">
                <a:latin typeface="Source Sans Pro"/>
                <a:cs typeface="Source Sans Pro"/>
              </a:defRPr>
            </a:lvl4pPr>
            <a:lvl5pPr>
              <a:defRPr sz="3734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Contact details</a:t>
            </a:r>
          </a:p>
        </p:txBody>
      </p:sp>
    </p:spTree>
    <p:extLst>
      <p:ext uri="{BB962C8B-B14F-4D97-AF65-F5344CB8AC3E}">
        <p14:creationId xmlns:p14="http://schemas.microsoft.com/office/powerpoint/2010/main" val="369936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TT_contents_page_blue">
    <p:bg bwMode="ltGray">
      <p:bgPr>
        <a:solidFill>
          <a:srgbClr val="417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7">
            <a:extLst>
              <a:ext uri="{FF2B5EF4-FFF2-40B4-BE49-F238E27FC236}">
                <a16:creationId xmlns:a16="http://schemas.microsoft.com/office/drawing/2014/main" id="{CB2E0B9B-5034-CE48-85AA-E9D9BD8E4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300" y="1251789"/>
            <a:ext cx="19297650" cy="1412596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401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DA1C3219-BCAB-444F-AEB5-F690C093856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467913" y="4608866"/>
            <a:ext cx="918436" cy="775935"/>
          </a:xfrm>
          <a:prstGeom prst="rect">
            <a:avLst/>
          </a:prstGeom>
        </p:spPr>
        <p:txBody>
          <a:bodyPr vert="horz"/>
          <a:lstStyle>
            <a:lvl1pPr>
              <a:defRPr sz="4000" b="1">
                <a:solidFill>
                  <a:schemeClr val="accent3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/>
              <a:t>01.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B98216C-73DE-F442-8123-4306880FE07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486820" y="4715716"/>
            <a:ext cx="8632943" cy="669085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90000"/>
              </a:lnSpc>
              <a:buFont typeface="Arial"/>
              <a:buNone/>
              <a:defRPr sz="4000">
                <a:solidFill>
                  <a:schemeClr val="bg1"/>
                </a:solidFill>
                <a:latin typeface="+mj-lt"/>
                <a:cs typeface="Arial"/>
              </a:defRPr>
            </a:lvl1pPr>
            <a:lvl2pPr marL="8467" indent="0" algn="l">
              <a:buNone/>
              <a:defRPr sz="2934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3734">
                <a:latin typeface="Source Sans Pro"/>
                <a:cs typeface="Source Sans Pro"/>
              </a:defRPr>
            </a:lvl3pPr>
            <a:lvl4pPr>
              <a:defRPr sz="3734">
                <a:latin typeface="Source Sans Pro"/>
                <a:cs typeface="Source Sans Pro"/>
              </a:defRPr>
            </a:lvl4pPr>
            <a:lvl5pPr>
              <a:defRPr sz="3734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Understanding your challenge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B8A225B1-3053-104F-9F08-96524530FF6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36141" y="5566498"/>
            <a:ext cx="918436" cy="775935"/>
          </a:xfrm>
          <a:prstGeom prst="rect">
            <a:avLst/>
          </a:prstGeom>
        </p:spPr>
        <p:txBody>
          <a:bodyPr vert="horz"/>
          <a:lstStyle>
            <a:lvl1pPr>
              <a:defRPr sz="4000" b="1">
                <a:solidFill>
                  <a:schemeClr val="accent3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/>
              <a:t>02.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5D329F59-E663-A448-8133-F3611F733E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55049" y="5673348"/>
            <a:ext cx="8632943" cy="669085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90000"/>
              </a:lnSpc>
              <a:buFont typeface="Arial"/>
              <a:buNone/>
              <a:defRPr sz="4000">
                <a:solidFill>
                  <a:schemeClr val="bg1"/>
                </a:solidFill>
                <a:latin typeface="+mj-lt"/>
                <a:cs typeface="Arial"/>
              </a:defRPr>
            </a:lvl1pPr>
            <a:lvl2pPr marL="8467" indent="0" algn="l">
              <a:buNone/>
              <a:defRPr sz="2934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3734">
                <a:latin typeface="Source Sans Pro"/>
                <a:cs typeface="Source Sans Pro"/>
              </a:defRPr>
            </a:lvl3pPr>
            <a:lvl4pPr>
              <a:defRPr sz="3734">
                <a:latin typeface="Source Sans Pro"/>
                <a:cs typeface="Source Sans Pro"/>
              </a:defRPr>
            </a:lvl4pPr>
            <a:lvl5pPr>
              <a:defRPr sz="3734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Recommended approach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C300E04-CD24-E84E-9E38-6159D28E18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467913" y="6524130"/>
            <a:ext cx="918436" cy="775935"/>
          </a:xfrm>
          <a:prstGeom prst="rect">
            <a:avLst/>
          </a:prstGeom>
        </p:spPr>
        <p:txBody>
          <a:bodyPr vert="horz"/>
          <a:lstStyle>
            <a:lvl1pPr>
              <a:defRPr sz="4000" b="1">
                <a:solidFill>
                  <a:schemeClr val="accent3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/>
              <a:t>03.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1FA5700D-9693-B248-A062-DDB6273FDDF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486820" y="6630980"/>
            <a:ext cx="8632943" cy="669085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90000"/>
              </a:lnSpc>
              <a:buFont typeface="Arial"/>
              <a:buNone/>
              <a:defRPr sz="4000">
                <a:solidFill>
                  <a:schemeClr val="bg1"/>
                </a:solidFill>
                <a:latin typeface="+mj-lt"/>
                <a:cs typeface="Arial"/>
              </a:defRPr>
            </a:lvl1pPr>
            <a:lvl2pPr marL="8467" indent="0" algn="l">
              <a:buNone/>
              <a:defRPr sz="2934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3734">
                <a:latin typeface="Source Sans Pro"/>
                <a:cs typeface="Source Sans Pro"/>
              </a:defRPr>
            </a:lvl3pPr>
            <a:lvl4pPr>
              <a:defRPr sz="3734">
                <a:latin typeface="Source Sans Pro"/>
                <a:cs typeface="Source Sans Pro"/>
              </a:defRPr>
            </a:lvl4pPr>
            <a:lvl5pPr>
              <a:defRPr sz="3734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Our team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1E610BFA-5E36-9D42-BF3E-FF285910CFA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36141" y="7487676"/>
            <a:ext cx="918436" cy="775935"/>
          </a:xfrm>
          <a:prstGeom prst="rect">
            <a:avLst/>
          </a:prstGeom>
        </p:spPr>
        <p:txBody>
          <a:bodyPr vert="horz"/>
          <a:lstStyle>
            <a:lvl1pPr>
              <a:defRPr sz="4000" b="1">
                <a:solidFill>
                  <a:schemeClr val="accent3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/>
              <a:t>04.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C0C41A2F-232F-424C-8897-6E51326355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455049" y="7594525"/>
            <a:ext cx="8632943" cy="669085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90000"/>
              </a:lnSpc>
              <a:buFont typeface="Arial"/>
              <a:buNone/>
              <a:defRPr sz="4000">
                <a:solidFill>
                  <a:schemeClr val="bg1"/>
                </a:solidFill>
                <a:latin typeface="+mj-lt"/>
                <a:cs typeface="Arial"/>
              </a:defRPr>
            </a:lvl1pPr>
            <a:lvl2pPr marL="8467" indent="0" algn="l">
              <a:buNone/>
              <a:defRPr sz="2934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3734">
                <a:latin typeface="Source Sans Pro"/>
                <a:cs typeface="Source Sans Pro"/>
              </a:defRPr>
            </a:lvl3pPr>
            <a:lvl4pPr>
              <a:defRPr sz="3734">
                <a:latin typeface="Source Sans Pro"/>
                <a:cs typeface="Source Sans Pro"/>
              </a:defRPr>
            </a:lvl4pPr>
            <a:lvl5pPr>
              <a:defRPr sz="3734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Our process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8ABC01E0-10FF-7041-AF58-0DF9D48AC63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467913" y="8454150"/>
            <a:ext cx="918436" cy="775935"/>
          </a:xfrm>
          <a:prstGeom prst="rect">
            <a:avLst/>
          </a:prstGeom>
        </p:spPr>
        <p:txBody>
          <a:bodyPr vert="horz"/>
          <a:lstStyle>
            <a:lvl1pPr>
              <a:defRPr sz="4000" b="1">
                <a:solidFill>
                  <a:schemeClr val="accent3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/>
              <a:t>05.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B2594D93-DEBE-2F4C-BFCA-E566E1DCC6D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486820" y="8561000"/>
            <a:ext cx="8632943" cy="669085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90000"/>
              </a:lnSpc>
              <a:buFont typeface="Arial"/>
              <a:buNone/>
              <a:defRPr sz="4000">
                <a:solidFill>
                  <a:schemeClr val="bg1"/>
                </a:solidFill>
                <a:latin typeface="+mj-lt"/>
                <a:cs typeface="Arial"/>
              </a:defRPr>
            </a:lvl1pPr>
            <a:lvl2pPr marL="8467" indent="0" algn="l">
              <a:buNone/>
              <a:defRPr sz="2934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3734">
                <a:latin typeface="Source Sans Pro"/>
                <a:cs typeface="Source Sans Pro"/>
              </a:defRPr>
            </a:lvl3pPr>
            <a:lvl4pPr>
              <a:defRPr sz="3734">
                <a:latin typeface="Source Sans Pro"/>
                <a:cs typeface="Source Sans Pro"/>
              </a:defRPr>
            </a:lvl4pPr>
            <a:lvl5pPr>
              <a:defRPr sz="3734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Timeline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68EE15F-E3CA-8B44-9D26-03E92522443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2188809" y="4608866"/>
            <a:ext cx="918436" cy="775935"/>
          </a:xfrm>
          <a:prstGeom prst="rect">
            <a:avLst/>
          </a:prstGeom>
        </p:spPr>
        <p:txBody>
          <a:bodyPr vert="horz"/>
          <a:lstStyle>
            <a:lvl1pPr>
              <a:defRPr sz="4000" b="1">
                <a:solidFill>
                  <a:schemeClr val="accent3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/>
              <a:t>06.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5DB1365D-54B5-2F4F-A0AD-BBB7148B1CC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3207717" y="4715716"/>
            <a:ext cx="8632943" cy="669085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90000"/>
              </a:lnSpc>
              <a:buFont typeface="Arial"/>
              <a:buNone/>
              <a:defRPr sz="4000">
                <a:solidFill>
                  <a:schemeClr val="bg1"/>
                </a:solidFill>
                <a:latin typeface="+mj-lt"/>
                <a:cs typeface="Arial"/>
              </a:defRPr>
            </a:lvl1pPr>
            <a:lvl2pPr marL="8467" indent="0" algn="l">
              <a:buNone/>
              <a:defRPr sz="2934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3734">
                <a:latin typeface="Source Sans Pro"/>
                <a:cs typeface="Source Sans Pro"/>
              </a:defRPr>
            </a:lvl3pPr>
            <a:lvl4pPr>
              <a:defRPr sz="3734">
                <a:latin typeface="Source Sans Pro"/>
                <a:cs typeface="Source Sans Pro"/>
              </a:defRPr>
            </a:lvl4pPr>
            <a:lvl5pPr>
              <a:defRPr sz="3734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Assumptions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56C2A97B-91DA-CE4E-ABFD-01ABA8A745D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2157038" y="5566498"/>
            <a:ext cx="918436" cy="775935"/>
          </a:xfrm>
          <a:prstGeom prst="rect">
            <a:avLst/>
          </a:prstGeom>
        </p:spPr>
        <p:txBody>
          <a:bodyPr vert="horz"/>
          <a:lstStyle>
            <a:lvl1pPr>
              <a:defRPr sz="4000" b="1">
                <a:solidFill>
                  <a:schemeClr val="accent3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/>
              <a:t>07.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3876E6A3-5219-A94E-935B-258B841D5A0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3175946" y="5673348"/>
            <a:ext cx="8632943" cy="669085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90000"/>
              </a:lnSpc>
              <a:buFont typeface="Arial"/>
              <a:buNone/>
              <a:defRPr sz="4000">
                <a:solidFill>
                  <a:schemeClr val="bg1"/>
                </a:solidFill>
                <a:latin typeface="+mj-lt"/>
                <a:cs typeface="Arial"/>
              </a:defRPr>
            </a:lvl1pPr>
            <a:lvl2pPr marL="8467" indent="0" algn="l">
              <a:buNone/>
              <a:defRPr sz="2934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3734">
                <a:latin typeface="Source Sans Pro"/>
                <a:cs typeface="Source Sans Pro"/>
              </a:defRPr>
            </a:lvl3pPr>
            <a:lvl4pPr>
              <a:defRPr sz="3734">
                <a:latin typeface="Source Sans Pro"/>
                <a:cs typeface="Source Sans Pro"/>
              </a:defRPr>
            </a:lvl4pPr>
            <a:lvl5pPr>
              <a:defRPr sz="3734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The numbers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F0BF1C18-D90E-5645-AF02-334A9556C8FD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2188809" y="6524130"/>
            <a:ext cx="918436" cy="775935"/>
          </a:xfrm>
          <a:prstGeom prst="rect">
            <a:avLst/>
          </a:prstGeom>
        </p:spPr>
        <p:txBody>
          <a:bodyPr vert="horz"/>
          <a:lstStyle>
            <a:lvl1pPr>
              <a:defRPr sz="4000" b="1">
                <a:solidFill>
                  <a:schemeClr val="accent3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/>
              <a:t>08.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5D2CC163-AC5C-DA4E-8672-7D231924FFA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3207717" y="6630980"/>
            <a:ext cx="8632943" cy="669085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90000"/>
              </a:lnSpc>
              <a:buFont typeface="Arial"/>
              <a:buNone/>
              <a:defRPr sz="4000">
                <a:solidFill>
                  <a:schemeClr val="bg1"/>
                </a:solidFill>
                <a:latin typeface="+mj-lt"/>
                <a:cs typeface="Arial"/>
              </a:defRPr>
            </a:lvl1pPr>
            <a:lvl2pPr marL="8467" indent="0" algn="l">
              <a:buNone/>
              <a:defRPr sz="2934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3734">
                <a:latin typeface="Source Sans Pro"/>
                <a:cs typeface="Source Sans Pro"/>
              </a:defRPr>
            </a:lvl3pPr>
            <a:lvl4pPr>
              <a:defRPr sz="3734">
                <a:latin typeface="Source Sans Pro"/>
                <a:cs typeface="Source Sans Pro"/>
              </a:defRPr>
            </a:lvl4pPr>
            <a:lvl5pPr>
              <a:defRPr sz="3734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Activities and outputs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E034B396-8AA9-0C40-9863-A97F4BD43B8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2157038" y="7487676"/>
            <a:ext cx="918436" cy="775935"/>
          </a:xfrm>
          <a:prstGeom prst="rect">
            <a:avLst/>
          </a:prstGeom>
        </p:spPr>
        <p:txBody>
          <a:bodyPr vert="horz"/>
          <a:lstStyle>
            <a:lvl1pPr>
              <a:defRPr sz="4000" b="1">
                <a:solidFill>
                  <a:schemeClr val="accent3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/>
              <a:t>09.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1046890C-6500-0341-96ED-619B6D9E187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3175946" y="7594525"/>
            <a:ext cx="8632943" cy="669085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90000"/>
              </a:lnSpc>
              <a:buFont typeface="Arial"/>
              <a:buNone/>
              <a:defRPr sz="4000">
                <a:solidFill>
                  <a:schemeClr val="bg1"/>
                </a:solidFill>
                <a:latin typeface="+mj-lt"/>
                <a:cs typeface="Arial"/>
              </a:defRPr>
            </a:lvl1pPr>
            <a:lvl2pPr marL="8467" indent="0" algn="l">
              <a:buNone/>
              <a:defRPr sz="2934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3734">
                <a:latin typeface="Source Sans Pro"/>
                <a:cs typeface="Source Sans Pro"/>
              </a:defRPr>
            </a:lvl3pPr>
            <a:lvl4pPr>
              <a:defRPr sz="3734">
                <a:latin typeface="Source Sans Pro"/>
                <a:cs typeface="Source Sans Pro"/>
              </a:defRPr>
            </a:lvl4pPr>
            <a:lvl5pPr>
              <a:defRPr sz="3734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Contact details</a:t>
            </a:r>
          </a:p>
        </p:txBody>
      </p:sp>
    </p:spTree>
    <p:extLst>
      <p:ext uri="{BB962C8B-B14F-4D97-AF65-F5344CB8AC3E}">
        <p14:creationId xmlns:p14="http://schemas.microsoft.com/office/powerpoint/2010/main" val="204888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ith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303739-4C3B-4342-AD94-60D867809AFD}"/>
              </a:ext>
            </a:extLst>
          </p:cNvPr>
          <p:cNvSpPr txBox="1"/>
          <p:nvPr userDrawn="1"/>
        </p:nvSpPr>
        <p:spPr>
          <a:xfrm>
            <a:off x="22945729" y="12869624"/>
            <a:ext cx="712894" cy="29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B477CCE-A684-6D48-924D-1483991CCAF7}" type="slidenum">
              <a:rPr lang="en-US" sz="1334">
                <a:solidFill>
                  <a:schemeClr val="tx1"/>
                </a:solidFill>
                <a:ea typeface="Trebuchet MS" charset="0"/>
                <a:cs typeface="Trebuchet MS" charset="0"/>
              </a:rPr>
              <a:pPr algn="ctr"/>
              <a:t>‹#›</a:t>
            </a:fld>
            <a:endParaRPr lang="en-US" sz="1866">
              <a:solidFill>
                <a:schemeClr val="tx1"/>
              </a:solidFill>
              <a:ea typeface="Trebuchet MS" charset="0"/>
              <a:cs typeface="Trebuchet MS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97C690-7663-B34D-AF91-84403A87F674}"/>
              </a:ext>
            </a:extLst>
          </p:cNvPr>
          <p:cNvSpPr>
            <a:spLocks noChangeAspect="1"/>
          </p:cNvSpPr>
          <p:nvPr userDrawn="1"/>
        </p:nvSpPr>
        <p:spPr>
          <a:xfrm rot="10800000" flipV="1">
            <a:off x="23591926" y="12918016"/>
            <a:ext cx="192000" cy="192000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tIns="96000" rIns="96000" bIns="96000" rtlCol="0" anchor="ctr"/>
          <a:lstStyle/>
          <a:p>
            <a:pPr algn="ctr" fontAlgn="auto">
              <a:lnSpc>
                <a:spcPct val="110000"/>
              </a:lnSpc>
              <a:spcBef>
                <a:spcPts val="534"/>
              </a:spcBef>
              <a:spcAft>
                <a:spcPts val="534"/>
              </a:spcAft>
            </a:pPr>
            <a:endParaRPr lang="en-US" sz="4266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A4B990B-A602-154B-A5C4-EC49FD62206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394486" y="2694635"/>
            <a:ext cx="17589058" cy="10427642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+mn-lt"/>
                <a:cs typeface="Arial"/>
              </a:defRPr>
            </a:lvl1pPr>
            <a:lvl2pPr algn="l"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algn="l">
              <a:defRPr sz="2400">
                <a:solidFill>
                  <a:schemeClr val="tx1"/>
                </a:solidFill>
                <a:latin typeface="+mn-lt"/>
                <a:cs typeface="Arial"/>
              </a:defRPr>
            </a:lvl3pPr>
            <a:lvl4pPr algn="l">
              <a:defRPr sz="2400">
                <a:solidFill>
                  <a:schemeClr val="tx1"/>
                </a:solidFill>
                <a:latin typeface="+mn-lt"/>
                <a:cs typeface="Arial"/>
              </a:defRPr>
            </a:lvl4pPr>
            <a:lvl5pPr algn="l">
              <a:defRPr sz="24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GB"/>
              <a:t>Body text goes here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644A9F-05EF-9345-993D-5F05AB6CDD88}"/>
              </a:ext>
            </a:extLst>
          </p:cNvPr>
          <p:cNvCxnSpPr>
            <a:cxnSpLocks/>
          </p:cNvCxnSpPr>
          <p:nvPr userDrawn="1"/>
        </p:nvCxnSpPr>
        <p:spPr>
          <a:xfrm>
            <a:off x="1177664" y="1536343"/>
            <a:ext cx="1800342" cy="0"/>
          </a:xfrm>
          <a:prstGeom prst="straightConnector1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E504E48-11BD-1D4C-8BF1-7296F3085FB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12122" y="1905438"/>
            <a:ext cx="918436" cy="775935"/>
          </a:xfrm>
          <a:prstGeom prst="rect">
            <a:avLst/>
          </a:prstGeom>
        </p:spPr>
        <p:txBody>
          <a:bodyPr vert="horz"/>
          <a:lstStyle>
            <a:lvl1pPr>
              <a:defRPr sz="4000" b="1">
                <a:solidFill>
                  <a:schemeClr val="accent1"/>
                </a:solidFill>
                <a:latin typeface="+mn-lt"/>
                <a:cs typeface="Arial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55F8512E-77EA-354B-88AB-3505AF48B23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88059" y="2739985"/>
            <a:ext cx="2032832" cy="965738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10000"/>
              </a:lnSpc>
              <a:buFont typeface="Arial"/>
              <a:buNone/>
              <a:defRPr sz="2800" b="0">
                <a:solidFill>
                  <a:schemeClr val="accent1"/>
                </a:solidFill>
                <a:latin typeface="+mn-lt"/>
                <a:cs typeface="Arial"/>
              </a:defRPr>
            </a:lvl1pPr>
            <a:lvl2pPr marL="8467" indent="0" algn="l">
              <a:buNone/>
              <a:defRPr sz="2934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3734">
                <a:latin typeface="Source Sans Pro"/>
                <a:cs typeface="Source Sans Pro"/>
              </a:defRPr>
            </a:lvl3pPr>
            <a:lvl4pPr>
              <a:defRPr sz="3734">
                <a:latin typeface="Source Sans Pro"/>
                <a:cs typeface="Source Sans Pro"/>
              </a:defRPr>
            </a:lvl4pPr>
            <a:lvl5pPr>
              <a:defRPr sz="3734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Project overview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0F3D2685-F545-9343-BFEA-1BA85269353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76839" y="3994035"/>
            <a:ext cx="2032832" cy="297646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90000"/>
              </a:lnSpc>
              <a:buFont typeface="Arial"/>
              <a:buNone/>
              <a:defRPr sz="1800" b="1">
                <a:solidFill>
                  <a:schemeClr val="tx1"/>
                </a:solidFill>
                <a:latin typeface="+mn-lt"/>
                <a:cs typeface="Arial"/>
              </a:defRPr>
            </a:lvl1pPr>
            <a:lvl2pPr marL="8467" indent="0" algn="l">
              <a:buNone/>
              <a:defRPr sz="2934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3734">
                <a:latin typeface="Source Sans Pro"/>
                <a:cs typeface="Source Sans Pro"/>
              </a:defRPr>
            </a:lvl3pPr>
            <a:lvl4pPr>
              <a:defRPr sz="3734">
                <a:latin typeface="Source Sans Pro"/>
                <a:cs typeface="Source Sans Pro"/>
              </a:defRPr>
            </a:lvl4pPr>
            <a:lvl5pPr>
              <a:defRPr sz="3734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Sub-category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6BAA69AE-3C94-5347-9BA2-4FF1A98FFC8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112123" y="4385563"/>
            <a:ext cx="2032832" cy="297646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90000"/>
              </a:lnSpc>
              <a:buFont typeface="Arial"/>
              <a:buNone/>
              <a:defRPr sz="18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8467" indent="0" algn="l">
              <a:buNone/>
              <a:defRPr sz="2934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3734">
                <a:latin typeface="Source Sans Pro"/>
                <a:cs typeface="Source Sans Pro"/>
              </a:defRPr>
            </a:lvl3pPr>
            <a:lvl4pPr>
              <a:defRPr sz="3734">
                <a:latin typeface="Source Sans Pro"/>
                <a:cs typeface="Source Sans Pro"/>
              </a:defRPr>
            </a:lvl4pPr>
            <a:lvl5pPr>
              <a:defRPr sz="3734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Sub-category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5B8D3D4-DC74-9140-8C2D-192C78A8C75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112123" y="4777091"/>
            <a:ext cx="2032832" cy="297646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90000"/>
              </a:lnSpc>
              <a:buFont typeface="Arial"/>
              <a:buNone/>
              <a:defRPr sz="18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8467" indent="0" algn="l">
              <a:buNone/>
              <a:defRPr sz="2934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3734">
                <a:latin typeface="Source Sans Pro"/>
                <a:cs typeface="Source Sans Pro"/>
              </a:defRPr>
            </a:lvl3pPr>
            <a:lvl4pPr>
              <a:defRPr sz="3734">
                <a:latin typeface="Source Sans Pro"/>
                <a:cs typeface="Source Sans Pro"/>
              </a:defRPr>
            </a:lvl4pPr>
            <a:lvl5pPr>
              <a:defRPr sz="3734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Sub-category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9B46EC05-59E1-2541-B917-7C8A245D047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12123" y="5168619"/>
            <a:ext cx="2032832" cy="297646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90000"/>
              </a:lnSpc>
              <a:buFont typeface="Arial"/>
              <a:buNone/>
              <a:defRPr sz="18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8467" indent="0" algn="l">
              <a:buNone/>
              <a:defRPr sz="2934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3734">
                <a:latin typeface="Source Sans Pro"/>
                <a:cs typeface="Source Sans Pro"/>
              </a:defRPr>
            </a:lvl3pPr>
            <a:lvl4pPr>
              <a:defRPr sz="3734">
                <a:latin typeface="Source Sans Pro"/>
                <a:cs typeface="Source Sans Pro"/>
              </a:defRPr>
            </a:lvl4pPr>
            <a:lvl5pPr>
              <a:defRPr sz="3734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Sub-category</a:t>
            </a:r>
          </a:p>
        </p:txBody>
      </p:sp>
      <p:sp>
        <p:nvSpPr>
          <p:cNvPr id="19" name="Title 7">
            <a:extLst>
              <a:ext uri="{FF2B5EF4-FFF2-40B4-BE49-F238E27FC236}">
                <a16:creationId xmlns:a16="http://schemas.microsoft.com/office/drawing/2014/main" id="{72731750-D86C-5F4F-9C10-4DC22FAA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4486" y="1374993"/>
            <a:ext cx="17589057" cy="130637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5401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07E8C8-EB7B-C72F-9621-2F9E16D49BCD}"/>
              </a:ext>
            </a:extLst>
          </p:cNvPr>
          <p:cNvSpPr txBox="1"/>
          <p:nvPr userDrawn="1"/>
        </p:nvSpPr>
        <p:spPr>
          <a:xfrm>
            <a:off x="788124" y="12860127"/>
            <a:ext cx="4355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>
                <a:solidFill>
                  <a:srgbClr val="000000"/>
                </a:solidFill>
                <a:latin typeface="+mn-lt"/>
                <a:ea typeface="Roboto" panose="02000000000000000000" pitchFamily="2" charset="0"/>
                <a:cs typeface="Poppins SemiBold" pitchFamily="2" charset="77"/>
              </a:rPr>
              <a:t>Elysium Digital    </a:t>
            </a:r>
            <a:r>
              <a:rPr lang="en-US" sz="1400" b="0">
                <a:solidFill>
                  <a:srgbClr val="000000"/>
                </a:solidFill>
                <a:latin typeface="+mn-lt"/>
                <a:ea typeface="Roboto" panose="02000000000000000000" pitchFamily="2" charset="0"/>
                <a:cs typeface="Poppins" pitchFamily="2" charset="77"/>
              </a:rPr>
              <a:t>I    Deliver better, together</a:t>
            </a:r>
            <a:r>
              <a:rPr lang="en-US" sz="1400" b="0">
                <a:solidFill>
                  <a:srgbClr val="000000"/>
                </a:solidFill>
                <a:latin typeface="+mn-lt"/>
                <a:ea typeface="Roboto Light" panose="02000000000000000000" pitchFamily="2" charset="0"/>
                <a:cs typeface="Poppins" pitchFamily="2" charset="77"/>
              </a:rPr>
              <a:t> </a:t>
            </a:r>
            <a:endParaRPr lang="en-US" sz="3200" b="0">
              <a:latin typeface="+mn-lt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8167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TT_divider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" y="30492"/>
            <a:ext cx="24384000" cy="13706152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EADE93CD-37DF-E343-A975-1AA1C847D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3176" y="5469685"/>
            <a:ext cx="19297652" cy="1263550"/>
          </a:xfrm>
          <a:prstGeom prst="rect">
            <a:avLst/>
          </a:prstGeom>
        </p:spPr>
        <p:txBody>
          <a:bodyPr anchor="ctr"/>
          <a:lstStyle>
            <a:lvl1pPr algn="ctr">
              <a:defRPr sz="6401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79472A9-7FF4-844C-8BB9-B7A54132FC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43176" y="6824375"/>
            <a:ext cx="19297652" cy="10601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1">
                <a:solidFill>
                  <a:schemeClr val="tx1"/>
                </a:solidFill>
                <a:latin typeface="+mj-lt"/>
              </a:defRPr>
            </a:lvl1pPr>
            <a:lvl2pPr>
              <a:defRPr sz="2666"/>
            </a:lvl2pPr>
            <a:lvl3pPr>
              <a:defRPr sz="2666"/>
            </a:lvl3pPr>
            <a:lvl4pPr>
              <a:defRPr sz="2666"/>
            </a:lvl4pPr>
            <a:lvl5pPr>
              <a:defRPr sz="2666"/>
            </a:lvl5pPr>
          </a:lstStyle>
          <a:p>
            <a:pPr lvl="0"/>
            <a:r>
              <a:rPr lang="en-US"/>
              <a:t>Click to edit Master title slide</a:t>
            </a:r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924F3A-1044-A343-BAF8-DAE3408A4569}"/>
              </a:ext>
            </a:extLst>
          </p:cNvPr>
          <p:cNvSpPr txBox="1"/>
          <p:nvPr/>
        </p:nvSpPr>
        <p:spPr>
          <a:xfrm>
            <a:off x="22945729" y="12872298"/>
            <a:ext cx="712894" cy="29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B477CCE-A684-6D48-924D-1483991CCAF7}" type="slidenum">
              <a:rPr lang="en-US" sz="1334">
                <a:solidFill>
                  <a:schemeClr val="tx1"/>
                </a:solidFill>
                <a:ea typeface="Trebuchet MS" charset="0"/>
                <a:cs typeface="Trebuchet MS" charset="0"/>
              </a:rPr>
              <a:pPr algn="ctr"/>
              <a:t>‹#›</a:t>
            </a:fld>
            <a:endParaRPr lang="en-US" sz="1866">
              <a:solidFill>
                <a:schemeClr val="tx1"/>
              </a:solidFill>
              <a:ea typeface="Trebuchet MS" charset="0"/>
              <a:cs typeface="Trebuchet MS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A4C095-45B0-1C49-8276-989A398317A6}"/>
              </a:ext>
            </a:extLst>
          </p:cNvPr>
          <p:cNvSpPr>
            <a:spLocks noChangeAspect="1"/>
          </p:cNvSpPr>
          <p:nvPr/>
        </p:nvSpPr>
        <p:spPr>
          <a:xfrm rot="10800000" flipV="1">
            <a:off x="23591926" y="12918016"/>
            <a:ext cx="192000" cy="192000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tIns="96000" rIns="96000" bIns="96000" rtlCol="0" anchor="ctr"/>
          <a:lstStyle/>
          <a:p>
            <a:pPr algn="ctr" fontAlgn="auto">
              <a:lnSpc>
                <a:spcPct val="110000"/>
              </a:lnSpc>
              <a:spcBef>
                <a:spcPts val="534"/>
              </a:spcBef>
              <a:spcAft>
                <a:spcPts val="534"/>
              </a:spcAft>
            </a:pPr>
            <a:endParaRPr lang="en-US" sz="4266"/>
          </a:p>
        </p:txBody>
      </p:sp>
    </p:spTree>
    <p:extLst>
      <p:ext uri="{BB962C8B-B14F-4D97-AF65-F5344CB8AC3E}">
        <p14:creationId xmlns:p14="http://schemas.microsoft.com/office/powerpoint/2010/main" val="228242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TT_divider_page_blue">
    <p:bg>
      <p:bgPr>
        <a:solidFill>
          <a:srgbClr val="04C6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EADE93CD-37DF-E343-A975-1AA1C847D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3176" y="5469685"/>
            <a:ext cx="19297652" cy="1263550"/>
          </a:xfrm>
          <a:prstGeom prst="rect">
            <a:avLst/>
          </a:prstGeom>
        </p:spPr>
        <p:txBody>
          <a:bodyPr anchor="ctr"/>
          <a:lstStyle>
            <a:lvl1pPr algn="ctr">
              <a:defRPr sz="6401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79472A9-7FF4-844C-8BB9-B7A54132FC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43175" y="6824375"/>
            <a:ext cx="19297654" cy="10601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1">
                <a:solidFill>
                  <a:schemeClr val="bg1"/>
                </a:solidFill>
              </a:defRPr>
            </a:lvl1pPr>
            <a:lvl2pPr>
              <a:defRPr sz="2666"/>
            </a:lvl2pPr>
            <a:lvl3pPr>
              <a:defRPr sz="2666"/>
            </a:lvl3pPr>
            <a:lvl4pPr>
              <a:defRPr sz="2666"/>
            </a:lvl4pPr>
            <a:lvl5pPr>
              <a:defRPr sz="2666"/>
            </a:lvl5pPr>
          </a:lstStyle>
          <a:p>
            <a:pPr lvl="0"/>
            <a:r>
              <a:rPr lang="en-US"/>
              <a:t>Click to edit Master title slide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96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TT_divider_page_half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E12E94-2040-8141-BA4E-F436DF461F5A}"/>
              </a:ext>
            </a:extLst>
          </p:cNvPr>
          <p:cNvSpPr/>
          <p:nvPr/>
        </p:nvSpPr>
        <p:spPr>
          <a:xfrm>
            <a:off x="1" y="6949145"/>
            <a:ext cx="24384000" cy="6766858"/>
          </a:xfrm>
          <a:prstGeom prst="rect">
            <a:avLst/>
          </a:prstGeom>
          <a:solidFill>
            <a:srgbClr val="001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80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9017" y="3"/>
            <a:ext cx="24393018" cy="6949142"/>
          </a:xfrm>
          <a:prstGeom prst="rect">
            <a:avLst/>
          </a:prstGeom>
          <a:noFill/>
          <a:effectLst/>
        </p:spPr>
        <p:txBody>
          <a:bodyPr>
            <a:normAutofit/>
          </a:bodyPr>
          <a:lstStyle>
            <a:lvl1pPr marL="0" indent="0">
              <a:buNone/>
              <a:defRPr sz="3734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19094F5A-E79D-4246-8F4D-D88F43EE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199" y="5682703"/>
            <a:ext cx="22817608" cy="1263550"/>
          </a:xfrm>
          <a:prstGeom prst="rect">
            <a:avLst/>
          </a:prstGeom>
        </p:spPr>
        <p:txBody>
          <a:bodyPr anchor="ctr"/>
          <a:lstStyle>
            <a:lvl1pPr algn="ctr">
              <a:defRPr sz="6401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FD3EFF89-A063-C142-9733-A938326868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3199" y="6954933"/>
            <a:ext cx="22817608" cy="10601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1">
                <a:solidFill>
                  <a:schemeClr val="bg1"/>
                </a:solidFill>
              </a:defRPr>
            </a:lvl1pPr>
            <a:lvl2pPr>
              <a:defRPr sz="2666"/>
            </a:lvl2pPr>
            <a:lvl3pPr>
              <a:defRPr sz="2666"/>
            </a:lvl3pPr>
            <a:lvl4pPr>
              <a:defRPr sz="2666"/>
            </a:lvl4pPr>
            <a:lvl5pPr>
              <a:defRPr sz="2666"/>
            </a:lvl5pPr>
          </a:lstStyle>
          <a:p>
            <a:pPr lvl="0"/>
            <a:r>
              <a:rPr lang="en-US"/>
              <a:t>Click to edit Master title slide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763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TT_divider_page_half_dark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E12E94-2040-8141-BA4E-F436DF461F5A}"/>
              </a:ext>
            </a:extLst>
          </p:cNvPr>
          <p:cNvSpPr/>
          <p:nvPr/>
        </p:nvSpPr>
        <p:spPr>
          <a:xfrm>
            <a:off x="1" y="6949145"/>
            <a:ext cx="24384000" cy="67668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80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9017" y="3"/>
            <a:ext cx="24393018" cy="6949142"/>
          </a:xfrm>
          <a:prstGeom prst="rect">
            <a:avLst/>
          </a:prstGeom>
          <a:noFill/>
          <a:effectLst/>
        </p:spPr>
        <p:txBody>
          <a:bodyPr>
            <a:normAutofit/>
          </a:bodyPr>
          <a:lstStyle>
            <a:lvl1pPr marL="0" indent="0">
              <a:buNone/>
              <a:defRPr sz="3734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19094F5A-E79D-4246-8F4D-D88F43EE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3176" y="5682703"/>
            <a:ext cx="19297652" cy="1263550"/>
          </a:xfrm>
          <a:prstGeom prst="rect">
            <a:avLst/>
          </a:prstGeom>
        </p:spPr>
        <p:txBody>
          <a:bodyPr anchor="ctr"/>
          <a:lstStyle>
            <a:lvl1pPr algn="ctr">
              <a:defRPr sz="6401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FD3EFF89-A063-C142-9733-A938326868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43176" y="6954933"/>
            <a:ext cx="19297652" cy="10601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1">
                <a:solidFill>
                  <a:schemeClr val="bg1"/>
                </a:solidFill>
              </a:defRPr>
            </a:lvl1pPr>
            <a:lvl2pPr>
              <a:defRPr sz="2666"/>
            </a:lvl2pPr>
            <a:lvl3pPr>
              <a:defRPr sz="2666"/>
            </a:lvl3pPr>
            <a:lvl4pPr>
              <a:defRPr sz="2666"/>
            </a:lvl4pPr>
            <a:lvl5pPr>
              <a:defRPr sz="2666"/>
            </a:lvl5pPr>
          </a:lstStyle>
          <a:p>
            <a:pPr lvl="0"/>
            <a:r>
              <a:rPr lang="en-US"/>
              <a:t>Click to edit Master title slide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260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5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95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98" r:id="rId17"/>
    <p:sldLayoutId id="2147483700" r:id="rId18"/>
    <p:sldLayoutId id="2147483701" r:id="rId19"/>
    <p:sldLayoutId id="2147483702" r:id="rId20"/>
    <p:sldLayoutId id="2147483705" r:id="rId21"/>
    <p:sldLayoutId id="2147483707" r:id="rId22"/>
  </p:sldLayoutIdLst>
  <p:txStyles>
    <p:titleStyle>
      <a:lvl1pPr algn="l" defTabSz="2438462" rtl="0" eaLnBrk="1" latinLnBrk="0" hangingPunct="1">
        <a:lnSpc>
          <a:spcPct val="120000"/>
        </a:lnSpc>
        <a:spcBef>
          <a:spcPts val="534"/>
        </a:spcBef>
        <a:spcAft>
          <a:spcPts val="534"/>
        </a:spcAft>
        <a:buNone/>
        <a:defRPr sz="5335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2438462" rtl="0" eaLnBrk="1" latinLnBrk="0" hangingPunct="1">
        <a:lnSpc>
          <a:spcPct val="114000"/>
        </a:lnSpc>
        <a:spcBef>
          <a:spcPts val="1600"/>
        </a:spcBef>
        <a:spcAft>
          <a:spcPts val="266"/>
        </a:spcAft>
        <a:buFont typeface="Arial" pitchFamily="34" charset="0"/>
        <a:buNone/>
        <a:defRPr sz="4266" kern="1200">
          <a:solidFill>
            <a:schemeClr val="tx1"/>
          </a:solidFill>
          <a:latin typeface="+mn-lt"/>
          <a:ea typeface="+mn-ea"/>
          <a:cs typeface="+mn-cs"/>
        </a:defRPr>
      </a:lvl1pPr>
      <a:lvl2pPr marL="715452" indent="-474145" algn="l" defTabSz="2438462" rtl="0" eaLnBrk="1" latinLnBrk="0" hangingPunct="1">
        <a:lnSpc>
          <a:spcPct val="114000"/>
        </a:lnSpc>
        <a:spcBef>
          <a:spcPts val="534"/>
        </a:spcBef>
        <a:spcAft>
          <a:spcPts val="1066"/>
        </a:spcAft>
        <a:buFont typeface="Arial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1426672" indent="-503781" algn="l" defTabSz="2438462" rtl="0" eaLnBrk="1" latinLnBrk="0" hangingPunct="1">
        <a:lnSpc>
          <a:spcPct val="114000"/>
        </a:lnSpc>
        <a:spcBef>
          <a:spcPts val="266"/>
        </a:spcBef>
        <a:spcAft>
          <a:spcPts val="534"/>
        </a:spcAft>
        <a:buFont typeface="Arial" pitchFamily="34" charset="0"/>
        <a:buChar char="›"/>
        <a:defRPr sz="4266" kern="1200">
          <a:solidFill>
            <a:schemeClr val="tx1"/>
          </a:solidFill>
          <a:latin typeface="+mn-lt"/>
          <a:ea typeface="+mn-ea"/>
          <a:cs typeface="+mn-cs"/>
        </a:defRPr>
      </a:lvl3pPr>
      <a:lvl4pPr marL="2895673" indent="-609615" algn="l" defTabSz="2438462" rtl="0" eaLnBrk="1" latinLnBrk="0" hangingPunct="1">
        <a:lnSpc>
          <a:spcPct val="114000"/>
        </a:lnSpc>
        <a:spcBef>
          <a:spcPts val="266"/>
        </a:spcBef>
        <a:spcAft>
          <a:spcPts val="1066"/>
        </a:spcAft>
        <a:buFont typeface="Arial" pitchFamily="34" charset="0"/>
        <a:buChar char="»"/>
        <a:defRPr sz="4266" kern="1200">
          <a:solidFill>
            <a:schemeClr val="tx1"/>
          </a:solidFill>
          <a:latin typeface="+mn-lt"/>
          <a:ea typeface="+mn-ea"/>
          <a:cs typeface="+mn-cs"/>
        </a:defRPr>
      </a:lvl4pPr>
      <a:lvl5pPr marL="3848199" indent="-461447" algn="l" defTabSz="2438462" rtl="0" eaLnBrk="1" latinLnBrk="0" hangingPunct="1">
        <a:lnSpc>
          <a:spcPct val="114000"/>
        </a:lnSpc>
        <a:spcBef>
          <a:spcPts val="266"/>
        </a:spcBef>
        <a:spcAft>
          <a:spcPts val="1600"/>
        </a:spcAft>
        <a:buFont typeface="Arial" pitchFamily="34" charset="0"/>
        <a:buChar char="-"/>
        <a:defRPr sz="4266" kern="1200">
          <a:solidFill>
            <a:schemeClr val="tx1"/>
          </a:solidFill>
          <a:latin typeface="+mn-lt"/>
          <a:ea typeface="+mn-ea"/>
          <a:cs typeface="+mn-cs"/>
        </a:defRPr>
      </a:lvl5pPr>
      <a:lvl6pPr marL="6705768" indent="-609615" algn="l" defTabSz="2438462" rtl="0" eaLnBrk="1" latinLnBrk="0" hangingPunct="1">
        <a:spcBef>
          <a:spcPct val="20000"/>
        </a:spcBef>
        <a:buFont typeface="Arial" pitchFamily="34" charset="0"/>
        <a:buChar char="•"/>
        <a:defRPr sz="5335" kern="1200">
          <a:solidFill>
            <a:schemeClr val="tx1"/>
          </a:solidFill>
          <a:latin typeface="+mn-lt"/>
          <a:ea typeface="+mn-ea"/>
          <a:cs typeface="+mn-cs"/>
        </a:defRPr>
      </a:lvl6pPr>
      <a:lvl7pPr marL="7924998" indent="-609615" algn="l" defTabSz="2438462" rtl="0" eaLnBrk="1" latinLnBrk="0" hangingPunct="1">
        <a:spcBef>
          <a:spcPct val="20000"/>
        </a:spcBef>
        <a:buFont typeface="Arial" pitchFamily="34" charset="0"/>
        <a:buChar char="•"/>
        <a:defRPr sz="5335" kern="1200">
          <a:solidFill>
            <a:schemeClr val="tx1"/>
          </a:solidFill>
          <a:latin typeface="+mn-lt"/>
          <a:ea typeface="+mn-ea"/>
          <a:cs typeface="+mn-cs"/>
        </a:defRPr>
      </a:lvl7pPr>
      <a:lvl8pPr marL="9144229" indent="-609615" algn="l" defTabSz="2438462" rtl="0" eaLnBrk="1" latinLnBrk="0" hangingPunct="1">
        <a:spcBef>
          <a:spcPct val="20000"/>
        </a:spcBef>
        <a:buFont typeface="Arial" pitchFamily="34" charset="0"/>
        <a:buChar char="•"/>
        <a:defRPr sz="5335" kern="1200">
          <a:solidFill>
            <a:schemeClr val="tx1"/>
          </a:solidFill>
          <a:latin typeface="+mn-lt"/>
          <a:ea typeface="+mn-ea"/>
          <a:cs typeface="+mn-cs"/>
        </a:defRPr>
      </a:lvl8pPr>
      <a:lvl9pPr marL="10363458" indent="-609615" algn="l" defTabSz="2438462" rtl="0" eaLnBrk="1" latinLnBrk="0" hangingPunct="1">
        <a:spcBef>
          <a:spcPct val="20000"/>
        </a:spcBef>
        <a:buFont typeface="Arial" pitchFamily="34" charset="0"/>
        <a:buChar char="•"/>
        <a:defRPr sz="5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62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31" algn="l" defTabSz="2438462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62" algn="l" defTabSz="2438462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91" algn="l" defTabSz="2438462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922" algn="l" defTabSz="2438462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153" algn="l" defTabSz="2438462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383" algn="l" defTabSz="2438462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612" algn="l" defTabSz="2438462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843" algn="l" defTabSz="2438462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602" userDrawn="1">
          <p15:clr>
            <a:srgbClr val="F26B43"/>
          </p15:clr>
        </p15:guide>
        <p15:guide id="2" pos="2736" userDrawn="1">
          <p15:clr>
            <a:srgbClr val="F26B43"/>
          </p15:clr>
        </p15:guide>
        <p15:guide id="3" pos="1512" userDrawn="1">
          <p15:clr>
            <a:srgbClr val="F26B43"/>
          </p15:clr>
        </p15:guide>
        <p15:guide id="4" orient="horz" pos="374" userDrawn="1">
          <p15:clr>
            <a:srgbClr val="F26B43"/>
          </p15:clr>
        </p15:guide>
        <p15:guide id="5" pos="3960" userDrawn="1">
          <p15:clr>
            <a:srgbClr val="F26B43"/>
          </p15:clr>
        </p15:guide>
        <p15:guide id="6" pos="2826" userDrawn="1">
          <p15:clr>
            <a:srgbClr val="F26B43"/>
          </p15:clr>
        </p15:guide>
        <p15:guide id="7" pos="4052" userDrawn="1">
          <p15:clr>
            <a:srgbClr val="F26B43"/>
          </p15:clr>
        </p15:guide>
        <p15:guide id="8" pos="5186" userDrawn="1">
          <p15:clr>
            <a:srgbClr val="F26B43"/>
          </p15:clr>
        </p15:guide>
        <p15:guide id="9" pos="5276" userDrawn="1">
          <p15:clr>
            <a:srgbClr val="F26B43"/>
          </p15:clr>
        </p15:guide>
        <p15:guide id="10" pos="6410" userDrawn="1">
          <p15:clr>
            <a:srgbClr val="F26B43"/>
          </p15:clr>
        </p15:guide>
        <p15:guide id="11" pos="8860" userDrawn="1">
          <p15:clr>
            <a:srgbClr val="F26B43"/>
          </p15:clr>
        </p15:guide>
        <p15:guide id="12" pos="6500" userDrawn="1">
          <p15:clr>
            <a:srgbClr val="F26B43"/>
          </p15:clr>
        </p15:guide>
        <p15:guide id="13" pos="7634" userDrawn="1">
          <p15:clr>
            <a:srgbClr val="F26B43"/>
          </p15:clr>
        </p15:guide>
        <p15:guide id="14" pos="7726" userDrawn="1">
          <p15:clr>
            <a:srgbClr val="F26B43"/>
          </p15:clr>
        </p15:guide>
        <p15:guide id="16" pos="378" userDrawn="1">
          <p15:clr>
            <a:srgbClr val="F26B43"/>
          </p15:clr>
        </p15:guide>
        <p15:guide id="17" orient="horz" pos="8266" userDrawn="1">
          <p15:clr>
            <a:srgbClr val="F26B43"/>
          </p15:clr>
        </p15:guide>
        <p15:guide id="18" pos="8950" userDrawn="1">
          <p15:clr>
            <a:srgbClr val="F26B43"/>
          </p15:clr>
        </p15:guide>
        <p15:guide id="19" pos="10084" userDrawn="1">
          <p15:clr>
            <a:srgbClr val="F26B43"/>
          </p15:clr>
        </p15:guide>
        <p15:guide id="20" pos="10174" userDrawn="1">
          <p15:clr>
            <a:srgbClr val="F26B43"/>
          </p15:clr>
        </p15:guide>
        <p15:guide id="21" pos="11308" userDrawn="1">
          <p15:clr>
            <a:srgbClr val="F26B43"/>
          </p15:clr>
        </p15:guide>
        <p15:guide id="22" pos="11400" userDrawn="1">
          <p15:clr>
            <a:srgbClr val="F26B43"/>
          </p15:clr>
        </p15:guide>
        <p15:guide id="23" pos="12534" userDrawn="1">
          <p15:clr>
            <a:srgbClr val="F26B43"/>
          </p15:clr>
        </p15:guide>
        <p15:guide id="24" pos="12624" userDrawn="1">
          <p15:clr>
            <a:srgbClr val="F26B43"/>
          </p15:clr>
        </p15:guide>
        <p15:guide id="25" pos="13758" userDrawn="1">
          <p15:clr>
            <a:srgbClr val="F26B43"/>
          </p15:clr>
        </p15:guide>
        <p15:guide id="26" pos="13848" userDrawn="1">
          <p15:clr>
            <a:srgbClr val="F26B43"/>
          </p15:clr>
        </p15:guide>
        <p15:guide id="27" pos="14982" userDrawn="1">
          <p15:clr>
            <a:srgbClr val="F26B43"/>
          </p15:clr>
        </p15:guide>
        <p15:guide id="28" orient="horz" pos="1326" userDrawn="1">
          <p15:clr>
            <a:srgbClr val="F26B43"/>
          </p15:clr>
        </p15:guide>
        <p15:guide id="29" orient="horz" pos="17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4.jpeg"/><Relationship Id="rId7" Type="http://schemas.openxmlformats.org/officeDocument/2006/relationships/image" Target="../media/image19.jpe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8.jpeg"/><Relationship Id="rId11" Type="http://schemas.openxmlformats.org/officeDocument/2006/relationships/image" Target="../media/image5.png"/><Relationship Id="rId5" Type="http://schemas.openxmlformats.org/officeDocument/2006/relationships/image" Target="../media/image17.jpeg"/><Relationship Id="rId10" Type="http://schemas.openxmlformats.org/officeDocument/2006/relationships/image" Target="../media/image22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ity skyline at night&#10;&#10;Description automatically generated with low confidence">
            <a:extLst>
              <a:ext uri="{FF2B5EF4-FFF2-40B4-BE49-F238E27FC236}">
                <a16:creationId xmlns:a16="http://schemas.microsoft.com/office/drawing/2014/main" id="{829FEC6D-4E68-A7E9-E6A5-5E5D6F3919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" t="22672" r="28743" b="25521"/>
          <a:stretch/>
        </p:blipFill>
        <p:spPr>
          <a:xfrm>
            <a:off x="-424542" y="-1"/>
            <a:ext cx="24808542" cy="13716001"/>
          </a:xfrm>
          <a:prstGeom prst="rect">
            <a:avLst/>
          </a:prstGeom>
        </p:spPr>
      </p:pic>
      <p:sp>
        <p:nvSpPr>
          <p:cNvPr id="9" name="Rectangle">
            <a:extLst>
              <a:ext uri="{FF2B5EF4-FFF2-40B4-BE49-F238E27FC236}">
                <a16:creationId xmlns:a16="http://schemas.microsoft.com/office/drawing/2014/main" id="{56B95E93-D94B-E8D5-C9F1-9C4CBCF9E17B}"/>
              </a:ext>
            </a:extLst>
          </p:cNvPr>
          <p:cNvSpPr/>
          <p:nvPr/>
        </p:nvSpPr>
        <p:spPr>
          <a:xfrm>
            <a:off x="-424542" y="0"/>
            <a:ext cx="14883492" cy="13713292"/>
          </a:xfrm>
          <a:prstGeom prst="rect">
            <a:avLst/>
          </a:prstGeom>
          <a:gradFill>
            <a:gsLst>
              <a:gs pos="0">
                <a:srgbClr val="000000">
                  <a:alpha val="56513"/>
                </a:srgbClr>
              </a:gs>
              <a:gs pos="100000">
                <a:srgbClr val="000000">
                  <a:alpha val="0"/>
                </a:srgbClr>
              </a:gs>
            </a:gsLst>
            <a:lin ang="20103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2601640E-0E70-C345-BE16-7888A5AB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946" y="6493803"/>
            <a:ext cx="11083897" cy="220278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AU" sz="6857" dirty="0">
                <a:solidFill>
                  <a:schemeClr val="bg1"/>
                </a:solidFill>
              </a:rPr>
              <a:t>Good Practices</a:t>
            </a:r>
            <a:br>
              <a:rPr lang="en-AU" sz="6857" dirty="0">
                <a:solidFill>
                  <a:schemeClr val="bg1"/>
                </a:solidFill>
              </a:rPr>
            </a:br>
            <a:r>
              <a:rPr lang="en-AU" sz="6857" dirty="0">
                <a:solidFill>
                  <a:schemeClr val="bg1"/>
                </a:solidFill>
              </a:rPr>
              <a:t>For Azure DevOps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DA2081-C339-E749-B6DB-309DF473CE8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585304" y="12758335"/>
            <a:ext cx="5857015" cy="299056"/>
          </a:xfrm>
          <a:prstGeom prst="rect">
            <a:avLst/>
          </a:prstGeom>
        </p:spPr>
        <p:txBody>
          <a:bodyPr/>
          <a:lstStyle/>
          <a:p>
            <a:r>
              <a:rPr lang="en-AU" sz="1600">
                <a:solidFill>
                  <a:schemeClr val="bg1"/>
                </a:solidFill>
              </a:rPr>
              <a:t>© 2022 </a:t>
            </a:r>
            <a:r>
              <a:rPr lang="en-AU" sz="1600" b="1">
                <a:solidFill>
                  <a:schemeClr val="bg1"/>
                </a:solidFill>
                <a:cs typeface="Arial" panose="020B0604020202020204" pitchFamily="34" charset="0"/>
              </a:rPr>
              <a:t>Elysium Digital  |  </a:t>
            </a:r>
            <a:r>
              <a:rPr lang="en-AU" sz="1600">
                <a:solidFill>
                  <a:schemeClr val="bg1"/>
                </a:solidFill>
                <a:cs typeface="Arial" panose="020B0604020202020204" pitchFamily="34" charset="0"/>
              </a:rPr>
              <a:t>Deliver better, together.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23CB83-C474-AB51-20F7-22379B6D620C}"/>
              </a:ext>
            </a:extLst>
          </p:cNvPr>
          <p:cNvSpPr/>
          <p:nvPr/>
        </p:nvSpPr>
        <p:spPr>
          <a:xfrm flipV="1">
            <a:off x="1723682" y="6092369"/>
            <a:ext cx="1485900" cy="50847"/>
          </a:xfrm>
          <a:prstGeom prst="rect">
            <a:avLst/>
          </a:prstGeom>
          <a:solidFill>
            <a:srgbClr val="04C6B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BB2A147-0820-2D90-3ACB-EF27671D9D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1524"/>
          <a:stretch/>
        </p:blipFill>
        <p:spPr>
          <a:xfrm>
            <a:off x="1659514" y="1441800"/>
            <a:ext cx="4142031" cy="209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57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city skyline at night&#10;&#10;Description automatically generated with low confidence">
            <a:extLst>
              <a:ext uri="{FF2B5EF4-FFF2-40B4-BE49-F238E27FC236}">
                <a16:creationId xmlns:a16="http://schemas.microsoft.com/office/drawing/2014/main" id="{880C9910-60D1-39CA-B4CA-649BD18F42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65" t="34739"/>
          <a:stretch/>
        </p:blipFill>
        <p:spPr>
          <a:xfrm>
            <a:off x="0" y="-2"/>
            <a:ext cx="24384000" cy="13713294"/>
          </a:xfrm>
          <a:prstGeom prst="rect">
            <a:avLst/>
          </a:prstGeom>
        </p:spPr>
      </p:pic>
      <p:sp>
        <p:nvSpPr>
          <p:cNvPr id="369" name="Rectangle"/>
          <p:cNvSpPr/>
          <p:nvPr/>
        </p:nvSpPr>
        <p:spPr>
          <a:xfrm rot="10800000">
            <a:off x="13901737" y="-6"/>
            <a:ext cx="10482259" cy="13713293"/>
          </a:xfrm>
          <a:prstGeom prst="rect">
            <a:avLst/>
          </a:prstGeom>
          <a:gradFill>
            <a:gsLst>
              <a:gs pos="0">
                <a:srgbClr val="000000">
                  <a:alpha val="79236"/>
                </a:srgbClr>
              </a:gs>
              <a:gs pos="100000">
                <a:srgbClr val="000000">
                  <a:alpha val="0"/>
                </a:srgbClr>
              </a:gs>
            </a:gsLst>
            <a:lin ang="20103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BED3B1A-1349-674C-BBBF-09A522D1E685}"/>
              </a:ext>
            </a:extLst>
          </p:cNvPr>
          <p:cNvSpPr/>
          <p:nvPr/>
        </p:nvSpPr>
        <p:spPr>
          <a:xfrm>
            <a:off x="-1" y="0"/>
            <a:ext cx="11358564" cy="13713292"/>
          </a:xfrm>
          <a:prstGeom prst="rect">
            <a:avLst/>
          </a:prstGeom>
          <a:gradFill>
            <a:gsLst>
              <a:gs pos="0">
                <a:srgbClr val="000000">
                  <a:alpha val="56513"/>
                </a:srgbClr>
              </a:gs>
              <a:gs pos="100000">
                <a:srgbClr val="000000">
                  <a:alpha val="0"/>
                </a:srgbClr>
              </a:gs>
            </a:gsLst>
            <a:lin ang="20103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8" name="NTT | Digital Business"/>
          <p:cNvSpPr txBox="1"/>
          <p:nvPr/>
        </p:nvSpPr>
        <p:spPr>
          <a:xfrm>
            <a:off x="1223434" y="12374633"/>
            <a:ext cx="6206066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1" indent="0" defTabSz="457200">
              <a:lnSpc>
                <a:spcPts val="2000"/>
              </a:lnSpc>
              <a:defRPr sz="2000" spc="19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AU" sz="2000" b="1" spc="19">
                <a:solidFill>
                  <a:schemeClr val="bg1"/>
                </a:solidFill>
                <a:latin typeface="+mn-lt"/>
                <a:sym typeface="Roboto"/>
              </a:rPr>
              <a:t>Elysium Digital  |  </a:t>
            </a:r>
            <a:r>
              <a:rPr lang="en-AU">
                <a:solidFill>
                  <a:schemeClr val="bg1"/>
                </a:solidFill>
                <a:latin typeface="+mn-lt"/>
              </a:rPr>
              <a:t>Deliver better, together.</a:t>
            </a:r>
          </a:p>
        </p:txBody>
      </p:sp>
      <p:sp>
        <p:nvSpPr>
          <p:cNvPr id="370" name="Text Placeholder 24"/>
          <p:cNvSpPr>
            <a:spLocks/>
          </p:cNvSpPr>
          <p:nvPr/>
        </p:nvSpPr>
        <p:spPr>
          <a:xfrm>
            <a:off x="18108634" y="5211048"/>
            <a:ext cx="3665893" cy="2039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0" tIns="0" rIns="0" bIns="0">
            <a:noAutofit/>
          </a:bodyPr>
          <a:lstStyle/>
          <a:p>
            <a:pPr>
              <a:lnSpc>
                <a:spcPct val="100000"/>
              </a:lnSpc>
              <a:defRPr sz="6000" b="1" spc="-119">
                <a:solidFill>
                  <a:srgbClr val="FFFFFF"/>
                </a:solidFill>
              </a:defRPr>
            </a:pPr>
            <a:r>
              <a:rPr sz="2000" spc="300">
                <a:latin typeface="+mn-lt"/>
                <a:ea typeface="Roboto Black" panose="02000000000000000000" pitchFamily="2" charset="0"/>
              </a:rPr>
              <a:t>Offices in </a:t>
            </a:r>
          </a:p>
          <a:p>
            <a:pPr>
              <a:lnSpc>
                <a:spcPct val="100000"/>
              </a:lnSpc>
              <a:defRPr sz="3500" spc="-7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AU" spc="300">
                <a:latin typeface="+mn-lt"/>
              </a:rPr>
              <a:t>Canberra</a:t>
            </a:r>
          </a:p>
          <a:p>
            <a:pPr>
              <a:lnSpc>
                <a:spcPct val="100000"/>
              </a:lnSpc>
              <a:defRPr sz="3500" spc="-7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spc="300">
                <a:latin typeface="+mn-lt"/>
              </a:rPr>
              <a:t>Sydney</a:t>
            </a:r>
            <a:endParaRPr lang="en-AU" spc="300">
              <a:latin typeface="+mn-lt"/>
            </a:endParaRPr>
          </a:p>
          <a:p>
            <a:pPr>
              <a:lnSpc>
                <a:spcPct val="100000"/>
              </a:lnSpc>
              <a:defRPr sz="3500" spc="-7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spc="300">
                <a:latin typeface="+mn-lt"/>
              </a:rPr>
              <a:t>Brisbane</a:t>
            </a:r>
          </a:p>
        </p:txBody>
      </p:sp>
      <p:sp>
        <p:nvSpPr>
          <p:cNvPr id="371" name="Text Placeholder 24"/>
          <p:cNvSpPr>
            <a:spLocks/>
          </p:cNvSpPr>
          <p:nvPr/>
        </p:nvSpPr>
        <p:spPr>
          <a:xfrm>
            <a:off x="18108634" y="8010480"/>
            <a:ext cx="3665893" cy="2039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000"/>
              </a:spcBef>
              <a:defRPr sz="6000" b="1" spc="-119">
                <a:solidFill>
                  <a:srgbClr val="FFFFFF"/>
                </a:solidFill>
              </a:defRPr>
            </a:pPr>
            <a:r>
              <a:rPr lang="en-AU" sz="2000" spc="300">
                <a:latin typeface="+mn-lt"/>
                <a:ea typeface="Roboto Black" panose="02000000000000000000" pitchFamily="2" charset="0"/>
              </a:rPr>
              <a:t>Dedicated</a:t>
            </a:r>
            <a:endParaRPr sz="2000" spc="300">
              <a:latin typeface="+mn-lt"/>
              <a:ea typeface="Roboto Black" panose="02000000000000000000" pitchFamily="2" charset="0"/>
            </a:endParaRPr>
          </a:p>
          <a:p>
            <a:pPr>
              <a:lnSpc>
                <a:spcPct val="100000"/>
              </a:lnSpc>
              <a:defRPr sz="3500" spc="-7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spc="300">
                <a:latin typeface="+mn-lt"/>
              </a:rPr>
              <a:t>Designers</a:t>
            </a:r>
            <a:endParaRPr lang="en-AU" spc="300">
              <a:latin typeface="+mn-lt"/>
            </a:endParaRPr>
          </a:p>
          <a:p>
            <a:pPr>
              <a:lnSpc>
                <a:spcPct val="100000"/>
              </a:lnSpc>
              <a:defRPr sz="3500" spc="-7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AU" spc="300">
                <a:latin typeface="+mn-lt"/>
              </a:rPr>
              <a:t>Developer</a:t>
            </a:r>
            <a:r>
              <a:rPr spc="300">
                <a:latin typeface="+mn-lt"/>
              </a:rPr>
              <a:t>s</a:t>
            </a:r>
            <a:endParaRPr lang="en-AU" spc="300">
              <a:latin typeface="+mn-lt"/>
            </a:endParaRPr>
          </a:p>
          <a:p>
            <a:pPr>
              <a:lnSpc>
                <a:spcPct val="100000"/>
              </a:lnSpc>
              <a:defRPr sz="3500" spc="-7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AU" spc="300">
                <a:latin typeface="+mn-lt"/>
              </a:rPr>
              <a:t>Strategists</a:t>
            </a:r>
          </a:p>
        </p:txBody>
      </p:sp>
      <p:sp>
        <p:nvSpPr>
          <p:cNvPr id="372" name="10,000+…"/>
          <p:cNvSpPr txBox="1">
            <a:spLocks/>
          </p:cNvSpPr>
          <p:nvPr/>
        </p:nvSpPr>
        <p:spPr>
          <a:xfrm>
            <a:off x="18108635" y="12086041"/>
            <a:ext cx="4265780" cy="545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50800" tIns="50800" rIns="50800" bIns="50800" anchor="ctr">
            <a:noAutofit/>
          </a:bodyPr>
          <a:lstStyle/>
          <a:p>
            <a:pPr>
              <a:lnSpc>
                <a:spcPct val="100000"/>
              </a:lnSpc>
              <a:spcBef>
                <a:spcPts val="4000"/>
              </a:spcBef>
              <a:defRPr sz="6000" b="1" spc="-119">
                <a:solidFill>
                  <a:srgbClr val="FFFFFF"/>
                </a:solidFill>
              </a:defRPr>
            </a:pPr>
            <a:r>
              <a:rPr lang="en-AU" sz="4000" b="1" spc="300">
                <a:latin typeface="+mn-lt"/>
                <a:ea typeface="Roboto Black" panose="02000000000000000000" pitchFamily="2" charset="0"/>
              </a:rPr>
              <a:t>A true partner.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2492CD-E985-E84E-9CC9-FC255C5E1F1D}"/>
              </a:ext>
            </a:extLst>
          </p:cNvPr>
          <p:cNvSpPr/>
          <p:nvPr/>
        </p:nvSpPr>
        <p:spPr>
          <a:xfrm>
            <a:off x="2009585" y="1697337"/>
            <a:ext cx="663995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6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rPr>
              <a:t>Thank you.</a:t>
            </a:r>
            <a:endParaRPr lang="en-US" sz="9600" b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0CCB45-0BE4-D969-5708-E8265D6AD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9058487" y="2343040"/>
            <a:ext cx="3305454" cy="2199228"/>
          </a:xfrm>
          <a:prstGeom prst="rect">
            <a:avLst/>
          </a:prstGeom>
        </p:spPr>
      </p:pic>
      <p:pic>
        <p:nvPicPr>
          <p:cNvPr id="9" name="Picture 8" descr="A low angle view of a building&#10;&#10;Description automatically generated">
            <a:extLst>
              <a:ext uri="{FF2B5EF4-FFF2-40B4-BE49-F238E27FC236}">
                <a16:creationId xmlns:a16="http://schemas.microsoft.com/office/drawing/2014/main" id="{C87D7218-4F07-746C-316B-7A4826684F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9058487" y="-754367"/>
            <a:ext cx="3305454" cy="2203636"/>
          </a:xfrm>
          <a:prstGeom prst="rect">
            <a:avLst/>
          </a:prstGeom>
        </p:spPr>
      </p:pic>
      <p:pic>
        <p:nvPicPr>
          <p:cNvPr id="13" name="Picture 12" descr="A picture containing floor, building&#10;&#10;Description automatically generated">
            <a:extLst>
              <a:ext uri="{FF2B5EF4-FFF2-40B4-BE49-F238E27FC236}">
                <a16:creationId xmlns:a16="http://schemas.microsoft.com/office/drawing/2014/main" id="{B7830FBB-1DFF-0612-CB0F-A091FCBA18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4919597" y="-862345"/>
            <a:ext cx="3305454" cy="21904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1BF952-269C-5EB8-A98B-EB686D01C7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9058487" y="-3851774"/>
            <a:ext cx="3305454" cy="2203636"/>
          </a:xfrm>
          <a:prstGeom prst="rect">
            <a:avLst/>
          </a:prstGeom>
        </p:spPr>
      </p:pic>
      <p:pic>
        <p:nvPicPr>
          <p:cNvPr id="21" name="Picture 20" descr="A group of people walking in front of a building&#10;&#10;Description automatically generated with medium confidence">
            <a:extLst>
              <a:ext uri="{FF2B5EF4-FFF2-40B4-BE49-F238E27FC236}">
                <a16:creationId xmlns:a16="http://schemas.microsoft.com/office/drawing/2014/main" id="{BDAC52C9-3588-373C-EF9B-A7621FDC3A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9058487" y="-6949181"/>
            <a:ext cx="3305454" cy="2203636"/>
          </a:xfrm>
          <a:prstGeom prst="rect">
            <a:avLst/>
          </a:prstGeom>
        </p:spPr>
      </p:pic>
      <p:pic>
        <p:nvPicPr>
          <p:cNvPr id="25" name="Picture 24" descr="A picture containing indoor, person&#10;&#10;Description automatically generated">
            <a:extLst>
              <a:ext uri="{FF2B5EF4-FFF2-40B4-BE49-F238E27FC236}">
                <a16:creationId xmlns:a16="http://schemas.microsoft.com/office/drawing/2014/main" id="{19BFC805-DAF9-FDA8-12E5-19B75E19BD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4919597" y="-6949181"/>
            <a:ext cx="3305454" cy="209565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5801857-07C9-FAE2-4236-6F0942FB5D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34919597" y="-3959752"/>
            <a:ext cx="3305454" cy="2203636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3783426D-87C9-F534-5E4E-0E67319B1C3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11524"/>
          <a:stretch/>
        </p:blipFill>
        <p:spPr>
          <a:xfrm>
            <a:off x="18108634" y="1611832"/>
            <a:ext cx="4142031" cy="209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867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D3C37613-DF11-FBCA-779E-0748A9330FA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0300" y="2592196"/>
            <a:ext cx="6622930" cy="10174898"/>
          </a:xfrm>
        </p:spPr>
        <p:txBody>
          <a:bodyPr/>
          <a:lstStyle/>
          <a:p>
            <a:r>
              <a:rPr lang="en-US" sz="4000" dirty="0"/>
              <a:t>Every User Story should have one or more linked (child) Tasks. Tasks describe the work done to implement the User Story</a:t>
            </a:r>
            <a:endParaRPr lang="en-AU" sz="4000" dirty="0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1F088394-D43B-6373-02BA-CE0C9565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Tasks Build Stories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AE52B58-FDDA-1576-4E37-9D2DF0A98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971" y="1453871"/>
            <a:ext cx="14892185" cy="7708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12CFA58-E09A-4BD3-D9D5-9852C730A72B}"/>
              </a:ext>
            </a:extLst>
          </p:cNvPr>
          <p:cNvSpPr/>
          <p:nvPr/>
        </p:nvSpPr>
        <p:spPr>
          <a:xfrm>
            <a:off x="19818220" y="6662057"/>
            <a:ext cx="3657600" cy="197809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AU" sz="16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48A9968-E2CF-4A2F-C08E-FDD44E934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903" y="6858000"/>
            <a:ext cx="14104206" cy="5369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B2A1302-F267-1CC5-629C-590FB8E44A90}"/>
              </a:ext>
            </a:extLst>
          </p:cNvPr>
          <p:cNvSpPr/>
          <p:nvPr/>
        </p:nvSpPr>
        <p:spPr>
          <a:xfrm>
            <a:off x="11542142" y="10748512"/>
            <a:ext cx="2570673" cy="13048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60438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D3C37613-DF11-FBCA-779E-0748A9330FA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0300" y="2592196"/>
            <a:ext cx="6622930" cy="10174898"/>
          </a:xfrm>
        </p:spPr>
        <p:txBody>
          <a:bodyPr/>
          <a:lstStyle/>
          <a:p>
            <a:r>
              <a:rPr lang="en-US" sz="4000" dirty="0"/>
              <a:t>The Discussion area on work items should be used extensively.</a:t>
            </a:r>
          </a:p>
          <a:p>
            <a:r>
              <a:rPr lang="en-US" sz="4000" dirty="0"/>
              <a:t>A good comment on a Task might look like “</a:t>
            </a:r>
            <a:r>
              <a:rPr lang="en-US" sz="4000" b="1" i="1" dirty="0"/>
              <a:t>Created new field called Potatoes (type = int) in the Vegetables table</a:t>
            </a:r>
            <a:r>
              <a:rPr lang="en-US" sz="4000" dirty="0"/>
              <a:t>”. </a:t>
            </a:r>
          </a:p>
          <a:p>
            <a:r>
              <a:rPr lang="en-US" sz="4000" dirty="0"/>
              <a:t>A bad comment might be “</a:t>
            </a:r>
            <a:r>
              <a:rPr lang="en-US" sz="4000" b="1" i="1" dirty="0"/>
              <a:t>Done</a:t>
            </a:r>
            <a:r>
              <a:rPr lang="en-US" sz="4000" dirty="0"/>
              <a:t>”</a:t>
            </a:r>
            <a:endParaRPr lang="en-AU" sz="4000" dirty="0"/>
          </a:p>
          <a:p>
            <a:r>
              <a:rPr lang="en-US" sz="4000" dirty="0"/>
              <a:t>Use @ mentions to alert others.</a:t>
            </a:r>
            <a:endParaRPr lang="en-AU" sz="4000" dirty="0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1F088394-D43B-6373-02BA-CE0C9565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Let’s Talk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715287-A56B-0FC4-4CE6-A719EC45C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487" y="2361502"/>
            <a:ext cx="13228837" cy="10174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12CFA58-E09A-4BD3-D9D5-9852C730A72B}"/>
              </a:ext>
            </a:extLst>
          </p:cNvPr>
          <p:cNvSpPr/>
          <p:nvPr/>
        </p:nvSpPr>
        <p:spPr>
          <a:xfrm>
            <a:off x="9879761" y="4976163"/>
            <a:ext cx="11789793" cy="741900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473665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D3C37613-DF11-FBCA-779E-0748A9330FA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0300" y="2592196"/>
            <a:ext cx="6622930" cy="10174898"/>
          </a:xfrm>
        </p:spPr>
        <p:txBody>
          <a:bodyPr/>
          <a:lstStyle/>
          <a:p>
            <a:r>
              <a:rPr lang="en-US" sz="4000" dirty="0"/>
              <a:t>All Tasks should be estimated </a:t>
            </a:r>
            <a:r>
              <a:rPr lang="en-US" sz="4000" b="1" dirty="0"/>
              <a:t>in hours </a:t>
            </a:r>
            <a:r>
              <a:rPr lang="en-US" sz="4000" dirty="0"/>
              <a:t>prior to start of sprint</a:t>
            </a:r>
          </a:p>
          <a:p>
            <a:r>
              <a:rPr lang="en-US" sz="4000" dirty="0"/>
              <a:t>Original Estimate, Remaining &amp; Completed</a:t>
            </a:r>
            <a:endParaRPr lang="en-AU" sz="4000" dirty="0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1F088394-D43B-6373-02BA-CE0C9565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Long?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D2CBD-FEBC-14C9-FC3E-377688F8F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106" y="3645686"/>
            <a:ext cx="13795333" cy="836228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12CFA58-E09A-4BD3-D9D5-9852C730A72B}"/>
              </a:ext>
            </a:extLst>
          </p:cNvPr>
          <p:cNvSpPr/>
          <p:nvPr/>
        </p:nvSpPr>
        <p:spPr>
          <a:xfrm>
            <a:off x="19737237" y="7487728"/>
            <a:ext cx="2432649" cy="22601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556896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1DA51E-7000-C8EF-1446-841869A3E66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0303" y="2694635"/>
            <a:ext cx="7658097" cy="10427642"/>
          </a:xfrm>
        </p:spPr>
        <p:txBody>
          <a:bodyPr/>
          <a:lstStyle/>
          <a:p>
            <a:r>
              <a:rPr lang="en-AU" sz="4000" dirty="0"/>
              <a:t>Set the Activity &amp; Capacity per day for each sprint team member in the Sprints / Capacity screen. This allows us to track who will do each activity (type of work) and how much effort they can expend each day of the sprint.</a:t>
            </a:r>
          </a:p>
          <a:p>
            <a:endParaRPr lang="en-AU" sz="4000" dirty="0"/>
          </a:p>
          <a:p>
            <a:r>
              <a:rPr lang="en-AU" sz="4000" dirty="0"/>
              <a:t>In the sprint Tasks set the Activity. This allows us to track how much effort needs to be applied to each activity (type of work) to complete the sprint.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C769A-5CB0-685C-ED53-0AD53B05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Activity &amp; Capacity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B5DF8-5DBD-28AF-AF28-529302188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2234" y="2694635"/>
            <a:ext cx="7757832" cy="3338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E3584E-4CD4-E5C0-8957-78153655C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4526" y="6858000"/>
            <a:ext cx="10285539" cy="62642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99A21B-E1ED-6A90-B453-0031F99AAFB8}"/>
              </a:ext>
            </a:extLst>
          </p:cNvPr>
          <p:cNvSpPr/>
          <p:nvPr/>
        </p:nvSpPr>
        <p:spPr>
          <a:xfrm>
            <a:off x="18689782" y="4059382"/>
            <a:ext cx="3920836" cy="149629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AU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53A6A2-68EA-B54D-F7BE-0D2844426C40}"/>
              </a:ext>
            </a:extLst>
          </p:cNvPr>
          <p:cNvSpPr/>
          <p:nvPr/>
        </p:nvSpPr>
        <p:spPr>
          <a:xfrm>
            <a:off x="20878800" y="10113818"/>
            <a:ext cx="1731818" cy="76200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29890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D3C37613-DF11-FBCA-779E-0748A9330FA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0300" y="2592196"/>
            <a:ext cx="6622930" cy="10174898"/>
          </a:xfrm>
        </p:spPr>
        <p:txBody>
          <a:bodyPr/>
          <a:lstStyle/>
          <a:p>
            <a:r>
              <a:rPr lang="en-US" sz="4000" dirty="0"/>
              <a:t>When working on a Task the work done should be recorded in the Discussion area and the estimates (Completed / Remaining) updated regularly</a:t>
            </a:r>
            <a:endParaRPr lang="en-AU" sz="4000" dirty="0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1F088394-D43B-6373-02BA-CE0C9565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Keep Updated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140594-FDD6-3BB5-4975-68E041DF2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977" y="4045869"/>
            <a:ext cx="14398798" cy="799660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12CFA58-E09A-4BD3-D9D5-9852C730A72B}"/>
              </a:ext>
            </a:extLst>
          </p:cNvPr>
          <p:cNvSpPr/>
          <p:nvPr/>
        </p:nvSpPr>
        <p:spPr>
          <a:xfrm>
            <a:off x="19599215" y="7895305"/>
            <a:ext cx="2432649" cy="22601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AU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2A1311-8F17-A710-7A96-3D12D1953CC2}"/>
              </a:ext>
            </a:extLst>
          </p:cNvPr>
          <p:cNvSpPr/>
          <p:nvPr/>
        </p:nvSpPr>
        <p:spPr>
          <a:xfrm>
            <a:off x="9309748" y="9186392"/>
            <a:ext cx="10116940" cy="26490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390427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158764-8667-33AD-0C11-65EAB0F8A6E3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9447060" y="4138567"/>
            <a:ext cx="14179067" cy="708215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443BECC-7CA9-9378-AAEB-0CF3A248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have you done?</a:t>
            </a:r>
          </a:p>
        </p:txBody>
      </p:sp>
      <p:sp>
        <p:nvSpPr>
          <p:cNvPr id="6" name="Content Placeholder 25">
            <a:extLst>
              <a:ext uri="{FF2B5EF4-FFF2-40B4-BE49-F238E27FC236}">
                <a16:creationId xmlns:a16="http://schemas.microsoft.com/office/drawing/2014/main" id="{F41BC6E0-538B-FDD7-D3FC-AD9AFF83AB58}"/>
              </a:ext>
            </a:extLst>
          </p:cNvPr>
          <p:cNvSpPr txBox="1">
            <a:spLocks/>
          </p:cNvSpPr>
          <p:nvPr/>
        </p:nvSpPr>
        <p:spPr>
          <a:xfrm>
            <a:off x="2400300" y="2592196"/>
            <a:ext cx="6622930" cy="10174898"/>
          </a:xfrm>
          <a:prstGeom prst="rect">
            <a:avLst/>
          </a:prstGeom>
        </p:spPr>
        <p:txBody>
          <a:bodyPr/>
          <a:lstStyle>
            <a:lvl1pPr marL="0" indent="0" algn="l" defTabSz="2438462" rtl="0" eaLnBrk="1" latinLnBrk="0" hangingPunct="1">
              <a:lnSpc>
                <a:spcPct val="114000"/>
              </a:lnSpc>
              <a:spcBef>
                <a:spcPts val="1600"/>
              </a:spcBef>
              <a:spcAft>
                <a:spcPts val="266"/>
              </a:spcAft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15452" indent="-474145" algn="l" defTabSz="2438462" rtl="0" eaLnBrk="1" latinLnBrk="0" hangingPunct="1">
              <a:lnSpc>
                <a:spcPct val="114000"/>
              </a:lnSpc>
              <a:spcBef>
                <a:spcPts val="534"/>
              </a:spcBef>
              <a:spcAft>
                <a:spcPts val="1066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426672" indent="-503781" algn="l" defTabSz="2438462" rtl="0" eaLnBrk="1" latinLnBrk="0" hangingPunct="1">
              <a:lnSpc>
                <a:spcPct val="114000"/>
              </a:lnSpc>
              <a:spcBef>
                <a:spcPts val="266"/>
              </a:spcBef>
              <a:spcAft>
                <a:spcPts val="534"/>
              </a:spcAft>
              <a:buFont typeface="Arial" pitchFamily="34" charset="0"/>
              <a:buChar char="›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2895673" indent="-609615" algn="l" defTabSz="2438462" rtl="0" eaLnBrk="1" latinLnBrk="0" hangingPunct="1">
              <a:lnSpc>
                <a:spcPct val="114000"/>
              </a:lnSpc>
              <a:spcBef>
                <a:spcPts val="266"/>
              </a:spcBef>
              <a:spcAft>
                <a:spcPts val="1066"/>
              </a:spcAft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3848199" indent="-461447" algn="l" defTabSz="2438462" rtl="0" eaLnBrk="1" latinLnBrk="0" hangingPunct="1">
              <a:lnSpc>
                <a:spcPct val="114000"/>
              </a:lnSpc>
              <a:spcBef>
                <a:spcPts val="266"/>
              </a:spcBef>
              <a:spcAft>
                <a:spcPts val="1600"/>
              </a:spcAft>
              <a:buFont typeface="Arial" pitchFamily="34" charset="0"/>
              <a:buChar char="-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6705768" indent="-609615" algn="l" defTabSz="24384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4998" indent="-609615" algn="l" defTabSz="24384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229" indent="-609615" algn="l" defTabSz="24384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458" indent="-609615" algn="l" defTabSz="24384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4000" dirty="0"/>
              <a:t>Think of Tasks as a (very) short form as-built document. The discussion comments should capture what was done to deliver the task.</a:t>
            </a:r>
          </a:p>
          <a:p>
            <a:pPr fontAlgn="auto"/>
            <a:r>
              <a:rPr lang="en-US" sz="4000" dirty="0"/>
              <a:t>If you created a flow say “Create flow” and drop a link to the flow. If you committed code then say “Committed code” and drop a link to the commit.</a:t>
            </a:r>
          </a:p>
          <a:p>
            <a:pPr fontAlgn="auto"/>
            <a:r>
              <a:rPr lang="en-US" sz="4000" dirty="0"/>
              <a:t>This should be done before the task </a:t>
            </a:r>
            <a:r>
              <a:rPr lang="en-US" sz="4000"/>
              <a:t>is Resolved.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5516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D3C37613-DF11-FBCA-779E-0748A9330FA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0300" y="2592196"/>
            <a:ext cx="5501496" cy="10174898"/>
          </a:xfrm>
        </p:spPr>
        <p:txBody>
          <a:bodyPr/>
          <a:lstStyle/>
          <a:p>
            <a:r>
              <a:rPr lang="en-US" sz="4000" dirty="0"/>
              <a:t>Use Tags to group work items together</a:t>
            </a:r>
            <a:endParaRPr lang="en-AU" sz="4000" dirty="0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1F088394-D43B-6373-02BA-CE0C9565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Tag – You’re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68C3FA-473B-A7C9-9FA9-F9DE80232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821" y="3026759"/>
            <a:ext cx="15705325" cy="935752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12CFA58-E09A-4BD3-D9D5-9852C730A72B}"/>
              </a:ext>
            </a:extLst>
          </p:cNvPr>
          <p:cNvSpPr/>
          <p:nvPr/>
        </p:nvSpPr>
        <p:spPr>
          <a:xfrm>
            <a:off x="18589925" y="4037162"/>
            <a:ext cx="2941608" cy="35885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AU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2A1311-8F17-A710-7A96-3D12D1953CC2}"/>
              </a:ext>
            </a:extLst>
          </p:cNvPr>
          <p:cNvSpPr/>
          <p:nvPr/>
        </p:nvSpPr>
        <p:spPr>
          <a:xfrm>
            <a:off x="11742397" y="5796950"/>
            <a:ext cx="2318660" cy="4485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AU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B4C7FF-BC46-EE63-2324-F2098C6AC970}"/>
              </a:ext>
            </a:extLst>
          </p:cNvPr>
          <p:cNvSpPr/>
          <p:nvPr/>
        </p:nvSpPr>
        <p:spPr>
          <a:xfrm>
            <a:off x="20461857" y="3500476"/>
            <a:ext cx="1069676" cy="5366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AU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97E43D-D58A-B604-FAF7-0E0F88242ACD}"/>
              </a:ext>
            </a:extLst>
          </p:cNvPr>
          <p:cNvSpPr/>
          <p:nvPr/>
        </p:nvSpPr>
        <p:spPr>
          <a:xfrm>
            <a:off x="11742397" y="7705523"/>
            <a:ext cx="2318660" cy="4485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68629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D3C37613-DF11-FBCA-779E-0748A9330FA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0300" y="2592196"/>
            <a:ext cx="5501496" cy="10174898"/>
          </a:xfrm>
        </p:spPr>
        <p:txBody>
          <a:bodyPr/>
          <a:lstStyle/>
          <a:p>
            <a:r>
              <a:rPr lang="en-US" sz="4000" dirty="0"/>
              <a:t>Try to update </a:t>
            </a:r>
            <a:r>
              <a:rPr lang="en-US" sz="4000"/>
              <a:t>the “Active” Tasks </a:t>
            </a:r>
            <a:r>
              <a:rPr lang="en-US" sz="4000" dirty="0"/>
              <a:t>assigned to you every day, even if it’s just saying</a:t>
            </a:r>
          </a:p>
          <a:p>
            <a:r>
              <a:rPr lang="en-US" sz="4000" b="1" i="1" dirty="0"/>
              <a:t>“Planning to do this next Thursday”</a:t>
            </a:r>
            <a:r>
              <a:rPr lang="en-US" sz="4000" dirty="0"/>
              <a:t>.</a:t>
            </a:r>
            <a:endParaRPr lang="en-AU" sz="4000" dirty="0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1F088394-D43B-6373-02BA-CE0C9565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Comments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65F63-E5DB-7AD1-0169-BB3CCDCBE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977" y="4045869"/>
            <a:ext cx="14398798" cy="799660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BDCF98-217C-3ED2-F412-8DA8423482DE}"/>
              </a:ext>
            </a:extLst>
          </p:cNvPr>
          <p:cNvSpPr/>
          <p:nvPr/>
        </p:nvSpPr>
        <p:spPr>
          <a:xfrm>
            <a:off x="9309748" y="9186392"/>
            <a:ext cx="7684290" cy="121706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416145553"/>
      </p:ext>
    </p:extLst>
  </p:cSld>
  <p:clrMapOvr>
    <a:masterClrMapping/>
  </p:clrMapOvr>
</p:sld>
</file>

<file path=ppt/theme/theme1.xml><?xml version="1.0" encoding="utf-8"?>
<a:theme xmlns:a="http://schemas.openxmlformats.org/drawingml/2006/main" name="NTT-Theme">
  <a:themeElements>
    <a:clrScheme name="Custom 2">
      <a:dk1>
        <a:srgbClr val="1C1F50"/>
      </a:dk1>
      <a:lt1>
        <a:srgbClr val="FFFFFF"/>
      </a:lt1>
      <a:dk2>
        <a:srgbClr val="A2AAB2"/>
      </a:dk2>
      <a:lt2>
        <a:srgbClr val="656E71"/>
      </a:lt2>
      <a:accent1>
        <a:srgbClr val="0033CC"/>
      </a:accent1>
      <a:accent2>
        <a:srgbClr val="427CB2"/>
      </a:accent2>
      <a:accent3>
        <a:srgbClr val="09C7F0"/>
      </a:accent3>
      <a:accent4>
        <a:srgbClr val="2BD3B5"/>
      </a:accent4>
      <a:accent5>
        <a:srgbClr val="01B29F"/>
      </a:accent5>
      <a:accent6>
        <a:srgbClr val="189BA9"/>
      </a:accent6>
      <a:hlink>
        <a:srgbClr val="0784C1"/>
      </a:hlink>
      <a:folHlink>
        <a:srgbClr val="0784C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12700">
          <a:noFill/>
        </a:ln>
        <a:effectLst/>
      </a:spPr>
      <a:bodyPr lIns="36000" tIns="36000" rIns="36000" bIns="36000" anchor="ctr"/>
      <a:lstStyle>
        <a:defPPr algn="ctr" fontAlgn="auto">
          <a:lnSpc>
            <a:spcPct val="110000"/>
          </a:lnSpc>
          <a:spcBef>
            <a:spcPts val="200"/>
          </a:spcBef>
          <a:spcAft>
            <a:spcPts val="200"/>
          </a:spcAft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ElysiumDigital-Template-20220206" id="{552A972D-F3D7-7646-8E9C-0AC0C86D47F2}" vid="{8E95FEDA-45F6-0843-9B47-03F735A43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C7ECABD7E8F941B34606632D49D10D" ma:contentTypeVersion="11" ma:contentTypeDescription="Create a new document." ma:contentTypeScope="" ma:versionID="5d20c1c28d92fae2037b82b321cdb5aa">
  <xsd:schema xmlns:xsd="http://www.w3.org/2001/XMLSchema" xmlns:xs="http://www.w3.org/2001/XMLSchema" xmlns:p="http://schemas.microsoft.com/office/2006/metadata/properties" xmlns:ns2="a731e634-8830-4b14-a53e-772cc6265392" xmlns:ns3="51619394-188c-40d3-b1d8-8b48f756ff12" targetNamespace="http://schemas.microsoft.com/office/2006/metadata/properties" ma:root="true" ma:fieldsID="05c785c8d56d9cce6bf5ddc86e294e51" ns2:_="" ns3:_="">
    <xsd:import namespace="a731e634-8830-4b14-a53e-772cc6265392"/>
    <xsd:import namespace="51619394-188c-40d3-b1d8-8b48f756ff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State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31e634-8830-4b14-a53e-772cc62653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State" ma:index="14" nillable="true" ma:displayName="State" ma:description="Delivery state" ma:format="RadioButtons" ma:internalName="State">
      <xsd:simpleType>
        <xsd:union memberTypes="dms:Text">
          <xsd:simpleType>
            <xsd:restriction base="dms:Choice">
              <xsd:enumeration value="ACT"/>
              <xsd:enumeration value="NSW"/>
              <xsd:enumeration value="VIC"/>
              <xsd:enumeration value="QLD"/>
            </xsd:restriction>
          </xsd:simpleType>
        </xsd:un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619394-188c-40d3-b1d8-8b48f756ff1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e xmlns="a731e634-8830-4b14-a53e-772cc6265392" xsi:nil="true"/>
  </documentManagement>
</p:properties>
</file>

<file path=customXml/itemProps1.xml><?xml version="1.0" encoding="utf-8"?>
<ds:datastoreItem xmlns:ds="http://schemas.openxmlformats.org/officeDocument/2006/customXml" ds:itemID="{5B474FEC-34BE-4AA7-83DA-52A3D4DC39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2E85C1-CD7A-48F3-B568-6873420651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31e634-8830-4b14-a53e-772cc6265392"/>
    <ds:schemaRef ds:uri="51619394-188c-40d3-b1d8-8b48f756ff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4296AA-C97D-49AC-8781-117E7FE69161}">
  <ds:schemaRefs>
    <ds:schemaRef ds:uri="http://purl.org/dc/dcmitype/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51619394-188c-40d3-b1d8-8b48f756ff12"/>
    <ds:schemaRef ds:uri="a731e634-8830-4b14-a53e-772cc626539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Elysium-Digital-Template-20220206</Template>
  <TotalTime>64</TotalTime>
  <Words>369</Words>
  <Application>Microsoft Office PowerPoint</Application>
  <PresentationFormat>Custom</PresentationFormat>
  <Paragraphs>39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Source Sans Pro</vt:lpstr>
      <vt:lpstr>NTT-Theme</vt:lpstr>
      <vt:lpstr>Good Practices For Azure DevOps</vt:lpstr>
      <vt:lpstr>Tasks Build Stories</vt:lpstr>
      <vt:lpstr>Let’s Talk</vt:lpstr>
      <vt:lpstr>How Long?</vt:lpstr>
      <vt:lpstr>Activity &amp; Capacity</vt:lpstr>
      <vt:lpstr>Keep Updated</vt:lpstr>
      <vt:lpstr>What have you done?</vt:lpstr>
      <vt:lpstr>Tag – You’re It</vt:lpstr>
      <vt:lpstr>Comments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Practices For Azure DevOps</dc:title>
  <dc:creator>Gareth Howells</dc:creator>
  <cp:lastModifiedBy>Gareth Howells</cp:lastModifiedBy>
  <cp:revision>1</cp:revision>
  <cp:lastPrinted>2022-06-01T04:16:17Z</cp:lastPrinted>
  <dcterms:created xsi:type="dcterms:W3CDTF">2022-06-03T02:30:04Z</dcterms:created>
  <dcterms:modified xsi:type="dcterms:W3CDTF">2022-10-11T04:59:29Z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0x010100B2C7ECABD7E8F941B34606632D49D10D</vt:lpwstr>
  </property>
</Properties>
</file>