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>
                <a:solidFill>
                  <a:srgbClr val="00B050"/>
                </a:solidFill>
              </a:rPr>
              <a:t>ONE POINT BOOKING</a:t>
            </a: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Pages>0</Pages>
  <Words>49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Muhammad Irsyad</cp:lastModifiedBy>
  <cp:revision>14</cp:revision>
  <dcterms:created xsi:type="dcterms:W3CDTF">2023-06-28T17:46:04Z</dcterms:created>
  <dcterms:modified xsi:type="dcterms:W3CDTF">2024-10-10T02:37:54Z</dcterms:modified>
</cp:coreProperties>
</file>