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7dc1568b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7dc1568b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0325"/>
            <a:ext cx="8520600" cy="7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 u="sng"/>
              <a:t>Reverse proxy kubernetes</a:t>
            </a:r>
            <a:endParaRPr sz="3680" u="sng"/>
          </a:p>
        </p:txBody>
      </p:sp>
      <p:sp>
        <p:nvSpPr>
          <p:cNvPr id="55" name="Google Shape;55;p13"/>
          <p:cNvSpPr/>
          <p:nvPr/>
        </p:nvSpPr>
        <p:spPr>
          <a:xfrm>
            <a:off x="3138225" y="1907000"/>
            <a:ext cx="2516700" cy="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529275" y="2699075"/>
            <a:ext cx="1734600" cy="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Ingress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276025" y="3501200"/>
            <a:ext cx="862200" cy="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proxy1.dingtom.com</a:t>
            </a:r>
            <a:endParaRPr sz="800"/>
          </a:p>
        </p:txBody>
      </p:sp>
      <p:sp>
        <p:nvSpPr>
          <p:cNvPr id="58" name="Google Shape;58;p13"/>
          <p:cNvSpPr/>
          <p:nvPr/>
        </p:nvSpPr>
        <p:spPr>
          <a:xfrm>
            <a:off x="5654925" y="3501200"/>
            <a:ext cx="862200" cy="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proxy2.dingtom.com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614225" y="4373475"/>
            <a:ext cx="1524000" cy="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- 1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604800" y="4373475"/>
            <a:ext cx="1524000" cy="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- 2 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945125" y="1113350"/>
            <a:ext cx="862200" cy="26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client-1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935700" y="1113350"/>
            <a:ext cx="862200" cy="26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client-2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614225" y="832025"/>
            <a:ext cx="152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proxy1.dingtom.com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5604800" y="832025"/>
            <a:ext cx="152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proxy2.dingtom.com</a:t>
            </a:r>
            <a:endParaRPr sz="1000"/>
          </a:p>
        </p:txBody>
      </p:sp>
      <p:cxnSp>
        <p:nvCxnSpPr>
          <p:cNvPr id="65" name="Google Shape;65;p13"/>
          <p:cNvCxnSpPr>
            <a:endCxn id="55" idx="0"/>
          </p:cNvCxnSpPr>
          <p:nvPr/>
        </p:nvCxnSpPr>
        <p:spPr>
          <a:xfrm>
            <a:off x="2392275" y="1407800"/>
            <a:ext cx="2004300" cy="4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>
            <a:endCxn id="55" idx="0"/>
          </p:cNvCxnSpPr>
          <p:nvPr/>
        </p:nvCxnSpPr>
        <p:spPr>
          <a:xfrm flipH="1">
            <a:off x="4396575" y="1417100"/>
            <a:ext cx="1980000" cy="4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 txBox="1"/>
          <p:nvPr/>
        </p:nvSpPr>
        <p:spPr>
          <a:xfrm>
            <a:off x="3965475" y="1596200"/>
            <a:ext cx="86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 IP</a:t>
            </a:r>
            <a:endParaRPr sz="1000"/>
          </a:p>
        </p:txBody>
      </p:sp>
      <p:cxnSp>
        <p:nvCxnSpPr>
          <p:cNvPr id="68" name="Google Shape;68;p13"/>
          <p:cNvCxnSpPr>
            <a:endCxn id="56" idx="0"/>
          </p:cNvCxnSpPr>
          <p:nvPr/>
        </p:nvCxnSpPr>
        <p:spPr>
          <a:xfrm>
            <a:off x="4379775" y="2309375"/>
            <a:ext cx="16800" cy="3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endCxn id="57" idx="0"/>
          </p:cNvCxnSpPr>
          <p:nvPr/>
        </p:nvCxnSpPr>
        <p:spPr>
          <a:xfrm flipH="1">
            <a:off x="2707125" y="3100700"/>
            <a:ext cx="1700400" cy="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>
            <a:endCxn id="58" idx="0"/>
          </p:cNvCxnSpPr>
          <p:nvPr/>
        </p:nvCxnSpPr>
        <p:spPr>
          <a:xfrm>
            <a:off x="4388925" y="3082400"/>
            <a:ext cx="169710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endCxn id="59" idx="0"/>
          </p:cNvCxnSpPr>
          <p:nvPr/>
        </p:nvCxnSpPr>
        <p:spPr>
          <a:xfrm flipH="1">
            <a:off x="2376225" y="3919575"/>
            <a:ext cx="338100" cy="4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>
            <a:endCxn id="60" idx="0"/>
          </p:cNvCxnSpPr>
          <p:nvPr/>
        </p:nvCxnSpPr>
        <p:spPr>
          <a:xfrm>
            <a:off x="6072800" y="3910575"/>
            <a:ext cx="294000" cy="4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64025"/>
            <a:ext cx="85206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Ingress targeting backend services</a:t>
            </a:r>
            <a:endParaRPr u="sng"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11700" y="484325"/>
            <a:ext cx="4684500" cy="46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9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networking.k8s.io/v1</a:t>
            </a:r>
            <a:endParaRPr sz="798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9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Ingress</a:t>
            </a:r>
            <a:endParaRPr sz="798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9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9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simple-ingress</a:t>
            </a:r>
            <a:endParaRPr sz="798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annotations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9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kubernetes.io/ingress.class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9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alb</a:t>
            </a:r>
            <a:endParaRPr sz="798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alb.ingress.kubernetes.io/scheme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9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internet-facing</a:t>
            </a:r>
            <a:endParaRPr sz="798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alb.ingress.kubernetes.io/target-type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9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instance</a:t>
            </a:r>
            <a:endParaRPr sz="798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9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rules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9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-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9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proxy1.dingtom.com</a:t>
            </a:r>
            <a:endParaRPr sz="798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9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paths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9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-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9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798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pathType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9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Prefix</a:t>
            </a:r>
            <a:endParaRPr sz="798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backend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9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9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9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foo-app-service</a:t>
            </a:r>
            <a:endParaRPr sz="798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9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98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798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-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9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proxy2.dingtom.com</a:t>
            </a:r>
            <a:endParaRPr sz="798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9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paths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9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-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9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798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pathType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9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Prefix</a:t>
            </a:r>
            <a:endParaRPr sz="798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backend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9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9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9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bar-app-service</a:t>
            </a:r>
            <a:endParaRPr sz="798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9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" sz="79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79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98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155"/>
          </a:p>
        </p:txBody>
      </p:sp>
      <p:cxnSp>
        <p:nvCxnSpPr>
          <p:cNvPr id="79" name="Google Shape;79;p14"/>
          <p:cNvCxnSpPr/>
          <p:nvPr/>
        </p:nvCxnSpPr>
        <p:spPr>
          <a:xfrm flipH="1" rot="10800000">
            <a:off x="2880000" y="1361650"/>
            <a:ext cx="3570000" cy="18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/>
          <p:nvPr/>
        </p:nvSpPr>
        <p:spPr>
          <a:xfrm>
            <a:off x="6634100" y="1131750"/>
            <a:ext cx="2198100" cy="36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- 1 &gt; website - 1</a:t>
            </a:r>
            <a:endParaRPr/>
          </a:p>
        </p:txBody>
      </p:sp>
      <p:cxnSp>
        <p:nvCxnSpPr>
          <p:cNvPr id="81" name="Google Shape;81;p14"/>
          <p:cNvCxnSpPr/>
          <p:nvPr/>
        </p:nvCxnSpPr>
        <p:spPr>
          <a:xfrm flipH="1" rot="10800000">
            <a:off x="2911700" y="2832425"/>
            <a:ext cx="3570000" cy="18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4"/>
          <p:cNvSpPr/>
          <p:nvPr/>
        </p:nvSpPr>
        <p:spPr>
          <a:xfrm>
            <a:off x="6634100" y="2464325"/>
            <a:ext cx="2198100" cy="36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- 2 &gt; website - 2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