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76" r:id="rId2"/>
    <p:sldId id="282" r:id="rId3"/>
    <p:sldId id="288" r:id="rId4"/>
    <p:sldId id="280" r:id="rId5"/>
    <p:sldId id="262" r:id="rId6"/>
    <p:sldId id="314" r:id="rId7"/>
    <p:sldId id="263" r:id="rId8"/>
    <p:sldId id="315" r:id="rId9"/>
    <p:sldId id="311" r:id="rId10"/>
    <p:sldId id="312" r:id="rId11"/>
    <p:sldId id="283" r:id="rId12"/>
    <p:sldId id="278" r:id="rId13"/>
    <p:sldId id="289" r:id="rId14"/>
    <p:sldId id="313" r:id="rId15"/>
    <p:sldId id="301" r:id="rId16"/>
    <p:sldId id="302" r:id="rId17"/>
    <p:sldId id="316" r:id="rId18"/>
    <p:sldId id="322" r:id="rId19"/>
    <p:sldId id="303" r:id="rId20"/>
  </p:sldIdLst>
  <p:sldSz cx="12188825" cy="6858000"/>
  <p:notesSz cx="6858000" cy="9144000"/>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9" userDrawn="1">
          <p15:clr>
            <a:srgbClr val="A4A3A4"/>
          </p15:clr>
        </p15:guide>
        <p15:guide id="2" pos="3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C54ED"/>
    <a:srgbClr val="CFCCCB"/>
    <a:srgbClr val="804C4C"/>
    <a:srgbClr val="935F37"/>
    <a:srgbClr val="FDC7A5"/>
    <a:srgbClr val="FFAF8B"/>
    <a:srgbClr val="FA9700"/>
    <a:srgbClr val="DD1D15"/>
    <a:srgbClr val="009F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24"/>
  </p:normalViewPr>
  <p:slideViewPr>
    <p:cSldViewPr showGuides="1">
      <p:cViewPr varScale="1">
        <p:scale>
          <a:sx n="80" d="100"/>
          <a:sy n="80" d="100"/>
        </p:scale>
        <p:origin x="566" y="48"/>
      </p:cViewPr>
      <p:guideLst>
        <p:guide orient="horz" pos="2129"/>
        <p:guide pos="3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t>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165" algn="l" defTabSz="1219200" rtl="0" eaLnBrk="1" latinLnBrk="0" hangingPunct="1">
      <a:defRPr sz="1600" kern="1200">
        <a:solidFill>
          <a:schemeClr val="tx1"/>
        </a:solidFill>
        <a:latin typeface="+mn-lt"/>
        <a:ea typeface="+mn-ea"/>
        <a:cs typeface="+mn-cs"/>
      </a:defRPr>
    </a:lvl4pPr>
    <a:lvl5pPr marL="2437765" algn="l" defTabSz="1219200" rtl="0" eaLnBrk="1" latinLnBrk="0" hangingPunct="1">
      <a:defRPr sz="1600" kern="1200">
        <a:solidFill>
          <a:schemeClr val="tx1"/>
        </a:solidFill>
        <a:latin typeface="+mn-lt"/>
        <a:ea typeface="+mn-ea"/>
        <a:cs typeface="+mn-cs"/>
      </a:defRPr>
    </a:lvl5pPr>
    <a:lvl6pPr marL="3047365" algn="l" defTabSz="1219200" rtl="0" eaLnBrk="1" latinLnBrk="0" hangingPunct="1">
      <a:defRPr sz="1600" kern="1200">
        <a:solidFill>
          <a:schemeClr val="tx1"/>
        </a:solidFill>
        <a:latin typeface="+mn-lt"/>
        <a:ea typeface="+mn-ea"/>
        <a:cs typeface="+mn-cs"/>
      </a:defRPr>
    </a:lvl6pPr>
    <a:lvl7pPr marL="3656965" algn="l" defTabSz="1219200" rtl="0" eaLnBrk="1" latinLnBrk="0" hangingPunct="1">
      <a:defRPr sz="1600" kern="1200">
        <a:solidFill>
          <a:schemeClr val="tx1"/>
        </a:solidFill>
        <a:latin typeface="+mn-lt"/>
        <a:ea typeface="+mn-ea"/>
        <a:cs typeface="+mn-cs"/>
      </a:defRPr>
    </a:lvl7pPr>
    <a:lvl8pPr marL="4266565" algn="l" defTabSz="1219200" rtl="0" eaLnBrk="1" latinLnBrk="0" hangingPunct="1">
      <a:defRPr sz="1600" kern="1200">
        <a:solidFill>
          <a:schemeClr val="tx1"/>
        </a:solidFill>
        <a:latin typeface="+mn-lt"/>
        <a:ea typeface="+mn-ea"/>
        <a:cs typeface="+mn-cs"/>
      </a:defRPr>
    </a:lvl8pPr>
    <a:lvl9pPr marL="487616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18</a:t>
            </a:fld>
            <a:endParaRPr lang="en-US" noProof="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19</a:t>
            </a:fld>
            <a:endParaRPr lang="en-US" noProof="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7B4F0-1F8F-3837-B4C6-97F1A7C55F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32B0B7-030E-96AC-639A-2F50F5692D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0E765-BDA3-3FC9-0AA1-8DF81D684B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A019D6-8F64-C594-12D3-6BE80CE141B9}"/>
              </a:ext>
            </a:extLst>
          </p:cNvPr>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3054490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74B75-7196-CBFB-01BF-444D9C334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DB25BA-2F01-0454-3281-B0B21C3B26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97F0D3-2789-4123-8E88-73ADD15B37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16846B-E10B-6A4E-FED6-77E42484908A}"/>
              </a:ext>
            </a:extLst>
          </p:cNvPr>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410378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15</a:t>
            </a:fld>
            <a:endParaRPr lang="en-US" noProof="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16</a:t>
            </a:fld>
            <a:endParaRPr lang="en-US" noProof="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17</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gradFill>
          <a:gsLst>
            <a:gs pos="0">
              <a:schemeClr val="accent2"/>
            </a:gs>
            <a:gs pos="100000">
              <a:schemeClr val="accent3"/>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09831" y="4227736"/>
            <a:ext cx="10360501" cy="1068937"/>
          </a:xfrm>
        </p:spPr>
        <p:txBody>
          <a:bodyPr anchor="b">
            <a:normAutofit/>
          </a:bodyPr>
          <a:lstStyle>
            <a:lvl1pPr algn="ctr">
              <a:defRPr lang="en-US" sz="6600" b="0" kern="1200" smtClean="0">
                <a:solidFill>
                  <a:schemeClr val="bg1"/>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896645" y="5319615"/>
            <a:ext cx="10386873" cy="764440"/>
          </a:xfrm>
        </p:spPr>
        <p:txBody>
          <a:bodyPr>
            <a:normAutofit/>
          </a:bodyPr>
          <a:lstStyle>
            <a:lvl1pPr marL="0" indent="0" algn="ctr">
              <a:buNone/>
              <a:defRPr lang="en-US" sz="2400" kern="1200" smtClean="0">
                <a:solidFill>
                  <a:schemeClr val="bg1"/>
                </a:solidFill>
                <a:latin typeface="+mj-lt"/>
                <a:ea typeface="+mj-ea"/>
                <a:cs typeface="+mj-cs"/>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165" indent="0" algn="ctr">
              <a:buNone/>
              <a:defRPr>
                <a:solidFill>
                  <a:schemeClr val="tx1">
                    <a:tint val="75000"/>
                  </a:schemeClr>
                </a:solidFill>
              </a:defRPr>
            </a:lvl4pPr>
            <a:lvl5pPr marL="2437765" indent="0" algn="ctr">
              <a:buNone/>
              <a:defRPr>
                <a:solidFill>
                  <a:schemeClr val="tx1">
                    <a:tint val="75000"/>
                  </a:schemeClr>
                </a:solidFill>
              </a:defRPr>
            </a:lvl5pPr>
            <a:lvl6pPr marL="3047365" indent="0" algn="ctr">
              <a:buNone/>
              <a:defRPr>
                <a:solidFill>
                  <a:schemeClr val="tx1">
                    <a:tint val="75000"/>
                  </a:schemeClr>
                </a:solidFill>
              </a:defRPr>
            </a:lvl6pPr>
            <a:lvl7pPr marL="3656965" indent="0" algn="ctr">
              <a:buNone/>
              <a:defRPr>
                <a:solidFill>
                  <a:schemeClr val="tx1">
                    <a:tint val="75000"/>
                  </a:schemeClr>
                </a:solidFill>
              </a:defRPr>
            </a:lvl7pPr>
            <a:lvl8pPr marL="4266565" indent="0" algn="ctr">
              <a:buNone/>
              <a:defRPr>
                <a:solidFill>
                  <a:schemeClr val="tx1">
                    <a:tint val="75000"/>
                  </a:schemeClr>
                </a:solidFill>
              </a:defRPr>
            </a:lvl8pPr>
            <a:lvl9pPr marL="487553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6_Content with Caption">
    <p:spTree>
      <p:nvGrpSpPr>
        <p:cNvPr id="1" name=""/>
        <p:cNvGrpSpPr/>
        <p:nvPr/>
      </p:nvGrpSpPr>
      <p:grpSpPr>
        <a:xfrm>
          <a:off x="0" y="0"/>
          <a:ext cx="0" cy="0"/>
          <a:chOff x="0" y="0"/>
          <a:chExt cx="0" cy="0"/>
        </a:xfrm>
      </p:grpSpPr>
      <p:sp>
        <p:nvSpPr>
          <p:cNvPr id="10" name="Parallélogramme 14"/>
          <p:cNvSpPr/>
          <p:nvPr userDrawn="1"/>
        </p:nvSpPr>
        <p:spPr>
          <a:xfrm>
            <a:off x="7446610" y="0"/>
            <a:ext cx="2856756"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noAutofit/>
          </a:bodyPr>
          <a:lstStyle/>
          <a:p>
            <a:pPr algn="ctr"/>
            <a:endParaRPr lang="en-US" sz="2400" noProof="0" dirty="0"/>
          </a:p>
        </p:txBody>
      </p:sp>
      <p:sp>
        <p:nvSpPr>
          <p:cNvPr id="2" name="Title 1"/>
          <p:cNvSpPr>
            <a:spLocks noGrp="1"/>
          </p:cNvSpPr>
          <p:nvPr>
            <p:ph type="title"/>
          </p:nvPr>
        </p:nvSpPr>
        <p:spPr>
          <a:xfrm>
            <a:off x="4983424" y="548355"/>
            <a:ext cx="6053269"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099505" y="1611313"/>
            <a:ext cx="6070518"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p:cNvSpPr>
            <a:spLocks noGrp="1"/>
          </p:cNvSpPr>
          <p:nvPr>
            <p:ph type="dt" sz="half" idx="10"/>
          </p:nvPr>
        </p:nvSpPr>
        <p:spPr>
          <a:xfrm>
            <a:off x="6832346" y="6446839"/>
            <a:ext cx="2584177" cy="365125"/>
          </a:xfrm>
        </p:spPr>
        <p:txBody>
          <a:bodyPr/>
          <a:lstStyle>
            <a:lvl1pPr>
              <a:defRPr>
                <a:solidFill>
                  <a:schemeClr val="tx1">
                    <a:lumMod val="75000"/>
                    <a:lumOff val="25000"/>
                  </a:schemeClr>
                </a:solidFill>
              </a:defRPr>
            </a:lvl1pPr>
          </a:lstStyle>
          <a:p>
            <a:fld id="{6DA3ABBD-A00D-4624-9D57-736F5DDBFABC}" type="datetime1">
              <a:rPr lang="en-US" noProof="0" smtClean="0"/>
              <a:t>1/8/2025</a:t>
            </a:fld>
            <a:endParaRPr lang="en-US" noProof="0" dirty="0"/>
          </a:p>
        </p:txBody>
      </p:sp>
      <p:sp>
        <p:nvSpPr>
          <p:cNvPr id="13" name="Footer Placeholder 2"/>
          <p:cNvSpPr>
            <a:spLocks noGrp="1"/>
          </p:cNvSpPr>
          <p:nvPr>
            <p:ph type="ftr" sz="quarter" idx="11"/>
          </p:nvPr>
        </p:nvSpPr>
        <p:spPr>
          <a:xfrm>
            <a:off x="1096994" y="6446839"/>
            <a:ext cx="4845059"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p:cNvSpPr>
            <a:spLocks noGrp="1"/>
          </p:cNvSpPr>
          <p:nvPr>
            <p:ph type="sldNum" sz="quarter" idx="12"/>
          </p:nvPr>
        </p:nvSpPr>
        <p:spPr>
          <a:xfrm>
            <a:off x="10372968" y="6446839"/>
            <a:ext cx="779807" cy="365125"/>
          </a:xfrm>
        </p:spPr>
        <p:txBody>
          <a:bodyPr/>
          <a:lstStyle>
            <a:lvl1pPr>
              <a:defRPr>
                <a:solidFill>
                  <a:schemeClr val="tx1">
                    <a:lumMod val="75000"/>
                    <a:lumOff val="25000"/>
                  </a:schemeClr>
                </a:solidFill>
              </a:defRPr>
            </a:lvl1pPr>
          </a:lstStyle>
          <a:p>
            <a:fld id="{3A98EE3D-8CD1-4C3F-BD1C-C98C9596463C}" type="slidenum">
              <a:rPr lang="en-US" noProof="0" smtClean="0"/>
              <a:t>‹#›</a:t>
            </a:fld>
            <a:endParaRPr lang="en-US" noProof="0" dirty="0"/>
          </a:p>
        </p:txBody>
      </p:sp>
      <p:sp>
        <p:nvSpPr>
          <p:cNvPr id="18" name="Picture Placeholder 9"/>
          <p:cNvSpPr>
            <a:spLocks noGrp="1"/>
          </p:cNvSpPr>
          <p:nvPr>
            <p:ph type="pic" sz="quarter" idx="13"/>
          </p:nvPr>
        </p:nvSpPr>
        <p:spPr>
          <a:xfrm>
            <a:off x="0" y="1"/>
            <a:ext cx="4653084"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165" indent="0">
              <a:buNone/>
              <a:defRPr sz="1900">
                <a:solidFill>
                  <a:schemeClr val="tx1">
                    <a:tint val="75000"/>
                  </a:schemeClr>
                </a:solidFill>
              </a:defRPr>
            </a:lvl4pPr>
            <a:lvl5pPr marL="2437765" indent="0">
              <a:buNone/>
              <a:defRPr sz="1900">
                <a:solidFill>
                  <a:schemeClr val="tx1">
                    <a:tint val="75000"/>
                  </a:schemeClr>
                </a:solidFill>
              </a:defRPr>
            </a:lvl5pPr>
            <a:lvl6pPr marL="3047365" indent="0">
              <a:buNone/>
              <a:defRPr sz="1900">
                <a:solidFill>
                  <a:schemeClr val="tx1">
                    <a:tint val="75000"/>
                  </a:schemeClr>
                </a:solidFill>
              </a:defRPr>
            </a:lvl6pPr>
            <a:lvl7pPr marL="3656965" indent="0">
              <a:buNone/>
              <a:defRPr sz="1900">
                <a:solidFill>
                  <a:schemeClr val="tx1">
                    <a:tint val="75000"/>
                  </a:schemeClr>
                </a:solidFill>
              </a:defRPr>
            </a:lvl7pPr>
            <a:lvl8pPr marL="4266565" indent="0">
              <a:buNone/>
              <a:defRPr sz="1900">
                <a:solidFill>
                  <a:schemeClr val="tx1">
                    <a:tint val="75000"/>
                  </a:schemeClr>
                </a:solidFill>
              </a:defRPr>
            </a:lvl8pPr>
            <a:lvl9pPr marL="4876165"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600" indent="0">
              <a:buNone/>
              <a:defRPr sz="2700" b="1"/>
            </a:lvl2pPr>
            <a:lvl3pPr marL="1219200" indent="0">
              <a:buNone/>
              <a:defRPr sz="2400" b="1"/>
            </a:lvl3pPr>
            <a:lvl4pPr marL="1828165" indent="0">
              <a:buNone/>
              <a:defRPr sz="2100" b="1"/>
            </a:lvl4pPr>
            <a:lvl5pPr marL="2437765" indent="0">
              <a:buNone/>
              <a:defRPr sz="2100" b="1"/>
            </a:lvl5pPr>
            <a:lvl6pPr marL="3047365" indent="0">
              <a:buNone/>
              <a:defRPr sz="2100" b="1"/>
            </a:lvl6pPr>
            <a:lvl7pPr marL="3656965" indent="0">
              <a:buNone/>
              <a:defRPr sz="2100" b="1"/>
            </a:lvl7pPr>
            <a:lvl8pPr marL="4266565" indent="0">
              <a:buNone/>
              <a:defRPr sz="2100" b="1"/>
            </a:lvl8pPr>
            <a:lvl9pPr marL="4876165"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600" indent="0">
              <a:buNone/>
              <a:defRPr sz="3700"/>
            </a:lvl2pPr>
            <a:lvl3pPr marL="1219200" indent="0">
              <a:buNone/>
              <a:defRPr sz="3200"/>
            </a:lvl3pPr>
            <a:lvl4pPr marL="1828165" indent="0">
              <a:buNone/>
              <a:defRPr sz="2700"/>
            </a:lvl4pPr>
            <a:lvl5pPr marL="2437765" indent="0">
              <a:buNone/>
              <a:defRPr sz="2700"/>
            </a:lvl5pPr>
            <a:lvl6pPr marL="3047365" indent="0">
              <a:buNone/>
              <a:defRPr sz="2700"/>
            </a:lvl6pPr>
            <a:lvl7pPr marL="3656965" indent="0">
              <a:buNone/>
              <a:defRPr sz="2700"/>
            </a:lvl7pPr>
            <a:lvl8pPr marL="4266565" indent="0">
              <a:buNone/>
              <a:defRPr sz="2700"/>
            </a:lvl8pPr>
            <a:lvl9pPr marL="4876165"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600" indent="0">
              <a:buNone/>
              <a:defRPr sz="1600"/>
            </a:lvl2pPr>
            <a:lvl3pPr marL="1219200" indent="0">
              <a:buNone/>
              <a:defRPr sz="1300"/>
            </a:lvl3pPr>
            <a:lvl4pPr marL="1828165" indent="0">
              <a:buNone/>
              <a:defRPr sz="1200"/>
            </a:lvl4pPr>
            <a:lvl5pPr marL="2437765" indent="0">
              <a:buNone/>
              <a:defRPr sz="1200"/>
            </a:lvl5pPr>
            <a:lvl6pPr marL="3047365" indent="0">
              <a:buNone/>
              <a:defRPr sz="1200"/>
            </a:lvl6pPr>
            <a:lvl7pPr marL="3656965" indent="0">
              <a:buNone/>
              <a:defRPr sz="1200"/>
            </a:lvl7pPr>
            <a:lvl8pPr marL="4266565" indent="0">
              <a:buNone/>
              <a:defRPr sz="1200"/>
            </a:lvl8pPr>
            <a:lvl9pPr marL="4876165"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0" rIns="0" bIns="0" rtlCol="0" anchor="ctr"/>
          <a:lstStyle>
            <a:lvl1pPr algn="l">
              <a:defRPr sz="1400">
                <a:solidFill>
                  <a:schemeClr val="tx1">
                    <a:tint val="75000"/>
                  </a:schemeClr>
                </a:solidFill>
              </a:defRPr>
            </a:lvl1pPr>
          </a:lstStyle>
          <a:p>
            <a:fld id="{425404F2-BE9A-4460-8815-8F645183555F}" type="datetimeFigureOut">
              <a:rPr lang="en-US" smtClean="0"/>
              <a:t>1/8/2025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0" rIns="0" bIns="0"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0" rIns="0" bIns="0" rtlCol="0" anchor="ctr"/>
          <a:lstStyle>
            <a:lvl1pPr algn="r">
              <a:defRPr sz="1400">
                <a:solidFill>
                  <a:schemeClr val="tx1">
                    <a:tint val="75000"/>
                  </a:schemeClr>
                </a:solidFill>
              </a:defRPr>
            </a:lvl1pPr>
          </a:lstStyle>
          <a:p>
            <a:fld id="{96E69268-9C8B-4EBF-A9EE-DC5DC2D48DC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1219200" rtl="0" eaLnBrk="1" latinLnBrk="0" hangingPunct="1">
        <a:spcBef>
          <a:spcPct val="0"/>
        </a:spcBef>
        <a:buNone/>
        <a:defRPr sz="36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990600" indent="-381000" algn="l" defTabSz="1219200" rtl="0" eaLnBrk="1" latinLnBrk="0" hangingPunct="1">
        <a:spcBef>
          <a:spcPct val="20000"/>
        </a:spcBef>
        <a:buFont typeface="Arial" panose="020B0604020202020204" pitchFamily="34" charset="0"/>
        <a:buChar char="–"/>
        <a:defRPr sz="2800" kern="1200">
          <a:solidFill>
            <a:schemeClr val="tx1"/>
          </a:solidFill>
          <a:latin typeface="+mj-lt"/>
          <a:ea typeface="+mn-ea"/>
          <a:cs typeface="+mn-cs"/>
        </a:defRPr>
      </a:lvl2pPr>
      <a:lvl3pPr marL="1524000" indent="-304800" algn="l" defTabSz="12192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3pPr>
      <a:lvl4pPr marL="2132965" indent="-304800" algn="l" defTabSz="12192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4pPr>
      <a:lvl5pPr marL="2742565" indent="-304800" algn="l" defTabSz="1219200" rtl="0" eaLnBrk="1" latinLnBrk="0" hangingPunct="1">
        <a:spcBef>
          <a:spcPct val="20000"/>
        </a:spcBef>
        <a:buFont typeface="Arial" panose="020B0604020202020204" pitchFamily="34" charset="0"/>
        <a:buChar char="»"/>
        <a:defRPr sz="1800" kern="1200">
          <a:solidFill>
            <a:schemeClr val="tx1"/>
          </a:solidFill>
          <a:latin typeface="+mj-lt"/>
          <a:ea typeface="+mn-ea"/>
          <a:cs typeface="+mn-cs"/>
        </a:defRPr>
      </a:lvl5pPr>
      <a:lvl6pPr marL="33521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17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13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096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165" algn="l" defTabSz="1219200" rtl="0" eaLnBrk="1" latinLnBrk="0" hangingPunct="1">
        <a:defRPr sz="2400" kern="1200">
          <a:solidFill>
            <a:schemeClr val="tx1"/>
          </a:solidFill>
          <a:latin typeface="+mn-lt"/>
          <a:ea typeface="+mn-ea"/>
          <a:cs typeface="+mn-cs"/>
        </a:defRPr>
      </a:lvl4pPr>
      <a:lvl5pPr marL="2437765" algn="l" defTabSz="1219200" rtl="0" eaLnBrk="1" latinLnBrk="0" hangingPunct="1">
        <a:defRPr sz="2400" kern="1200">
          <a:solidFill>
            <a:schemeClr val="tx1"/>
          </a:solidFill>
          <a:latin typeface="+mn-lt"/>
          <a:ea typeface="+mn-ea"/>
          <a:cs typeface="+mn-cs"/>
        </a:defRPr>
      </a:lvl5pPr>
      <a:lvl6pPr marL="3047365" algn="l" defTabSz="1219200" rtl="0" eaLnBrk="1" latinLnBrk="0" hangingPunct="1">
        <a:defRPr sz="2400" kern="1200">
          <a:solidFill>
            <a:schemeClr val="tx1"/>
          </a:solidFill>
          <a:latin typeface="+mn-lt"/>
          <a:ea typeface="+mn-ea"/>
          <a:cs typeface="+mn-cs"/>
        </a:defRPr>
      </a:lvl6pPr>
      <a:lvl7pPr marL="3656965" algn="l" defTabSz="1219200" rtl="0" eaLnBrk="1" latinLnBrk="0" hangingPunct="1">
        <a:defRPr sz="2400" kern="1200">
          <a:solidFill>
            <a:schemeClr val="tx1"/>
          </a:solidFill>
          <a:latin typeface="+mn-lt"/>
          <a:ea typeface="+mn-ea"/>
          <a:cs typeface="+mn-cs"/>
        </a:defRPr>
      </a:lvl7pPr>
      <a:lvl8pPr marL="4266565" algn="l" defTabSz="1219200" rtl="0" eaLnBrk="1" latinLnBrk="0" hangingPunct="1">
        <a:defRPr sz="2400" kern="1200">
          <a:solidFill>
            <a:schemeClr val="tx1"/>
          </a:solidFill>
          <a:latin typeface="+mn-lt"/>
          <a:ea typeface="+mn-ea"/>
          <a:cs typeface="+mn-cs"/>
        </a:defRPr>
      </a:lvl8pPr>
      <a:lvl9pPr marL="487616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chemeClr val="accent2"/>
            </a:gs>
            <a:gs pos="94000">
              <a:schemeClr val="accent3">
                <a:lumMod val="75000"/>
              </a:schemeClr>
            </a:gs>
          </a:gsLst>
          <a:lin ang="2700000" scaled="1"/>
          <a:tileRect/>
        </a:gradFill>
        <a:effectLst/>
      </p:bgPr>
    </p:bg>
    <p:spTree>
      <p:nvGrpSpPr>
        <p:cNvPr id="1" name=""/>
        <p:cNvGrpSpPr/>
        <p:nvPr/>
      </p:nvGrpSpPr>
      <p:grpSpPr>
        <a:xfrm>
          <a:off x="0" y="0"/>
          <a:ext cx="0" cy="0"/>
          <a:chOff x="0" y="0"/>
          <a:chExt cx="0" cy="0"/>
        </a:xfrm>
      </p:grpSpPr>
      <p:grpSp>
        <p:nvGrpSpPr>
          <p:cNvPr id="225" name="Group 224"/>
          <p:cNvGrpSpPr/>
          <p:nvPr/>
        </p:nvGrpSpPr>
        <p:grpSpPr>
          <a:xfrm>
            <a:off x="1617546" y="2505630"/>
            <a:ext cx="8953732" cy="1523788"/>
            <a:chOff x="1841500" y="3225801"/>
            <a:chExt cx="8509000" cy="2565399"/>
          </a:xfrm>
          <a:gradFill flip="none" rotWithShape="1">
            <a:gsLst>
              <a:gs pos="0">
                <a:schemeClr val="bg1"/>
              </a:gs>
              <a:gs pos="51000">
                <a:srgbClr val="F7C68E"/>
              </a:gs>
              <a:gs pos="100000">
                <a:schemeClr val="accent5"/>
              </a:gs>
            </a:gsLst>
            <a:lin ang="0" scaled="1"/>
            <a:tileRect/>
          </a:gradFill>
        </p:grpSpPr>
        <p:sp>
          <p:nvSpPr>
            <p:cNvPr id="160" name="Freeform 156"/>
            <p:cNvSpPr/>
            <p:nvPr/>
          </p:nvSpPr>
          <p:spPr bwMode="auto">
            <a:xfrm>
              <a:off x="18415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1" name="Freeform 157"/>
            <p:cNvSpPr/>
            <p:nvPr/>
          </p:nvSpPr>
          <p:spPr bwMode="auto">
            <a:xfrm>
              <a:off x="19780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2" name="Freeform 158"/>
            <p:cNvSpPr/>
            <p:nvPr/>
          </p:nvSpPr>
          <p:spPr bwMode="auto">
            <a:xfrm>
              <a:off x="21097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3" name="Freeform 159"/>
            <p:cNvSpPr/>
            <p:nvPr/>
          </p:nvSpPr>
          <p:spPr bwMode="auto">
            <a:xfrm>
              <a:off x="22415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4" name="Freeform 160"/>
            <p:cNvSpPr/>
            <p:nvPr/>
          </p:nvSpPr>
          <p:spPr bwMode="auto">
            <a:xfrm>
              <a:off x="23733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5" name="Freeform 161"/>
            <p:cNvSpPr/>
            <p:nvPr/>
          </p:nvSpPr>
          <p:spPr bwMode="auto">
            <a:xfrm>
              <a:off x="2505075"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6" name="Freeform 162"/>
            <p:cNvSpPr/>
            <p:nvPr/>
          </p:nvSpPr>
          <p:spPr bwMode="auto">
            <a:xfrm>
              <a:off x="26368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7" name="Freeform 163"/>
            <p:cNvSpPr/>
            <p:nvPr/>
          </p:nvSpPr>
          <p:spPr bwMode="auto">
            <a:xfrm>
              <a:off x="276860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8" name="Freeform 164"/>
            <p:cNvSpPr/>
            <p:nvPr/>
          </p:nvSpPr>
          <p:spPr bwMode="auto">
            <a:xfrm>
              <a:off x="2900363"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69" name="Freeform 165"/>
            <p:cNvSpPr/>
            <p:nvPr/>
          </p:nvSpPr>
          <p:spPr bwMode="auto">
            <a:xfrm>
              <a:off x="3036888" y="3778250"/>
              <a:ext cx="38100" cy="1462087"/>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0" name="Freeform 166"/>
            <p:cNvSpPr/>
            <p:nvPr/>
          </p:nvSpPr>
          <p:spPr bwMode="auto">
            <a:xfrm>
              <a:off x="31686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1" name="Freeform 167"/>
            <p:cNvSpPr/>
            <p:nvPr/>
          </p:nvSpPr>
          <p:spPr bwMode="auto">
            <a:xfrm>
              <a:off x="3300413" y="4106863"/>
              <a:ext cx="38100" cy="804862"/>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2" name="Freeform 168"/>
            <p:cNvSpPr/>
            <p:nvPr/>
          </p:nvSpPr>
          <p:spPr bwMode="auto">
            <a:xfrm>
              <a:off x="343217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3" name="Freeform 169"/>
            <p:cNvSpPr/>
            <p:nvPr/>
          </p:nvSpPr>
          <p:spPr bwMode="auto">
            <a:xfrm>
              <a:off x="3563938"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4" name="Freeform 170"/>
            <p:cNvSpPr/>
            <p:nvPr/>
          </p:nvSpPr>
          <p:spPr bwMode="auto">
            <a:xfrm>
              <a:off x="3695700" y="3978275"/>
              <a:ext cx="38100" cy="1062037"/>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5" name="Freeform 171"/>
            <p:cNvSpPr/>
            <p:nvPr/>
          </p:nvSpPr>
          <p:spPr bwMode="auto">
            <a:xfrm>
              <a:off x="3827463"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6" name="Freeform 172"/>
            <p:cNvSpPr/>
            <p:nvPr/>
          </p:nvSpPr>
          <p:spPr bwMode="auto">
            <a:xfrm>
              <a:off x="395922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7" name="Freeform 173"/>
            <p:cNvSpPr/>
            <p:nvPr/>
          </p:nvSpPr>
          <p:spPr bwMode="auto">
            <a:xfrm>
              <a:off x="4095750"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8" name="Freeform 174"/>
            <p:cNvSpPr/>
            <p:nvPr/>
          </p:nvSpPr>
          <p:spPr bwMode="auto">
            <a:xfrm>
              <a:off x="422751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79" name="Freeform 175"/>
            <p:cNvSpPr/>
            <p:nvPr/>
          </p:nvSpPr>
          <p:spPr bwMode="auto">
            <a:xfrm>
              <a:off x="4359275"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0" name="Freeform 176"/>
            <p:cNvSpPr/>
            <p:nvPr/>
          </p:nvSpPr>
          <p:spPr bwMode="auto">
            <a:xfrm>
              <a:off x="4491038"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1" name="Freeform 177"/>
            <p:cNvSpPr/>
            <p:nvPr/>
          </p:nvSpPr>
          <p:spPr bwMode="auto">
            <a:xfrm>
              <a:off x="4622800"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2" name="Freeform 178"/>
            <p:cNvSpPr/>
            <p:nvPr/>
          </p:nvSpPr>
          <p:spPr bwMode="auto">
            <a:xfrm>
              <a:off x="475456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3" name="Freeform 179"/>
            <p:cNvSpPr/>
            <p:nvPr/>
          </p:nvSpPr>
          <p:spPr bwMode="auto">
            <a:xfrm>
              <a:off x="4886325"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4" name="Freeform 180"/>
            <p:cNvSpPr/>
            <p:nvPr/>
          </p:nvSpPr>
          <p:spPr bwMode="auto">
            <a:xfrm>
              <a:off x="5018088"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5" name="Freeform 181"/>
            <p:cNvSpPr/>
            <p:nvPr/>
          </p:nvSpPr>
          <p:spPr bwMode="auto">
            <a:xfrm>
              <a:off x="5154613" y="3997325"/>
              <a:ext cx="38100" cy="1023937"/>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6" name="Freeform 182"/>
            <p:cNvSpPr/>
            <p:nvPr/>
          </p:nvSpPr>
          <p:spPr bwMode="auto">
            <a:xfrm>
              <a:off x="5286375"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7" name="Freeform 183"/>
            <p:cNvSpPr/>
            <p:nvPr/>
          </p:nvSpPr>
          <p:spPr bwMode="auto">
            <a:xfrm>
              <a:off x="5418138" y="3948113"/>
              <a:ext cx="38100" cy="1125537"/>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8" name="Freeform 184"/>
            <p:cNvSpPr/>
            <p:nvPr/>
          </p:nvSpPr>
          <p:spPr bwMode="auto">
            <a:xfrm>
              <a:off x="554990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89" name="Freeform 185"/>
            <p:cNvSpPr/>
            <p:nvPr/>
          </p:nvSpPr>
          <p:spPr bwMode="auto">
            <a:xfrm>
              <a:off x="5681663"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0" name="Freeform 186"/>
            <p:cNvSpPr/>
            <p:nvPr/>
          </p:nvSpPr>
          <p:spPr bwMode="auto">
            <a:xfrm>
              <a:off x="58134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1" name="Freeform 187"/>
            <p:cNvSpPr/>
            <p:nvPr/>
          </p:nvSpPr>
          <p:spPr bwMode="auto">
            <a:xfrm>
              <a:off x="5945188"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2" name="Freeform 188"/>
            <p:cNvSpPr/>
            <p:nvPr/>
          </p:nvSpPr>
          <p:spPr bwMode="auto">
            <a:xfrm>
              <a:off x="6076950" y="3225801"/>
              <a:ext cx="38100" cy="2565399"/>
            </a:xfrm>
            <a:custGeom>
              <a:avLst/>
              <a:gdLst>
                <a:gd name="T0" fmla="*/ 0 w 10"/>
                <a:gd name="T1" fmla="*/ 7 h 679"/>
                <a:gd name="T2" fmla="*/ 0 w 10"/>
                <a:gd name="T3" fmla="*/ 604 h 679"/>
                <a:gd name="T4" fmla="*/ 0 w 10"/>
                <a:gd name="T5" fmla="*/ 673 h 679"/>
                <a:gd name="T6" fmla="*/ 10 w 10"/>
                <a:gd name="T7" fmla="*/ 673 h 679"/>
                <a:gd name="T8" fmla="*/ 10 w 10"/>
                <a:gd name="T9" fmla="*/ 76 h 679"/>
                <a:gd name="T10" fmla="*/ 10 w 10"/>
                <a:gd name="T11" fmla="*/ 7 h 679"/>
                <a:gd name="T12" fmla="*/ 0 w 10"/>
                <a:gd name="T13" fmla="*/ 7 h 679"/>
              </a:gdLst>
              <a:ahLst/>
              <a:cxnLst>
                <a:cxn ang="0">
                  <a:pos x="T0" y="T1"/>
                </a:cxn>
                <a:cxn ang="0">
                  <a:pos x="T2" y="T3"/>
                </a:cxn>
                <a:cxn ang="0">
                  <a:pos x="T4" y="T5"/>
                </a:cxn>
                <a:cxn ang="0">
                  <a:pos x="T6" y="T7"/>
                </a:cxn>
                <a:cxn ang="0">
                  <a:pos x="T8" y="T9"/>
                </a:cxn>
                <a:cxn ang="0">
                  <a:pos x="T10" y="T11"/>
                </a:cxn>
                <a:cxn ang="0">
                  <a:pos x="T12" y="T13"/>
                </a:cxn>
              </a:cxnLst>
              <a:rect l="0" t="0" r="r" b="b"/>
              <a:pathLst>
                <a:path w="10" h="679">
                  <a:moveTo>
                    <a:pt x="0" y="7"/>
                  </a:moveTo>
                  <a:cubicBezTo>
                    <a:pt x="0" y="206"/>
                    <a:pt x="0" y="405"/>
                    <a:pt x="0" y="604"/>
                  </a:cubicBezTo>
                  <a:cubicBezTo>
                    <a:pt x="0" y="627"/>
                    <a:pt x="0" y="650"/>
                    <a:pt x="0" y="673"/>
                  </a:cubicBezTo>
                  <a:cubicBezTo>
                    <a:pt x="0" y="679"/>
                    <a:pt x="10" y="679"/>
                    <a:pt x="10" y="673"/>
                  </a:cubicBezTo>
                  <a:cubicBezTo>
                    <a:pt x="10" y="474"/>
                    <a:pt x="10" y="275"/>
                    <a:pt x="10" y="76"/>
                  </a:cubicBezTo>
                  <a:cubicBezTo>
                    <a:pt x="10" y="53"/>
                    <a:pt x="10" y="3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3" name="Freeform 189"/>
            <p:cNvSpPr/>
            <p:nvPr/>
          </p:nvSpPr>
          <p:spPr bwMode="auto">
            <a:xfrm>
              <a:off x="6213475"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4" name="Freeform 190"/>
            <p:cNvSpPr/>
            <p:nvPr/>
          </p:nvSpPr>
          <p:spPr bwMode="auto">
            <a:xfrm>
              <a:off x="63452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5" name="Freeform 191"/>
            <p:cNvSpPr/>
            <p:nvPr/>
          </p:nvSpPr>
          <p:spPr bwMode="auto">
            <a:xfrm>
              <a:off x="6477000" y="3902075"/>
              <a:ext cx="38100" cy="1217612"/>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6" name="Freeform 192"/>
            <p:cNvSpPr/>
            <p:nvPr/>
          </p:nvSpPr>
          <p:spPr bwMode="auto">
            <a:xfrm>
              <a:off x="6608763"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7" name="Freeform 193"/>
            <p:cNvSpPr/>
            <p:nvPr/>
          </p:nvSpPr>
          <p:spPr bwMode="auto">
            <a:xfrm>
              <a:off x="6740525"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8" name="Freeform 194"/>
            <p:cNvSpPr/>
            <p:nvPr/>
          </p:nvSpPr>
          <p:spPr bwMode="auto">
            <a:xfrm>
              <a:off x="6872288" y="3871913"/>
              <a:ext cx="38100" cy="1273175"/>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199" name="Freeform 195"/>
            <p:cNvSpPr/>
            <p:nvPr/>
          </p:nvSpPr>
          <p:spPr bwMode="auto">
            <a:xfrm>
              <a:off x="7004050"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0" name="Freeform 196"/>
            <p:cNvSpPr/>
            <p:nvPr/>
          </p:nvSpPr>
          <p:spPr bwMode="auto">
            <a:xfrm>
              <a:off x="7135813" y="4310063"/>
              <a:ext cx="38100" cy="396875"/>
            </a:xfrm>
            <a:custGeom>
              <a:avLst/>
              <a:gdLst>
                <a:gd name="T0" fmla="*/ 0 w 10"/>
                <a:gd name="T1" fmla="*/ 7 h 105"/>
                <a:gd name="T2" fmla="*/ 0 w 10"/>
                <a:gd name="T3" fmla="*/ 99 h 105"/>
                <a:gd name="T4" fmla="*/ 10 w 10"/>
                <a:gd name="T5" fmla="*/ 99 h 105"/>
                <a:gd name="T6" fmla="*/ 10 w 10"/>
                <a:gd name="T7" fmla="*/ 7 h 105"/>
                <a:gd name="T8" fmla="*/ 0 w 10"/>
                <a:gd name="T9" fmla="*/ 7 h 105"/>
              </a:gdLst>
              <a:ahLst/>
              <a:cxnLst>
                <a:cxn ang="0">
                  <a:pos x="T0" y="T1"/>
                </a:cxn>
                <a:cxn ang="0">
                  <a:pos x="T2" y="T3"/>
                </a:cxn>
                <a:cxn ang="0">
                  <a:pos x="T4" y="T5"/>
                </a:cxn>
                <a:cxn ang="0">
                  <a:pos x="T6" y="T7"/>
                </a:cxn>
                <a:cxn ang="0">
                  <a:pos x="T8" y="T9"/>
                </a:cxn>
              </a:cxnLst>
              <a:rect l="0" t="0" r="r" b="b"/>
              <a:pathLst>
                <a:path w="10" h="105">
                  <a:moveTo>
                    <a:pt x="0" y="7"/>
                  </a:moveTo>
                  <a:cubicBezTo>
                    <a:pt x="0" y="38"/>
                    <a:pt x="0" y="68"/>
                    <a:pt x="0" y="99"/>
                  </a:cubicBezTo>
                  <a:cubicBezTo>
                    <a:pt x="0" y="105"/>
                    <a:pt x="10" y="105"/>
                    <a:pt x="10" y="99"/>
                  </a:cubicBezTo>
                  <a:cubicBezTo>
                    <a:pt x="10" y="68"/>
                    <a:pt x="10" y="3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1" name="Freeform 197"/>
            <p:cNvSpPr/>
            <p:nvPr/>
          </p:nvSpPr>
          <p:spPr bwMode="auto">
            <a:xfrm>
              <a:off x="7272338"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2" name="Freeform 198"/>
            <p:cNvSpPr/>
            <p:nvPr/>
          </p:nvSpPr>
          <p:spPr bwMode="auto">
            <a:xfrm>
              <a:off x="7404100"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3" name="Freeform 199"/>
            <p:cNvSpPr/>
            <p:nvPr/>
          </p:nvSpPr>
          <p:spPr bwMode="auto">
            <a:xfrm>
              <a:off x="7535863" y="3587750"/>
              <a:ext cx="38100" cy="1841500"/>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4" name="Freeform 200"/>
            <p:cNvSpPr/>
            <p:nvPr/>
          </p:nvSpPr>
          <p:spPr bwMode="auto">
            <a:xfrm>
              <a:off x="7667625"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5" name="Freeform 201"/>
            <p:cNvSpPr/>
            <p:nvPr/>
          </p:nvSpPr>
          <p:spPr bwMode="auto">
            <a:xfrm>
              <a:off x="7799388" y="3929063"/>
              <a:ext cx="38100"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6" name="Freeform 202"/>
            <p:cNvSpPr/>
            <p:nvPr/>
          </p:nvSpPr>
          <p:spPr bwMode="auto">
            <a:xfrm>
              <a:off x="7931150" y="4083050"/>
              <a:ext cx="38100" cy="850900"/>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7" name="Freeform 203"/>
            <p:cNvSpPr/>
            <p:nvPr/>
          </p:nvSpPr>
          <p:spPr bwMode="auto">
            <a:xfrm>
              <a:off x="8062913" y="4181475"/>
              <a:ext cx="38100" cy="654050"/>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8" name="Freeform 204"/>
            <p:cNvSpPr/>
            <p:nvPr/>
          </p:nvSpPr>
          <p:spPr bwMode="auto">
            <a:xfrm>
              <a:off x="8194675"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09" name="Freeform 205"/>
            <p:cNvSpPr/>
            <p:nvPr/>
          </p:nvSpPr>
          <p:spPr bwMode="auto">
            <a:xfrm>
              <a:off x="8331200" y="3929063"/>
              <a:ext cx="36513" cy="1163637"/>
            </a:xfrm>
            <a:custGeom>
              <a:avLst/>
              <a:gdLst>
                <a:gd name="T0" fmla="*/ 0 w 10"/>
                <a:gd name="T1" fmla="*/ 7 h 308"/>
                <a:gd name="T2" fmla="*/ 0 w 10"/>
                <a:gd name="T3" fmla="*/ 301 h 308"/>
                <a:gd name="T4" fmla="*/ 10 w 10"/>
                <a:gd name="T5" fmla="*/ 301 h 308"/>
                <a:gd name="T6" fmla="*/ 10 w 10"/>
                <a:gd name="T7" fmla="*/ 7 h 308"/>
                <a:gd name="T8" fmla="*/ 0 w 10"/>
                <a:gd name="T9" fmla="*/ 7 h 308"/>
              </a:gdLst>
              <a:ahLst/>
              <a:cxnLst>
                <a:cxn ang="0">
                  <a:pos x="T0" y="T1"/>
                </a:cxn>
                <a:cxn ang="0">
                  <a:pos x="T2" y="T3"/>
                </a:cxn>
                <a:cxn ang="0">
                  <a:pos x="T4" y="T5"/>
                </a:cxn>
                <a:cxn ang="0">
                  <a:pos x="T6" y="T7"/>
                </a:cxn>
                <a:cxn ang="0">
                  <a:pos x="T8" y="T9"/>
                </a:cxn>
              </a:cxnLst>
              <a:rect l="0" t="0" r="r" b="b"/>
              <a:pathLst>
                <a:path w="10" h="308">
                  <a:moveTo>
                    <a:pt x="0" y="7"/>
                  </a:moveTo>
                  <a:cubicBezTo>
                    <a:pt x="0" y="105"/>
                    <a:pt x="0" y="203"/>
                    <a:pt x="0" y="301"/>
                  </a:cubicBezTo>
                  <a:cubicBezTo>
                    <a:pt x="0" y="308"/>
                    <a:pt x="10" y="308"/>
                    <a:pt x="10" y="301"/>
                  </a:cubicBezTo>
                  <a:cubicBezTo>
                    <a:pt x="10" y="203"/>
                    <a:pt x="10" y="10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0" name="Freeform 206"/>
            <p:cNvSpPr/>
            <p:nvPr/>
          </p:nvSpPr>
          <p:spPr bwMode="auto">
            <a:xfrm>
              <a:off x="8462963"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1" name="Freeform 207"/>
            <p:cNvSpPr/>
            <p:nvPr/>
          </p:nvSpPr>
          <p:spPr bwMode="auto">
            <a:xfrm>
              <a:off x="8594725" y="4205288"/>
              <a:ext cx="38100" cy="608012"/>
            </a:xfrm>
            <a:custGeom>
              <a:avLst/>
              <a:gdLst>
                <a:gd name="T0" fmla="*/ 0 w 10"/>
                <a:gd name="T1" fmla="*/ 7 h 161"/>
                <a:gd name="T2" fmla="*/ 0 w 10"/>
                <a:gd name="T3" fmla="*/ 155 h 161"/>
                <a:gd name="T4" fmla="*/ 10 w 10"/>
                <a:gd name="T5" fmla="*/ 155 h 161"/>
                <a:gd name="T6" fmla="*/ 10 w 10"/>
                <a:gd name="T7" fmla="*/ 7 h 161"/>
                <a:gd name="T8" fmla="*/ 0 w 10"/>
                <a:gd name="T9" fmla="*/ 7 h 161"/>
              </a:gdLst>
              <a:ahLst/>
              <a:cxnLst>
                <a:cxn ang="0">
                  <a:pos x="T0" y="T1"/>
                </a:cxn>
                <a:cxn ang="0">
                  <a:pos x="T2" y="T3"/>
                </a:cxn>
                <a:cxn ang="0">
                  <a:pos x="T4" y="T5"/>
                </a:cxn>
                <a:cxn ang="0">
                  <a:pos x="T6" y="T7"/>
                </a:cxn>
                <a:cxn ang="0">
                  <a:pos x="T8" y="T9"/>
                </a:cxn>
              </a:cxnLst>
              <a:rect l="0" t="0" r="r" b="b"/>
              <a:pathLst>
                <a:path w="10" h="161">
                  <a:moveTo>
                    <a:pt x="0" y="7"/>
                  </a:moveTo>
                  <a:cubicBezTo>
                    <a:pt x="0" y="56"/>
                    <a:pt x="0" y="106"/>
                    <a:pt x="0" y="155"/>
                  </a:cubicBezTo>
                  <a:cubicBezTo>
                    <a:pt x="0" y="161"/>
                    <a:pt x="10" y="161"/>
                    <a:pt x="10" y="155"/>
                  </a:cubicBezTo>
                  <a:cubicBezTo>
                    <a:pt x="10" y="106"/>
                    <a:pt x="10" y="5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2" name="Freeform 208"/>
            <p:cNvSpPr/>
            <p:nvPr/>
          </p:nvSpPr>
          <p:spPr bwMode="auto">
            <a:xfrm>
              <a:off x="872648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3" name="Freeform 209"/>
            <p:cNvSpPr/>
            <p:nvPr/>
          </p:nvSpPr>
          <p:spPr bwMode="auto">
            <a:xfrm>
              <a:off x="8858250" y="4125913"/>
              <a:ext cx="38100" cy="766762"/>
            </a:xfrm>
            <a:custGeom>
              <a:avLst/>
              <a:gdLst>
                <a:gd name="T0" fmla="*/ 0 w 10"/>
                <a:gd name="T1" fmla="*/ 7 h 203"/>
                <a:gd name="T2" fmla="*/ 0 w 10"/>
                <a:gd name="T3" fmla="*/ 197 h 203"/>
                <a:gd name="T4" fmla="*/ 10 w 10"/>
                <a:gd name="T5" fmla="*/ 197 h 203"/>
                <a:gd name="T6" fmla="*/ 10 w 10"/>
                <a:gd name="T7" fmla="*/ 7 h 203"/>
                <a:gd name="T8" fmla="*/ 0 w 10"/>
                <a:gd name="T9" fmla="*/ 7 h 203"/>
              </a:gdLst>
              <a:ahLst/>
              <a:cxnLst>
                <a:cxn ang="0">
                  <a:pos x="T0" y="T1"/>
                </a:cxn>
                <a:cxn ang="0">
                  <a:pos x="T2" y="T3"/>
                </a:cxn>
                <a:cxn ang="0">
                  <a:pos x="T4" y="T5"/>
                </a:cxn>
                <a:cxn ang="0">
                  <a:pos x="T6" y="T7"/>
                </a:cxn>
                <a:cxn ang="0">
                  <a:pos x="T8" y="T9"/>
                </a:cxn>
              </a:cxnLst>
              <a:rect l="0" t="0" r="r" b="b"/>
              <a:pathLst>
                <a:path w="10" h="203">
                  <a:moveTo>
                    <a:pt x="0" y="7"/>
                  </a:moveTo>
                  <a:cubicBezTo>
                    <a:pt x="0" y="70"/>
                    <a:pt x="0" y="134"/>
                    <a:pt x="0" y="197"/>
                  </a:cubicBezTo>
                  <a:cubicBezTo>
                    <a:pt x="0" y="203"/>
                    <a:pt x="10" y="203"/>
                    <a:pt x="10" y="197"/>
                  </a:cubicBezTo>
                  <a:cubicBezTo>
                    <a:pt x="10" y="134"/>
                    <a:pt x="10" y="7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4" name="Freeform 210"/>
            <p:cNvSpPr/>
            <p:nvPr/>
          </p:nvSpPr>
          <p:spPr bwMode="auto">
            <a:xfrm>
              <a:off x="8990013" y="4257675"/>
              <a:ext cx="38100"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5" name="Freeform 211"/>
            <p:cNvSpPr/>
            <p:nvPr/>
          </p:nvSpPr>
          <p:spPr bwMode="auto">
            <a:xfrm>
              <a:off x="9121775" y="3800475"/>
              <a:ext cx="38100" cy="1417637"/>
            </a:xfrm>
            <a:custGeom>
              <a:avLst/>
              <a:gdLst>
                <a:gd name="T0" fmla="*/ 0 w 10"/>
                <a:gd name="T1" fmla="*/ 7 h 375"/>
                <a:gd name="T2" fmla="*/ 0 w 10"/>
                <a:gd name="T3" fmla="*/ 369 h 375"/>
                <a:gd name="T4" fmla="*/ 10 w 10"/>
                <a:gd name="T5" fmla="*/ 369 h 375"/>
                <a:gd name="T6" fmla="*/ 10 w 10"/>
                <a:gd name="T7" fmla="*/ 7 h 375"/>
                <a:gd name="T8" fmla="*/ 0 w 10"/>
                <a:gd name="T9" fmla="*/ 7 h 375"/>
              </a:gdLst>
              <a:ahLst/>
              <a:cxnLst>
                <a:cxn ang="0">
                  <a:pos x="T0" y="T1"/>
                </a:cxn>
                <a:cxn ang="0">
                  <a:pos x="T2" y="T3"/>
                </a:cxn>
                <a:cxn ang="0">
                  <a:pos x="T4" y="T5"/>
                </a:cxn>
                <a:cxn ang="0">
                  <a:pos x="T6" y="T7"/>
                </a:cxn>
                <a:cxn ang="0">
                  <a:pos x="T8" y="T9"/>
                </a:cxn>
              </a:cxnLst>
              <a:rect l="0" t="0" r="r" b="b"/>
              <a:pathLst>
                <a:path w="10" h="375">
                  <a:moveTo>
                    <a:pt x="0" y="7"/>
                  </a:moveTo>
                  <a:cubicBezTo>
                    <a:pt x="0" y="128"/>
                    <a:pt x="0" y="248"/>
                    <a:pt x="0" y="369"/>
                  </a:cubicBezTo>
                  <a:cubicBezTo>
                    <a:pt x="0" y="375"/>
                    <a:pt x="10" y="375"/>
                    <a:pt x="10" y="369"/>
                  </a:cubicBezTo>
                  <a:cubicBezTo>
                    <a:pt x="10" y="248"/>
                    <a:pt x="10" y="12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6" name="Freeform 212"/>
            <p:cNvSpPr/>
            <p:nvPr/>
          </p:nvSpPr>
          <p:spPr bwMode="auto">
            <a:xfrm>
              <a:off x="925353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7" name="Freeform 213"/>
            <p:cNvSpPr/>
            <p:nvPr/>
          </p:nvSpPr>
          <p:spPr bwMode="auto">
            <a:xfrm>
              <a:off x="9390063" y="4257675"/>
              <a:ext cx="36513" cy="503237"/>
            </a:xfrm>
            <a:custGeom>
              <a:avLst/>
              <a:gdLst>
                <a:gd name="T0" fmla="*/ 0 w 10"/>
                <a:gd name="T1" fmla="*/ 7 h 133"/>
                <a:gd name="T2" fmla="*/ 0 w 10"/>
                <a:gd name="T3" fmla="*/ 127 h 133"/>
                <a:gd name="T4" fmla="*/ 10 w 10"/>
                <a:gd name="T5" fmla="*/ 127 h 133"/>
                <a:gd name="T6" fmla="*/ 10 w 10"/>
                <a:gd name="T7" fmla="*/ 7 h 133"/>
                <a:gd name="T8" fmla="*/ 0 w 10"/>
                <a:gd name="T9" fmla="*/ 7 h 133"/>
              </a:gdLst>
              <a:ahLst/>
              <a:cxnLst>
                <a:cxn ang="0">
                  <a:pos x="T0" y="T1"/>
                </a:cxn>
                <a:cxn ang="0">
                  <a:pos x="T2" y="T3"/>
                </a:cxn>
                <a:cxn ang="0">
                  <a:pos x="T4" y="T5"/>
                </a:cxn>
                <a:cxn ang="0">
                  <a:pos x="T6" y="T7"/>
                </a:cxn>
                <a:cxn ang="0">
                  <a:pos x="T8" y="T9"/>
                </a:cxn>
              </a:cxnLst>
              <a:rect l="0" t="0" r="r" b="b"/>
              <a:pathLst>
                <a:path w="10" h="133">
                  <a:moveTo>
                    <a:pt x="0" y="7"/>
                  </a:moveTo>
                  <a:cubicBezTo>
                    <a:pt x="0" y="47"/>
                    <a:pt x="0" y="87"/>
                    <a:pt x="0" y="127"/>
                  </a:cubicBezTo>
                  <a:cubicBezTo>
                    <a:pt x="0" y="133"/>
                    <a:pt x="10" y="133"/>
                    <a:pt x="10" y="127"/>
                  </a:cubicBezTo>
                  <a:cubicBezTo>
                    <a:pt x="10" y="87"/>
                    <a:pt x="10" y="47"/>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8" name="Freeform 214"/>
            <p:cNvSpPr/>
            <p:nvPr/>
          </p:nvSpPr>
          <p:spPr bwMode="auto">
            <a:xfrm>
              <a:off x="9521825" y="4329113"/>
              <a:ext cx="38100" cy="358775"/>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19" name="Freeform 215"/>
            <p:cNvSpPr/>
            <p:nvPr/>
          </p:nvSpPr>
          <p:spPr bwMode="auto">
            <a:xfrm>
              <a:off x="9653588" y="4016375"/>
              <a:ext cx="38100" cy="985837"/>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20" name="Freeform 216"/>
            <p:cNvSpPr/>
            <p:nvPr/>
          </p:nvSpPr>
          <p:spPr bwMode="auto">
            <a:xfrm>
              <a:off x="9785350"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21" name="Freeform 217"/>
            <p:cNvSpPr/>
            <p:nvPr/>
          </p:nvSpPr>
          <p:spPr bwMode="auto">
            <a:xfrm>
              <a:off x="9917113" y="4238625"/>
              <a:ext cx="38100" cy="539750"/>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22" name="Freeform 218"/>
            <p:cNvSpPr/>
            <p:nvPr/>
          </p:nvSpPr>
          <p:spPr bwMode="auto">
            <a:xfrm>
              <a:off x="10048875" y="4367213"/>
              <a:ext cx="38100" cy="282575"/>
            </a:xfrm>
            <a:custGeom>
              <a:avLst/>
              <a:gdLst>
                <a:gd name="T0" fmla="*/ 0 w 10"/>
                <a:gd name="T1" fmla="*/ 7 h 75"/>
                <a:gd name="T2" fmla="*/ 0 w 10"/>
                <a:gd name="T3" fmla="*/ 69 h 75"/>
                <a:gd name="T4" fmla="*/ 10 w 10"/>
                <a:gd name="T5" fmla="*/ 69 h 75"/>
                <a:gd name="T6" fmla="*/ 10 w 10"/>
                <a:gd name="T7" fmla="*/ 7 h 75"/>
                <a:gd name="T8" fmla="*/ 0 w 10"/>
                <a:gd name="T9" fmla="*/ 7 h 75"/>
              </a:gdLst>
              <a:ahLst/>
              <a:cxnLst>
                <a:cxn ang="0">
                  <a:pos x="T0" y="T1"/>
                </a:cxn>
                <a:cxn ang="0">
                  <a:pos x="T2" y="T3"/>
                </a:cxn>
                <a:cxn ang="0">
                  <a:pos x="T4" y="T5"/>
                </a:cxn>
                <a:cxn ang="0">
                  <a:pos x="T6" y="T7"/>
                </a:cxn>
                <a:cxn ang="0">
                  <a:pos x="T8" y="T9"/>
                </a:cxn>
              </a:cxnLst>
              <a:rect l="0" t="0" r="r" b="b"/>
              <a:pathLst>
                <a:path w="10" h="75">
                  <a:moveTo>
                    <a:pt x="0" y="7"/>
                  </a:moveTo>
                  <a:cubicBezTo>
                    <a:pt x="0" y="28"/>
                    <a:pt x="0" y="48"/>
                    <a:pt x="0" y="69"/>
                  </a:cubicBezTo>
                  <a:cubicBezTo>
                    <a:pt x="0" y="75"/>
                    <a:pt x="10" y="75"/>
                    <a:pt x="10" y="69"/>
                  </a:cubicBezTo>
                  <a:cubicBezTo>
                    <a:pt x="10" y="48"/>
                    <a:pt x="10" y="2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23" name="Freeform 219"/>
            <p:cNvSpPr/>
            <p:nvPr/>
          </p:nvSpPr>
          <p:spPr bwMode="auto">
            <a:xfrm>
              <a:off x="10180638" y="4348163"/>
              <a:ext cx="38100" cy="320675"/>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224" name="Freeform 220"/>
            <p:cNvSpPr/>
            <p:nvPr/>
          </p:nvSpPr>
          <p:spPr bwMode="auto">
            <a:xfrm>
              <a:off x="10312400" y="4416425"/>
              <a:ext cx="38100" cy="18573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grpSp>
      <p:sp>
        <p:nvSpPr>
          <p:cNvPr id="227" name="Title 226"/>
          <p:cNvSpPr>
            <a:spLocks noGrp="1"/>
          </p:cNvSpPr>
          <p:nvPr>
            <p:ph type="ctrTitle"/>
          </p:nvPr>
        </p:nvSpPr>
        <p:spPr/>
        <p:txBody>
          <a:bodyPr/>
          <a:lstStyle/>
          <a:p>
            <a:r>
              <a:rPr lang="en-US" sz="6600" b="1" dirty="0"/>
              <a:t>STT</a:t>
            </a:r>
            <a:endParaRPr lang="en-IN" b="1" dirty="0">
              <a:latin typeface="+mn-lt"/>
            </a:endParaRPr>
          </a:p>
        </p:txBody>
      </p:sp>
      <p:sp>
        <p:nvSpPr>
          <p:cNvPr id="228" name="Subtitle 227"/>
          <p:cNvSpPr>
            <a:spLocks noGrp="1"/>
          </p:cNvSpPr>
          <p:nvPr>
            <p:ph type="subTitle" idx="1"/>
          </p:nvPr>
        </p:nvSpPr>
        <p:spPr/>
        <p:txBody>
          <a:bodyPr>
            <a:normAutofit lnSpcReduction="10000"/>
          </a:bodyPr>
          <a:lstStyle/>
          <a:p>
            <a:r>
              <a:rPr lang="en-US" sz="5400" b="1" kern="1200" spc="-50" baseline="0" dirty="0">
                <a:solidFill>
                  <a:srgbClr val="FFFFFF"/>
                </a:solidFill>
                <a:effectLst/>
                <a:latin typeface="Calibri" panose="020F0502020204030204" pitchFamily="34" charset="0"/>
                <a:ea typeface="+mj-ea"/>
                <a:cs typeface="+mj-cs"/>
              </a:rPr>
              <a:t>Speech-to-Text</a:t>
            </a:r>
            <a:endParaRPr lang="en-IN" dirty="0">
              <a:latin typeface="+mj-lt"/>
            </a:endParaRPr>
          </a:p>
        </p:txBody>
      </p:sp>
      <p:grpSp>
        <p:nvGrpSpPr>
          <p:cNvPr id="75" name="Group 74"/>
          <p:cNvGrpSpPr/>
          <p:nvPr/>
        </p:nvGrpSpPr>
        <p:grpSpPr>
          <a:xfrm>
            <a:off x="5344874" y="706661"/>
            <a:ext cx="1338490" cy="1339710"/>
            <a:chOff x="5352732" y="1034056"/>
            <a:chExt cx="1483360" cy="1484714"/>
          </a:xfrm>
        </p:grpSpPr>
        <p:sp>
          <p:nvSpPr>
            <p:cNvPr id="76" name="Oval 75"/>
            <p:cNvSpPr>
              <a:spLocks noChangeArrowheads="1"/>
            </p:cNvSpPr>
            <p:nvPr/>
          </p:nvSpPr>
          <p:spPr bwMode="auto">
            <a:xfrm>
              <a:off x="5352732" y="1034056"/>
              <a:ext cx="1483360" cy="1484714"/>
            </a:xfrm>
            <a:prstGeom prst="ellipse">
              <a:avLst/>
            </a:prstGeom>
            <a:solidFill>
              <a:schemeClr val="accent2"/>
            </a:solidFill>
            <a:ln w="31750">
              <a:solidFill>
                <a:schemeClr val="bg1"/>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lstStyle/>
            <a:p>
              <a:endParaRPr lang="en-IN" dirty="0"/>
            </a:p>
          </p:txBody>
        </p:sp>
        <p:grpSp>
          <p:nvGrpSpPr>
            <p:cNvPr id="77" name="Group 76"/>
            <p:cNvGrpSpPr/>
            <p:nvPr/>
          </p:nvGrpSpPr>
          <p:grpSpPr>
            <a:xfrm>
              <a:off x="5872025" y="1390015"/>
              <a:ext cx="444774" cy="772796"/>
              <a:chOff x="5778500" y="1427163"/>
              <a:chExt cx="635000" cy="1103313"/>
            </a:xfrm>
          </p:grpSpPr>
          <p:sp>
            <p:nvSpPr>
              <p:cNvPr id="78" name="Freeform 15"/>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sp>
            <p:nvSpPr>
              <p:cNvPr id="79" name="Freeform 16"/>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grpSp>
      </p:grpSp>
      <p:sp>
        <p:nvSpPr>
          <p:cNvPr id="2" name="TextBox 1">
            <a:extLst>
              <a:ext uri="{FF2B5EF4-FFF2-40B4-BE49-F238E27FC236}">
                <a16:creationId xmlns:a16="http://schemas.microsoft.com/office/drawing/2014/main" id="{DD0B3A23-3184-EBFC-8EFB-2CEB750677BD}"/>
              </a:ext>
            </a:extLst>
          </p:cNvPr>
          <p:cNvSpPr txBox="1"/>
          <p:nvPr/>
        </p:nvSpPr>
        <p:spPr>
          <a:xfrm>
            <a:off x="1287022" y="6201252"/>
            <a:ext cx="10386873" cy="461665"/>
          </a:xfrm>
          <a:prstGeom prst="rect">
            <a:avLst/>
          </a:prstGeom>
          <a:noFill/>
        </p:spPr>
        <p:txBody>
          <a:bodyPr wrap="square" rtlCol="0">
            <a:spAutoFit/>
          </a:bodyPr>
          <a:lstStyle/>
          <a:p>
            <a:r>
              <a:rPr lang="en-US" dirty="0">
                <a:solidFill>
                  <a:schemeClr val="bg1"/>
                </a:solidFill>
              </a:rPr>
              <a:t>Muhammad Bilal | Umair Rasheed |Muhammad Faizan | Hammad Awan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0" y="0"/>
            <a:ext cx="12287100" cy="7029400"/>
          </a:xfrm>
          <a:prstGeom prst="frame">
            <a:avLst>
              <a:gd name="adj1" fmla="val 3468"/>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9" name="Picture 8" descr="Screenshot 2025-01-07 23-14-49"/>
          <p:cNvPicPr>
            <a:picLocks noChangeAspect="1"/>
          </p:cNvPicPr>
          <p:nvPr/>
        </p:nvPicPr>
        <p:blipFill>
          <a:blip r:embed="rId3"/>
          <a:srcRect l="27262" r="27841"/>
          <a:stretch>
            <a:fillRect/>
          </a:stretch>
        </p:blipFill>
        <p:spPr>
          <a:xfrm>
            <a:off x="261620" y="236855"/>
            <a:ext cx="4145280" cy="6539230"/>
          </a:xfrm>
          <a:prstGeom prst="rect">
            <a:avLst/>
          </a:prstGeom>
        </p:spPr>
      </p:pic>
      <p:pic>
        <p:nvPicPr>
          <p:cNvPr id="10" name="Picture 9" descr="Screenshot 2025-01-07 23-16-07"/>
          <p:cNvPicPr>
            <a:picLocks noChangeAspect="1"/>
          </p:cNvPicPr>
          <p:nvPr/>
        </p:nvPicPr>
        <p:blipFill>
          <a:blip r:embed="rId4"/>
          <a:srcRect l="27283" r="27815"/>
          <a:stretch>
            <a:fillRect/>
          </a:stretch>
        </p:blipFill>
        <p:spPr>
          <a:xfrm>
            <a:off x="4366260" y="236855"/>
            <a:ext cx="3937000" cy="6539230"/>
          </a:xfrm>
          <a:prstGeom prst="rect">
            <a:avLst/>
          </a:prstGeom>
        </p:spPr>
      </p:pic>
      <p:pic>
        <p:nvPicPr>
          <p:cNvPr id="11" name="Picture 10" descr="Screenshot 2025-01-07 23-17-29"/>
          <p:cNvPicPr>
            <a:picLocks noChangeAspect="1"/>
          </p:cNvPicPr>
          <p:nvPr/>
        </p:nvPicPr>
        <p:blipFill>
          <a:blip r:embed="rId5"/>
          <a:srcRect l="27867" r="28414"/>
          <a:stretch>
            <a:fillRect/>
          </a:stretch>
        </p:blipFill>
        <p:spPr>
          <a:xfrm>
            <a:off x="7966710" y="236855"/>
            <a:ext cx="4117340" cy="65392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lumMod val="75000"/>
              </a:schemeClr>
            </a:gs>
          </a:gsLst>
          <a:lin ang="2700000" scaled="1"/>
        </a:gradFill>
        <a:effectLst/>
      </p:bgPr>
    </p:bg>
    <p:spTree>
      <p:nvGrpSpPr>
        <p:cNvPr id="1" name=""/>
        <p:cNvGrpSpPr/>
        <p:nvPr/>
      </p:nvGrpSpPr>
      <p:grpSpPr>
        <a:xfrm>
          <a:off x="0" y="0"/>
          <a:ext cx="0" cy="0"/>
          <a:chOff x="0" y="0"/>
          <a:chExt cx="0" cy="0"/>
        </a:xfrm>
      </p:grpSpPr>
      <p:sp>
        <p:nvSpPr>
          <p:cNvPr id="4" name="Frame 3">
            <a:extLst>
              <a:ext uri="{FF2B5EF4-FFF2-40B4-BE49-F238E27FC236}">
                <a16:creationId xmlns:a16="http://schemas.microsoft.com/office/drawing/2014/main" id="{ADDF79DD-5E3B-C20A-E753-F341D0AA4EA8}"/>
              </a:ext>
            </a:extLst>
          </p:cNvPr>
          <p:cNvSpPr/>
          <p:nvPr/>
        </p:nvSpPr>
        <p:spPr>
          <a:xfrm>
            <a:off x="0" y="0"/>
            <a:ext cx="12287100" cy="7029400"/>
          </a:xfrm>
          <a:prstGeom prst="frame">
            <a:avLst>
              <a:gd name="adj1" fmla="val 3468"/>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a:extLst>
              <a:ext uri="{FF2B5EF4-FFF2-40B4-BE49-F238E27FC236}">
                <a16:creationId xmlns:a16="http://schemas.microsoft.com/office/drawing/2014/main" id="{C655E878-7219-B25C-D88B-229BDDE96F83}"/>
              </a:ext>
            </a:extLst>
          </p:cNvPr>
          <p:cNvPicPr>
            <a:picLocks noChangeAspect="1"/>
          </p:cNvPicPr>
          <p:nvPr/>
        </p:nvPicPr>
        <p:blipFill>
          <a:blip r:embed="rId2"/>
          <a:stretch>
            <a:fillRect/>
          </a:stretch>
        </p:blipFill>
        <p:spPr>
          <a:xfrm>
            <a:off x="573052" y="1484784"/>
            <a:ext cx="3267710" cy="1623695"/>
          </a:xfrm>
          <a:prstGeom prst="rect">
            <a:avLst/>
          </a:prstGeom>
        </p:spPr>
      </p:pic>
      <p:pic>
        <p:nvPicPr>
          <p:cNvPr id="6" name="Picture 5">
            <a:extLst>
              <a:ext uri="{FF2B5EF4-FFF2-40B4-BE49-F238E27FC236}">
                <a16:creationId xmlns:a16="http://schemas.microsoft.com/office/drawing/2014/main" id="{1E66491F-E1DC-2E16-6475-AF864E26AFC5}"/>
              </a:ext>
            </a:extLst>
          </p:cNvPr>
          <p:cNvPicPr>
            <a:picLocks noChangeAspect="1"/>
          </p:cNvPicPr>
          <p:nvPr/>
        </p:nvPicPr>
        <p:blipFill>
          <a:blip r:embed="rId3"/>
          <a:stretch>
            <a:fillRect/>
          </a:stretch>
        </p:blipFill>
        <p:spPr>
          <a:xfrm>
            <a:off x="549910" y="3353169"/>
            <a:ext cx="7744460" cy="1715770"/>
          </a:xfrm>
          <a:prstGeom prst="rect">
            <a:avLst/>
          </a:prstGeom>
        </p:spPr>
      </p:pic>
      <p:pic>
        <p:nvPicPr>
          <p:cNvPr id="8" name="Picture 7">
            <a:extLst>
              <a:ext uri="{FF2B5EF4-FFF2-40B4-BE49-F238E27FC236}">
                <a16:creationId xmlns:a16="http://schemas.microsoft.com/office/drawing/2014/main" id="{F88ABA29-74FB-9B84-4D6F-E4FE9357C889}"/>
              </a:ext>
            </a:extLst>
          </p:cNvPr>
          <p:cNvPicPr>
            <a:picLocks noChangeAspect="1"/>
          </p:cNvPicPr>
          <p:nvPr/>
        </p:nvPicPr>
        <p:blipFill>
          <a:blip r:embed="rId4"/>
          <a:stretch>
            <a:fillRect/>
          </a:stretch>
        </p:blipFill>
        <p:spPr>
          <a:xfrm>
            <a:off x="6598468" y="1458729"/>
            <a:ext cx="4601845" cy="1548130"/>
          </a:xfrm>
          <a:prstGeom prst="rect">
            <a:avLst/>
          </a:prstGeom>
        </p:spPr>
      </p:pic>
      <p:pic>
        <p:nvPicPr>
          <p:cNvPr id="10" name="Picture 9">
            <a:extLst>
              <a:ext uri="{FF2B5EF4-FFF2-40B4-BE49-F238E27FC236}">
                <a16:creationId xmlns:a16="http://schemas.microsoft.com/office/drawing/2014/main" id="{A4F1BF9A-318A-8CBC-8F8C-5D5FF9BF7EE6}"/>
              </a:ext>
            </a:extLst>
          </p:cNvPr>
          <p:cNvPicPr>
            <a:picLocks noChangeAspect="1"/>
          </p:cNvPicPr>
          <p:nvPr/>
        </p:nvPicPr>
        <p:blipFill>
          <a:blip r:embed="rId5"/>
          <a:stretch>
            <a:fillRect/>
          </a:stretch>
        </p:blipFill>
        <p:spPr>
          <a:xfrm>
            <a:off x="621804" y="5242448"/>
            <a:ext cx="5800725" cy="1219200"/>
          </a:xfrm>
          <a:prstGeom prst="rect">
            <a:avLst/>
          </a:prstGeom>
        </p:spPr>
      </p:pic>
      <p:sp>
        <p:nvSpPr>
          <p:cNvPr id="11" name="TextBox 10">
            <a:extLst>
              <a:ext uri="{FF2B5EF4-FFF2-40B4-BE49-F238E27FC236}">
                <a16:creationId xmlns:a16="http://schemas.microsoft.com/office/drawing/2014/main" id="{7BAF7FD7-6E08-9AE2-D944-D6FAFC7E465C}"/>
              </a:ext>
            </a:extLst>
          </p:cNvPr>
          <p:cNvSpPr txBox="1"/>
          <p:nvPr/>
        </p:nvSpPr>
        <p:spPr>
          <a:xfrm>
            <a:off x="549910" y="548680"/>
            <a:ext cx="1978427" cy="584775"/>
          </a:xfrm>
          <a:prstGeom prst="rect">
            <a:avLst/>
          </a:prstGeom>
          <a:noFill/>
        </p:spPr>
        <p:txBody>
          <a:bodyPr wrap="none" rtlCol="0">
            <a:spAutoFit/>
          </a:bodyPr>
          <a:lstStyle/>
          <a:p>
            <a:r>
              <a:rPr lang="en-US" sz="3200" b="1" u="sng" dirty="0" err="1">
                <a:solidFill>
                  <a:schemeClr val="bg1"/>
                </a:solidFill>
              </a:rPr>
              <a:t>DataBase</a:t>
            </a:r>
            <a:endParaRPr lang="en-US" sz="3200" b="1" u="sng"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Oval 59"/>
          <p:cNvSpPr/>
          <p:nvPr/>
        </p:nvSpPr>
        <p:spPr>
          <a:xfrm>
            <a:off x="6766738" y="5256069"/>
            <a:ext cx="4493153" cy="1381411"/>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reeform 5"/>
          <p:cNvSpPr/>
          <p:nvPr/>
        </p:nvSpPr>
        <p:spPr bwMode="auto">
          <a:xfrm>
            <a:off x="0" y="0"/>
            <a:ext cx="4406899" cy="5946775"/>
          </a:xfrm>
          <a:custGeom>
            <a:avLst/>
            <a:gdLst>
              <a:gd name="T0" fmla="*/ 584 w 722"/>
              <a:gd name="T1" fmla="*/ 0 h 975"/>
              <a:gd name="T2" fmla="*/ 704 w 722"/>
              <a:gd name="T3" fmla="*/ 193 h 975"/>
              <a:gd name="T4" fmla="*/ 570 w 722"/>
              <a:gd name="T5" fmla="*/ 290 h 975"/>
              <a:gd name="T6" fmla="*/ 558 w 722"/>
              <a:gd name="T7" fmla="*/ 402 h 975"/>
              <a:gd name="T8" fmla="*/ 552 w 722"/>
              <a:gd name="T9" fmla="*/ 493 h 975"/>
              <a:gd name="T10" fmla="*/ 492 w 722"/>
              <a:gd name="T11" fmla="*/ 517 h 975"/>
              <a:gd name="T12" fmla="*/ 464 w 722"/>
              <a:gd name="T13" fmla="*/ 532 h 975"/>
              <a:gd name="T14" fmla="*/ 529 w 722"/>
              <a:gd name="T15" fmla="*/ 568 h 975"/>
              <a:gd name="T16" fmla="*/ 528 w 722"/>
              <a:gd name="T17" fmla="*/ 640 h 975"/>
              <a:gd name="T18" fmla="*/ 468 w 722"/>
              <a:gd name="T19" fmla="*/ 688 h 975"/>
              <a:gd name="T20" fmla="*/ 480 w 722"/>
              <a:gd name="T21" fmla="*/ 844 h 975"/>
              <a:gd name="T22" fmla="*/ 238 w 722"/>
              <a:gd name="T23" fmla="*/ 902 h 975"/>
              <a:gd name="T24" fmla="*/ 0 w 722"/>
              <a:gd name="T25" fmla="*/ 975 h 975"/>
              <a:gd name="T26" fmla="*/ 0 w 722"/>
              <a:gd name="T27" fmla="*/ 0 h 975"/>
              <a:gd name="T28" fmla="*/ 584 w 722"/>
              <a:gd name="T29" fmla="*/ 0 h 9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2" h="975">
                <a:moveTo>
                  <a:pt x="584" y="0"/>
                </a:moveTo>
                <a:cubicBezTo>
                  <a:pt x="584" y="0"/>
                  <a:pt x="685" y="125"/>
                  <a:pt x="704" y="193"/>
                </a:cubicBezTo>
                <a:cubicBezTo>
                  <a:pt x="722" y="261"/>
                  <a:pt x="582" y="278"/>
                  <a:pt x="570" y="290"/>
                </a:cubicBezTo>
                <a:cubicBezTo>
                  <a:pt x="558" y="302"/>
                  <a:pt x="542" y="370"/>
                  <a:pt x="558" y="402"/>
                </a:cubicBezTo>
                <a:cubicBezTo>
                  <a:pt x="574" y="434"/>
                  <a:pt x="585" y="476"/>
                  <a:pt x="552" y="493"/>
                </a:cubicBezTo>
                <a:cubicBezTo>
                  <a:pt x="518" y="510"/>
                  <a:pt x="518" y="498"/>
                  <a:pt x="492" y="517"/>
                </a:cubicBezTo>
                <a:cubicBezTo>
                  <a:pt x="465" y="536"/>
                  <a:pt x="464" y="532"/>
                  <a:pt x="464" y="532"/>
                </a:cubicBezTo>
                <a:cubicBezTo>
                  <a:pt x="464" y="532"/>
                  <a:pt x="517" y="536"/>
                  <a:pt x="529" y="568"/>
                </a:cubicBezTo>
                <a:cubicBezTo>
                  <a:pt x="541" y="599"/>
                  <a:pt x="549" y="635"/>
                  <a:pt x="528" y="640"/>
                </a:cubicBezTo>
                <a:cubicBezTo>
                  <a:pt x="508" y="646"/>
                  <a:pt x="472" y="662"/>
                  <a:pt x="468" y="688"/>
                </a:cubicBezTo>
                <a:cubicBezTo>
                  <a:pt x="465" y="714"/>
                  <a:pt x="516" y="768"/>
                  <a:pt x="480" y="844"/>
                </a:cubicBezTo>
                <a:cubicBezTo>
                  <a:pt x="444" y="920"/>
                  <a:pt x="370" y="906"/>
                  <a:pt x="238" y="902"/>
                </a:cubicBezTo>
                <a:cubicBezTo>
                  <a:pt x="106" y="898"/>
                  <a:pt x="9" y="893"/>
                  <a:pt x="0" y="975"/>
                </a:cubicBezTo>
                <a:cubicBezTo>
                  <a:pt x="0" y="0"/>
                  <a:pt x="0" y="0"/>
                  <a:pt x="0" y="0"/>
                </a:cubicBezTo>
                <a:lnTo>
                  <a:pt x="584" y="0"/>
                </a:lnTo>
                <a:close/>
              </a:path>
            </a:pathLst>
          </a:custGeom>
          <a:gradFill flip="none" rotWithShape="1">
            <a:gsLst>
              <a:gs pos="0">
                <a:schemeClr val="accent2"/>
              </a:gs>
              <a:gs pos="100000">
                <a:schemeClr val="accent3"/>
              </a:gs>
            </a:gsLst>
            <a:lin ang="18900000" scaled="1"/>
            <a:tileRect/>
          </a:gradFill>
          <a:ln w="9525">
            <a:noFill/>
            <a:round/>
          </a:ln>
        </p:spPr>
        <p:txBody>
          <a:bodyPr vert="horz" wrap="square" lIns="91440" tIns="45720" rIns="91440" bIns="45720" numCol="1" anchor="t" anchorCtr="0" compatLnSpc="1"/>
          <a:lstStyle/>
          <a:p>
            <a:endParaRPr lang="en-IN" dirty="0"/>
          </a:p>
        </p:txBody>
      </p:sp>
      <p:grpSp>
        <p:nvGrpSpPr>
          <p:cNvPr id="38" name="Group 37"/>
          <p:cNvGrpSpPr/>
          <p:nvPr/>
        </p:nvGrpSpPr>
        <p:grpSpPr>
          <a:xfrm>
            <a:off x="3797588" y="2492896"/>
            <a:ext cx="3703739" cy="1700847"/>
            <a:chOff x="4078188" y="2882095"/>
            <a:chExt cx="2381862" cy="1093809"/>
          </a:xfrm>
          <a:solidFill>
            <a:schemeClr val="bg1">
              <a:lumMod val="85000"/>
            </a:schemeClr>
          </a:solidFill>
        </p:grpSpPr>
        <p:sp>
          <p:nvSpPr>
            <p:cNvPr id="350" name="Freeform 156"/>
            <p:cNvSpPr/>
            <p:nvPr/>
          </p:nvSpPr>
          <p:spPr bwMode="auto">
            <a:xfrm>
              <a:off x="4078188" y="3374309"/>
              <a:ext cx="22631" cy="110324"/>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1" name="Freeform 157"/>
            <p:cNvSpPr/>
            <p:nvPr/>
          </p:nvSpPr>
          <p:spPr bwMode="auto">
            <a:xfrm>
              <a:off x="4159281"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2" name="Freeform 158"/>
            <p:cNvSpPr/>
            <p:nvPr/>
          </p:nvSpPr>
          <p:spPr bwMode="auto">
            <a:xfrm>
              <a:off x="4237545"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3" name="Freeform 159"/>
            <p:cNvSpPr/>
            <p:nvPr/>
          </p:nvSpPr>
          <p:spPr bwMode="auto">
            <a:xfrm>
              <a:off x="4315808"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4" name="Freeform 160"/>
            <p:cNvSpPr/>
            <p:nvPr/>
          </p:nvSpPr>
          <p:spPr bwMode="auto">
            <a:xfrm>
              <a:off x="4394073"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5" name="Freeform 161"/>
            <p:cNvSpPr/>
            <p:nvPr/>
          </p:nvSpPr>
          <p:spPr bwMode="auto">
            <a:xfrm>
              <a:off x="4472336"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6" name="Freeform 162"/>
            <p:cNvSpPr/>
            <p:nvPr/>
          </p:nvSpPr>
          <p:spPr bwMode="auto">
            <a:xfrm>
              <a:off x="4550600"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7" name="Freeform 163"/>
            <p:cNvSpPr/>
            <p:nvPr/>
          </p:nvSpPr>
          <p:spPr bwMode="auto">
            <a:xfrm>
              <a:off x="462886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8" name="Freeform 164"/>
            <p:cNvSpPr/>
            <p:nvPr/>
          </p:nvSpPr>
          <p:spPr bwMode="auto">
            <a:xfrm>
              <a:off x="4707128"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59" name="Freeform 165"/>
            <p:cNvSpPr/>
            <p:nvPr/>
          </p:nvSpPr>
          <p:spPr bwMode="auto">
            <a:xfrm>
              <a:off x="4788221" y="2995248"/>
              <a:ext cx="22631" cy="868446"/>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0" name="Freeform 166"/>
            <p:cNvSpPr/>
            <p:nvPr/>
          </p:nvSpPr>
          <p:spPr bwMode="auto">
            <a:xfrm>
              <a:off x="4866484"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1" name="Freeform 167"/>
            <p:cNvSpPr/>
            <p:nvPr/>
          </p:nvSpPr>
          <p:spPr bwMode="auto">
            <a:xfrm>
              <a:off x="4944748" y="3190437"/>
              <a:ext cx="22631" cy="47807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2" name="Freeform 168"/>
            <p:cNvSpPr/>
            <p:nvPr/>
          </p:nvSpPr>
          <p:spPr bwMode="auto">
            <a:xfrm>
              <a:off x="5023012"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3" name="Freeform 169"/>
            <p:cNvSpPr/>
            <p:nvPr/>
          </p:nvSpPr>
          <p:spPr bwMode="auto">
            <a:xfrm>
              <a:off x="5101276"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4" name="Freeform 170"/>
            <p:cNvSpPr/>
            <p:nvPr/>
          </p:nvSpPr>
          <p:spPr bwMode="auto">
            <a:xfrm>
              <a:off x="5179540" y="3114058"/>
              <a:ext cx="22631" cy="630826"/>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5" name="Freeform 171"/>
            <p:cNvSpPr/>
            <p:nvPr/>
          </p:nvSpPr>
          <p:spPr bwMode="auto">
            <a:xfrm>
              <a:off x="5257804"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6" name="Freeform 172"/>
            <p:cNvSpPr/>
            <p:nvPr/>
          </p:nvSpPr>
          <p:spPr bwMode="auto">
            <a:xfrm>
              <a:off x="5336067" y="3333763"/>
              <a:ext cx="22631" cy="190474"/>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67" name="Freeform 173"/>
            <p:cNvSpPr/>
            <p:nvPr/>
          </p:nvSpPr>
          <p:spPr bwMode="auto">
            <a:xfrm>
              <a:off x="5417160" y="3234754"/>
              <a:ext cx="22631" cy="388491"/>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88" name="Freeform 174"/>
            <p:cNvSpPr/>
            <p:nvPr/>
          </p:nvSpPr>
          <p:spPr bwMode="auto">
            <a:xfrm>
              <a:off x="5495424"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89" name="Freeform 175"/>
            <p:cNvSpPr/>
            <p:nvPr/>
          </p:nvSpPr>
          <p:spPr bwMode="auto">
            <a:xfrm>
              <a:off x="5573688"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390" name="Freeform 176"/>
            <p:cNvSpPr/>
            <p:nvPr/>
          </p:nvSpPr>
          <p:spPr bwMode="auto">
            <a:xfrm>
              <a:off x="5651952"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09" name="Freeform 177"/>
            <p:cNvSpPr/>
            <p:nvPr/>
          </p:nvSpPr>
          <p:spPr bwMode="auto">
            <a:xfrm>
              <a:off x="5730215" y="2882095"/>
              <a:ext cx="22631" cy="1093809"/>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11" name="Freeform 178"/>
            <p:cNvSpPr/>
            <p:nvPr/>
          </p:nvSpPr>
          <p:spPr bwMode="auto">
            <a:xfrm>
              <a:off x="5808480" y="3268700"/>
              <a:ext cx="22631" cy="320599"/>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12" name="Freeform 179"/>
            <p:cNvSpPr/>
            <p:nvPr/>
          </p:nvSpPr>
          <p:spPr bwMode="auto">
            <a:xfrm>
              <a:off x="5886743"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14" name="Freeform 180"/>
            <p:cNvSpPr/>
            <p:nvPr/>
          </p:nvSpPr>
          <p:spPr bwMode="auto">
            <a:xfrm>
              <a:off x="5965007" y="3322448"/>
              <a:ext cx="22631" cy="213104"/>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16" name="Freeform 181"/>
            <p:cNvSpPr/>
            <p:nvPr/>
          </p:nvSpPr>
          <p:spPr bwMode="auto">
            <a:xfrm>
              <a:off x="6046100" y="3125374"/>
              <a:ext cx="22631" cy="608195"/>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18" name="Freeform 182"/>
            <p:cNvSpPr/>
            <p:nvPr/>
          </p:nvSpPr>
          <p:spPr bwMode="auto">
            <a:xfrm>
              <a:off x="6124364" y="3050882"/>
              <a:ext cx="22631" cy="756237"/>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20" name="Freeform 183"/>
            <p:cNvSpPr/>
            <p:nvPr/>
          </p:nvSpPr>
          <p:spPr bwMode="auto">
            <a:xfrm>
              <a:off x="6202628" y="3096143"/>
              <a:ext cx="22631" cy="668543"/>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21" name="Freeform 184"/>
            <p:cNvSpPr/>
            <p:nvPr/>
          </p:nvSpPr>
          <p:spPr bwMode="auto">
            <a:xfrm>
              <a:off x="6280891" y="3176292"/>
              <a:ext cx="22631" cy="505415"/>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22" name="Freeform 185"/>
            <p:cNvSpPr/>
            <p:nvPr/>
          </p:nvSpPr>
          <p:spPr bwMode="auto">
            <a:xfrm>
              <a:off x="6359155" y="3068797"/>
              <a:ext cx="22631" cy="723234"/>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sp>
          <p:nvSpPr>
            <p:cNvPr id="423" name="Freeform 186"/>
            <p:cNvSpPr/>
            <p:nvPr/>
          </p:nvSpPr>
          <p:spPr bwMode="auto">
            <a:xfrm>
              <a:off x="6437419" y="3136689"/>
              <a:ext cx="22631" cy="585565"/>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noFill/>
              <a:round/>
            </a:ln>
          </p:spPr>
          <p:txBody>
            <a:bodyPr vert="horz" wrap="square" lIns="91440" tIns="45720" rIns="91440" bIns="45720" numCol="1" anchor="t" anchorCtr="0" compatLnSpc="1"/>
            <a:lstStyle/>
            <a:p>
              <a:endParaRPr lang="en-IN"/>
            </a:p>
          </p:txBody>
        </p:sp>
      </p:grpSp>
      <p:sp>
        <p:nvSpPr>
          <p:cNvPr id="576" name="Rectangle 575"/>
          <p:cNvSpPr/>
          <p:nvPr/>
        </p:nvSpPr>
        <p:spPr>
          <a:xfrm>
            <a:off x="693811" y="1444953"/>
            <a:ext cx="1785893" cy="276999"/>
          </a:xfrm>
          <a:prstGeom prst="rect">
            <a:avLst/>
          </a:prstGeom>
        </p:spPr>
        <p:txBody>
          <a:bodyPr wrap="square" lIns="0" tIns="0" rIns="0" bIns="0" anchor="t">
            <a:spAutoFit/>
          </a:bodyPr>
          <a:lstStyle/>
          <a:p>
            <a:pPr>
              <a:lnSpc>
                <a:spcPct val="90000"/>
              </a:lnSpc>
            </a:pPr>
            <a:r>
              <a:rPr lang="en-IN" sz="2000" dirty="0">
                <a:solidFill>
                  <a:schemeClr val="bg1"/>
                </a:solidFill>
                <a:ea typeface="Open Sans" pitchFamily="34" charset="0"/>
                <a:cs typeface="Open Sans" pitchFamily="34" charset="0"/>
              </a:rPr>
              <a:t>Turn On  TV….</a:t>
            </a:r>
          </a:p>
        </p:txBody>
      </p:sp>
      <p:grpSp>
        <p:nvGrpSpPr>
          <p:cNvPr id="52" name="Group 51"/>
          <p:cNvGrpSpPr/>
          <p:nvPr/>
        </p:nvGrpSpPr>
        <p:grpSpPr>
          <a:xfrm>
            <a:off x="8921415" y="2628501"/>
            <a:ext cx="2241381" cy="802466"/>
            <a:chOff x="8628315" y="2853592"/>
            <a:chExt cx="2241381" cy="802466"/>
          </a:xfrm>
        </p:grpSpPr>
        <p:sp>
          <p:nvSpPr>
            <p:cNvPr id="587" name="Freeform: Shape 586"/>
            <p:cNvSpPr/>
            <p:nvPr/>
          </p:nvSpPr>
          <p:spPr>
            <a:xfrm>
              <a:off x="8628315" y="2853592"/>
              <a:ext cx="2241381" cy="802466"/>
            </a:xfrm>
            <a:custGeom>
              <a:avLst/>
              <a:gdLst>
                <a:gd name="connsiteX0" fmla="*/ 1942963 w 2241381"/>
                <a:gd name="connsiteY0" fmla="*/ 0 h 802466"/>
                <a:gd name="connsiteX1" fmla="*/ 2241381 w 2241381"/>
                <a:gd name="connsiteY1" fmla="*/ 298417 h 802466"/>
                <a:gd name="connsiteX2" fmla="*/ 1942964 w 2241381"/>
                <a:gd name="connsiteY2" fmla="*/ 596834 h 802466"/>
                <a:gd name="connsiteX3" fmla="*/ 571512 w 2241381"/>
                <a:gd name="connsiteY3" fmla="*/ 596834 h 802466"/>
                <a:gd name="connsiteX4" fmla="*/ 352975 w 2241381"/>
                <a:gd name="connsiteY4" fmla="*/ 802466 h 802466"/>
                <a:gd name="connsiteX5" fmla="*/ 350468 w 2241381"/>
                <a:gd name="connsiteY5" fmla="*/ 596834 h 802466"/>
                <a:gd name="connsiteX6" fmla="*/ 298418 w 2241381"/>
                <a:gd name="connsiteY6" fmla="*/ 596834 h 802466"/>
                <a:gd name="connsiteX7" fmla="*/ 0 w 2241381"/>
                <a:gd name="connsiteY7" fmla="*/ 298417 h 802466"/>
                <a:gd name="connsiteX8" fmla="*/ 298417 w 2241381"/>
                <a:gd name="connsiteY8" fmla="*/ 0 h 802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381" h="802466">
                  <a:moveTo>
                    <a:pt x="1942963" y="0"/>
                  </a:moveTo>
                  <a:cubicBezTo>
                    <a:pt x="2107774" y="-1"/>
                    <a:pt x="2241381" y="133606"/>
                    <a:pt x="2241381" y="298417"/>
                  </a:cubicBezTo>
                  <a:cubicBezTo>
                    <a:pt x="2241380" y="463228"/>
                    <a:pt x="2107774" y="596833"/>
                    <a:pt x="1942964" y="596834"/>
                  </a:cubicBezTo>
                  <a:lnTo>
                    <a:pt x="571512" y="596834"/>
                  </a:lnTo>
                  <a:lnTo>
                    <a:pt x="352975" y="802466"/>
                  </a:lnTo>
                  <a:lnTo>
                    <a:pt x="350468" y="596834"/>
                  </a:lnTo>
                  <a:lnTo>
                    <a:pt x="298418" y="596834"/>
                  </a:lnTo>
                  <a:cubicBezTo>
                    <a:pt x="133606" y="596833"/>
                    <a:pt x="1" y="463228"/>
                    <a:pt x="0" y="298417"/>
                  </a:cubicBezTo>
                  <a:cubicBezTo>
                    <a:pt x="1" y="133606"/>
                    <a:pt x="133607" y="-1"/>
                    <a:pt x="29841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grpSp>
          <p:nvGrpSpPr>
            <p:cNvPr id="49" name="Group 48"/>
            <p:cNvGrpSpPr/>
            <p:nvPr/>
          </p:nvGrpSpPr>
          <p:grpSpPr>
            <a:xfrm>
              <a:off x="8906718" y="3084499"/>
              <a:ext cx="635084" cy="135022"/>
              <a:chOff x="8906718" y="3060207"/>
              <a:chExt cx="635084" cy="135022"/>
            </a:xfrm>
          </p:grpSpPr>
          <p:sp>
            <p:nvSpPr>
              <p:cNvPr id="48" name="Oval 47"/>
              <p:cNvSpPr/>
              <p:nvPr/>
            </p:nvSpPr>
            <p:spPr>
              <a:xfrm>
                <a:off x="8906718" y="3060207"/>
                <a:ext cx="135022" cy="1350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7" name="Oval 576"/>
              <p:cNvSpPr/>
              <p:nvPr/>
            </p:nvSpPr>
            <p:spPr>
              <a:xfrm>
                <a:off x="9156749" y="3060207"/>
                <a:ext cx="135022" cy="1350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8" name="Oval 577"/>
              <p:cNvSpPr/>
              <p:nvPr/>
            </p:nvSpPr>
            <p:spPr>
              <a:xfrm>
                <a:off x="9406780" y="3060207"/>
                <a:ext cx="135022" cy="1350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grpSp>
        <p:nvGrpSpPr>
          <p:cNvPr id="61" name="Group 60"/>
          <p:cNvGrpSpPr/>
          <p:nvPr/>
        </p:nvGrpSpPr>
        <p:grpSpPr>
          <a:xfrm>
            <a:off x="5138949" y="3865304"/>
            <a:ext cx="3880262" cy="2807654"/>
            <a:chOff x="7379629" y="3619451"/>
            <a:chExt cx="3880262" cy="2807654"/>
          </a:xfrm>
        </p:grpSpPr>
        <p:grpSp>
          <p:nvGrpSpPr>
            <p:cNvPr id="45" name="Group 44"/>
            <p:cNvGrpSpPr/>
            <p:nvPr/>
          </p:nvGrpSpPr>
          <p:grpSpPr>
            <a:xfrm>
              <a:off x="7379629" y="3619451"/>
              <a:ext cx="3880262" cy="2807654"/>
              <a:chOff x="8090712" y="3479968"/>
              <a:chExt cx="3880262" cy="2807654"/>
            </a:xfrm>
          </p:grpSpPr>
          <p:sp>
            <p:nvSpPr>
              <p:cNvPr id="465" name="Oval 15"/>
              <p:cNvSpPr>
                <a:spLocks noChangeArrowheads="1"/>
              </p:cNvSpPr>
              <p:nvPr/>
            </p:nvSpPr>
            <p:spPr bwMode="auto">
              <a:xfrm>
                <a:off x="8090712" y="3492774"/>
                <a:ext cx="3880262" cy="1104022"/>
              </a:xfrm>
              <a:prstGeom prst="ellipse">
                <a:avLst/>
              </a:prstGeom>
              <a:gradFill>
                <a:gsLst>
                  <a:gs pos="0">
                    <a:schemeClr val="accent4"/>
                  </a:gs>
                  <a:gs pos="100000">
                    <a:schemeClr val="accent5"/>
                  </a:gs>
                </a:gsLst>
                <a:lin ang="0" scaled="1"/>
              </a:gradFill>
              <a:ln>
                <a:noFill/>
              </a:ln>
            </p:spPr>
            <p:txBody>
              <a:bodyPr vert="horz" wrap="square" lIns="91440" tIns="45720" rIns="91440" bIns="45720" numCol="1" anchor="t" anchorCtr="0" compatLnSpc="1"/>
              <a:lstStyle/>
              <a:p>
                <a:endParaRPr lang="en-IN"/>
              </a:p>
            </p:txBody>
          </p:sp>
          <p:sp>
            <p:nvSpPr>
              <p:cNvPr id="466" name="Oval 16"/>
              <p:cNvSpPr>
                <a:spLocks noChangeArrowheads="1"/>
              </p:cNvSpPr>
              <p:nvPr/>
            </p:nvSpPr>
            <p:spPr bwMode="auto">
              <a:xfrm>
                <a:off x="8184210" y="3479968"/>
                <a:ext cx="3689669" cy="1005362"/>
              </a:xfrm>
              <a:prstGeom prst="ellipse">
                <a:avLst/>
              </a:prstGeom>
              <a:solidFill>
                <a:schemeClr val="accent3">
                  <a:lumMod val="75000"/>
                </a:schemeClr>
              </a:solidFill>
              <a:ln>
                <a:noFill/>
              </a:ln>
            </p:spPr>
            <p:txBody>
              <a:bodyPr vert="horz" wrap="square" lIns="91440" tIns="45720" rIns="91440" bIns="45720" numCol="1" anchor="t" anchorCtr="0" compatLnSpc="1"/>
              <a:lstStyle/>
              <a:p>
                <a:endParaRPr lang="en-IN"/>
              </a:p>
            </p:txBody>
          </p:sp>
          <p:sp>
            <p:nvSpPr>
              <p:cNvPr id="546" name="Freeform: Shape 545"/>
              <p:cNvSpPr/>
              <p:nvPr/>
            </p:nvSpPr>
            <p:spPr bwMode="auto">
              <a:xfrm>
                <a:off x="8090712" y="4044785"/>
                <a:ext cx="3880262" cy="2242837"/>
              </a:xfrm>
              <a:custGeom>
                <a:avLst/>
                <a:gdLst>
                  <a:gd name="connsiteX0" fmla="*/ 0 w 3880262"/>
                  <a:gd name="connsiteY0" fmla="*/ 0 h 2242837"/>
                  <a:gd name="connsiteX1" fmla="*/ 1940131 w 3880262"/>
                  <a:gd name="connsiteY1" fmla="*/ 546773 h 2242837"/>
                  <a:gd name="connsiteX2" fmla="*/ 3880262 w 3880262"/>
                  <a:gd name="connsiteY2" fmla="*/ 0 h 2242837"/>
                  <a:gd name="connsiteX3" fmla="*/ 3880262 w 3880262"/>
                  <a:gd name="connsiteY3" fmla="*/ 1541690 h 2242837"/>
                  <a:gd name="connsiteX4" fmla="*/ 3880262 w 3880262"/>
                  <a:gd name="connsiteY4" fmla="*/ 1696064 h 2242837"/>
                  <a:gd name="connsiteX5" fmla="*/ 1940131 w 3880262"/>
                  <a:gd name="connsiteY5" fmla="*/ 2242837 h 2242837"/>
                  <a:gd name="connsiteX6" fmla="*/ 0 w 3880262"/>
                  <a:gd name="connsiteY6" fmla="*/ 1696064 h 2242837"/>
                  <a:gd name="connsiteX7" fmla="*/ 0 w 3880262"/>
                  <a:gd name="connsiteY7" fmla="*/ 1658010 h 2242837"/>
                  <a:gd name="connsiteX8" fmla="*/ 0 w 3880262"/>
                  <a:gd name="connsiteY8" fmla="*/ 0 h 224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0262" h="2242837">
                    <a:moveTo>
                      <a:pt x="0" y="0"/>
                    </a:moveTo>
                    <a:cubicBezTo>
                      <a:pt x="0" y="299017"/>
                      <a:pt x="867050" y="546773"/>
                      <a:pt x="1940131" y="546773"/>
                    </a:cubicBezTo>
                    <a:cubicBezTo>
                      <a:pt x="3013212" y="546773"/>
                      <a:pt x="3880262" y="299017"/>
                      <a:pt x="3880262" y="0"/>
                    </a:cubicBezTo>
                    <a:cubicBezTo>
                      <a:pt x="3880262" y="0"/>
                      <a:pt x="3880262" y="0"/>
                      <a:pt x="3880262" y="1541690"/>
                    </a:cubicBezTo>
                    <a:lnTo>
                      <a:pt x="3880262" y="1696064"/>
                    </a:lnTo>
                    <a:cubicBezTo>
                      <a:pt x="3880262" y="1995081"/>
                      <a:pt x="3013212" y="2242837"/>
                      <a:pt x="1940131" y="2242837"/>
                    </a:cubicBezTo>
                    <a:cubicBezTo>
                      <a:pt x="867050" y="2242837"/>
                      <a:pt x="0" y="1995081"/>
                      <a:pt x="0" y="1696064"/>
                    </a:cubicBezTo>
                    <a:lnTo>
                      <a:pt x="0" y="1658010"/>
                    </a:lnTo>
                    <a:cubicBezTo>
                      <a:pt x="0" y="1196150"/>
                      <a:pt x="0" y="648759"/>
                      <a:pt x="0" y="0"/>
                    </a:cubicBezTo>
                    <a:close/>
                  </a:path>
                </a:pathLst>
              </a:custGeom>
              <a:solidFill>
                <a:schemeClr val="accent3">
                  <a:lumMod val="75000"/>
                </a:schemeClr>
              </a:solidFill>
              <a:ln>
                <a:noFill/>
              </a:ln>
            </p:spPr>
            <p:txBody>
              <a:bodyPr vert="horz" wrap="square" lIns="91440" tIns="45720" rIns="91440" bIns="45720" numCol="1" anchor="t" anchorCtr="0" compatLnSpc="1">
                <a:noAutofit/>
              </a:bodyPr>
              <a:lstStyle/>
              <a:p>
                <a:endParaRPr lang="en-IN" dirty="0"/>
              </a:p>
            </p:txBody>
          </p:sp>
          <p:grpSp>
            <p:nvGrpSpPr>
              <p:cNvPr id="44" name="Group 43"/>
              <p:cNvGrpSpPr/>
              <p:nvPr/>
            </p:nvGrpSpPr>
            <p:grpSpPr>
              <a:xfrm>
                <a:off x="8752407" y="3645366"/>
                <a:ext cx="2582045" cy="647843"/>
                <a:chOff x="8752407" y="3645366"/>
                <a:chExt cx="2582045" cy="647843"/>
              </a:xfrm>
            </p:grpSpPr>
            <p:grpSp>
              <p:nvGrpSpPr>
                <p:cNvPr id="43" name="Group 42"/>
                <p:cNvGrpSpPr/>
                <p:nvPr/>
              </p:nvGrpSpPr>
              <p:grpSpPr>
                <a:xfrm>
                  <a:off x="8752407" y="3834410"/>
                  <a:ext cx="2582045" cy="230154"/>
                  <a:chOff x="8752407" y="3834410"/>
                  <a:chExt cx="2582045" cy="230154"/>
                </a:xfrm>
              </p:grpSpPr>
              <p:sp>
                <p:nvSpPr>
                  <p:cNvPr id="468" name="Oval 18"/>
                  <p:cNvSpPr>
                    <a:spLocks noChangeArrowheads="1"/>
                  </p:cNvSpPr>
                  <p:nvPr/>
                </p:nvSpPr>
                <p:spPr bwMode="auto">
                  <a:xfrm>
                    <a:off x="8752407" y="3834410"/>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469" name="Oval 19"/>
                  <p:cNvSpPr>
                    <a:spLocks noChangeArrowheads="1"/>
                  </p:cNvSpPr>
                  <p:nvPr/>
                </p:nvSpPr>
                <p:spPr bwMode="auto">
                  <a:xfrm>
                    <a:off x="10690739" y="3834410"/>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grpSp>
              <p:nvGrpSpPr>
                <p:cNvPr id="42" name="Group 41"/>
                <p:cNvGrpSpPr/>
                <p:nvPr/>
              </p:nvGrpSpPr>
              <p:grpSpPr>
                <a:xfrm>
                  <a:off x="9721573" y="3645366"/>
                  <a:ext cx="643713" cy="647843"/>
                  <a:chOff x="9700674" y="3645366"/>
                  <a:chExt cx="643713" cy="647843"/>
                </a:xfrm>
              </p:grpSpPr>
              <p:sp>
                <p:nvSpPr>
                  <p:cNvPr id="554" name="Oval 18"/>
                  <p:cNvSpPr>
                    <a:spLocks noChangeArrowheads="1"/>
                  </p:cNvSpPr>
                  <p:nvPr/>
                </p:nvSpPr>
                <p:spPr bwMode="auto">
                  <a:xfrm>
                    <a:off x="9700674" y="3645366"/>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555" name="Oval 18"/>
                  <p:cNvSpPr>
                    <a:spLocks noChangeArrowheads="1"/>
                  </p:cNvSpPr>
                  <p:nvPr/>
                </p:nvSpPr>
                <p:spPr bwMode="auto">
                  <a:xfrm>
                    <a:off x="9700674" y="4063055"/>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grpSp>
        </p:grpSp>
        <p:sp>
          <p:nvSpPr>
            <p:cNvPr id="56" name="Freeform 9"/>
            <p:cNvSpPr/>
            <p:nvPr/>
          </p:nvSpPr>
          <p:spPr bwMode="auto">
            <a:xfrm>
              <a:off x="9246621" y="3861826"/>
              <a:ext cx="171450" cy="76200"/>
            </a:xfrm>
            <a:custGeom>
              <a:avLst/>
              <a:gdLst>
                <a:gd name="T0" fmla="*/ 108 w 108"/>
                <a:gd name="T1" fmla="*/ 20 h 48"/>
                <a:gd name="T2" fmla="*/ 63 w 108"/>
                <a:gd name="T3" fmla="*/ 20 h 48"/>
                <a:gd name="T4" fmla="*/ 63 w 108"/>
                <a:gd name="T5" fmla="*/ 0 h 48"/>
                <a:gd name="T6" fmla="*/ 44 w 108"/>
                <a:gd name="T7" fmla="*/ 0 h 48"/>
                <a:gd name="T8" fmla="*/ 44 w 108"/>
                <a:gd name="T9" fmla="*/ 20 h 48"/>
                <a:gd name="T10" fmla="*/ 0 w 108"/>
                <a:gd name="T11" fmla="*/ 20 h 48"/>
                <a:gd name="T12" fmla="*/ 0 w 108"/>
                <a:gd name="T13" fmla="*/ 30 h 48"/>
                <a:gd name="T14" fmla="*/ 44 w 108"/>
                <a:gd name="T15" fmla="*/ 30 h 48"/>
                <a:gd name="T16" fmla="*/ 44 w 108"/>
                <a:gd name="T17" fmla="*/ 48 h 48"/>
                <a:gd name="T18" fmla="*/ 63 w 108"/>
                <a:gd name="T19" fmla="*/ 48 h 48"/>
                <a:gd name="T20" fmla="*/ 63 w 108"/>
                <a:gd name="T21" fmla="*/ 30 h 48"/>
                <a:gd name="T22" fmla="*/ 108 w 108"/>
                <a:gd name="T23" fmla="*/ 30 h 48"/>
                <a:gd name="T24" fmla="*/ 108 w 10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48">
                  <a:moveTo>
                    <a:pt x="108" y="20"/>
                  </a:moveTo>
                  <a:lnTo>
                    <a:pt x="63" y="20"/>
                  </a:lnTo>
                  <a:lnTo>
                    <a:pt x="63" y="0"/>
                  </a:lnTo>
                  <a:lnTo>
                    <a:pt x="44" y="0"/>
                  </a:lnTo>
                  <a:lnTo>
                    <a:pt x="44" y="20"/>
                  </a:lnTo>
                  <a:lnTo>
                    <a:pt x="0" y="20"/>
                  </a:lnTo>
                  <a:lnTo>
                    <a:pt x="0" y="30"/>
                  </a:lnTo>
                  <a:lnTo>
                    <a:pt x="44" y="30"/>
                  </a:lnTo>
                  <a:lnTo>
                    <a:pt x="44" y="48"/>
                  </a:lnTo>
                  <a:lnTo>
                    <a:pt x="63" y="48"/>
                  </a:lnTo>
                  <a:lnTo>
                    <a:pt x="63" y="30"/>
                  </a:lnTo>
                  <a:lnTo>
                    <a:pt x="108" y="30"/>
                  </a:lnTo>
                  <a:lnTo>
                    <a:pt x="108" y="20"/>
                  </a:lnTo>
                  <a:close/>
                </a:path>
              </a:pathLst>
            </a:custGeom>
            <a:solidFill>
              <a:schemeClr val="accent2"/>
            </a:solidFill>
            <a:ln>
              <a:noFill/>
            </a:ln>
          </p:spPr>
          <p:txBody>
            <a:bodyPr vert="horz" wrap="square" lIns="91440" tIns="45720" rIns="91440" bIns="45720" numCol="1" anchor="t" anchorCtr="0" compatLnSpc="1"/>
            <a:lstStyle/>
            <a:p>
              <a:endParaRPr lang="en-IN"/>
            </a:p>
          </p:txBody>
        </p:sp>
        <p:sp>
          <p:nvSpPr>
            <p:cNvPr id="57" name="Oval 10"/>
            <p:cNvSpPr>
              <a:spLocks noChangeArrowheads="1"/>
            </p:cNvSpPr>
            <p:nvPr/>
          </p:nvSpPr>
          <p:spPr bwMode="auto">
            <a:xfrm>
              <a:off x="10272937" y="4066835"/>
              <a:ext cx="57150" cy="31750"/>
            </a:xfrm>
            <a:prstGeom prst="ellipse">
              <a:avLst/>
            </a:prstGeom>
            <a:solidFill>
              <a:schemeClr val="accent2"/>
            </a:solidFill>
            <a:ln>
              <a:noFill/>
            </a:ln>
          </p:spPr>
          <p:txBody>
            <a:bodyPr vert="horz" wrap="square" lIns="91440" tIns="45720" rIns="91440" bIns="45720" numCol="1" anchor="t" anchorCtr="0" compatLnSpc="1"/>
            <a:lstStyle/>
            <a:p>
              <a:endParaRPr lang="en-IN"/>
            </a:p>
          </p:txBody>
        </p:sp>
        <p:sp>
          <p:nvSpPr>
            <p:cNvPr id="58" name="Rectangle 11"/>
            <p:cNvSpPr>
              <a:spLocks noChangeArrowheads="1"/>
            </p:cNvSpPr>
            <p:nvPr/>
          </p:nvSpPr>
          <p:spPr bwMode="auto">
            <a:xfrm>
              <a:off x="9231539" y="4294938"/>
              <a:ext cx="201613" cy="22225"/>
            </a:xfrm>
            <a:prstGeom prst="rect">
              <a:avLst/>
            </a:prstGeom>
            <a:solidFill>
              <a:schemeClr val="accent2"/>
            </a:solidFill>
            <a:ln>
              <a:noFill/>
            </a:ln>
          </p:spPr>
          <p:txBody>
            <a:bodyPr vert="horz" wrap="square" lIns="91440" tIns="45720" rIns="91440" bIns="45720" numCol="1" anchor="t" anchorCtr="0" compatLnSpc="1"/>
            <a:lstStyle/>
            <a:p>
              <a:endParaRPr lang="en-IN"/>
            </a:p>
          </p:txBody>
        </p:sp>
        <p:sp>
          <p:nvSpPr>
            <p:cNvPr id="59" name="Freeform 12"/>
            <p:cNvSpPr/>
            <p:nvPr/>
          </p:nvSpPr>
          <p:spPr bwMode="auto">
            <a:xfrm>
              <a:off x="8254590" y="4016735"/>
              <a:ext cx="196850" cy="125413"/>
            </a:xfrm>
            <a:custGeom>
              <a:avLst/>
              <a:gdLst>
                <a:gd name="T0" fmla="*/ 96 w 101"/>
                <a:gd name="T1" fmla="*/ 2 h 64"/>
                <a:gd name="T2" fmla="*/ 71 w 101"/>
                <a:gd name="T3" fmla="*/ 15 h 64"/>
                <a:gd name="T4" fmla="*/ 71 w 101"/>
                <a:gd name="T5" fmla="*/ 14 h 64"/>
                <a:gd name="T6" fmla="*/ 54 w 101"/>
                <a:gd name="T7" fmla="*/ 4 h 64"/>
                <a:gd name="T8" fmla="*/ 34 w 101"/>
                <a:gd name="T9" fmla="*/ 16 h 64"/>
                <a:gd name="T10" fmla="*/ 33 w 101"/>
                <a:gd name="T11" fmla="*/ 32 h 64"/>
                <a:gd name="T12" fmla="*/ 34 w 101"/>
                <a:gd name="T13" fmla="*/ 35 h 64"/>
                <a:gd name="T14" fmla="*/ 24 w 101"/>
                <a:gd name="T15" fmla="*/ 39 h 64"/>
                <a:gd name="T16" fmla="*/ 20 w 101"/>
                <a:gd name="T17" fmla="*/ 34 h 64"/>
                <a:gd name="T18" fmla="*/ 15 w 101"/>
                <a:gd name="T19" fmla="*/ 35 h 64"/>
                <a:gd name="T20" fmla="*/ 20 w 101"/>
                <a:gd name="T21" fmla="*/ 42 h 64"/>
                <a:gd name="T22" fmla="*/ 2 w 101"/>
                <a:gd name="T23" fmla="*/ 51 h 64"/>
                <a:gd name="T24" fmla="*/ 5 w 101"/>
                <a:gd name="T25" fmla="*/ 55 h 64"/>
                <a:gd name="T26" fmla="*/ 24 w 101"/>
                <a:gd name="T27" fmla="*/ 45 h 64"/>
                <a:gd name="T28" fmla="*/ 45 w 101"/>
                <a:gd name="T29" fmla="*/ 50 h 64"/>
                <a:gd name="T30" fmla="*/ 44 w 101"/>
                <a:gd name="T31" fmla="*/ 59 h 64"/>
                <a:gd name="T32" fmla="*/ 28 w 101"/>
                <a:gd name="T33" fmla="*/ 59 h 64"/>
                <a:gd name="T34" fmla="*/ 28 w 101"/>
                <a:gd name="T35" fmla="*/ 64 h 64"/>
                <a:gd name="T36" fmla="*/ 64 w 101"/>
                <a:gd name="T37" fmla="*/ 64 h 64"/>
                <a:gd name="T38" fmla="*/ 64 w 101"/>
                <a:gd name="T39" fmla="*/ 59 h 64"/>
                <a:gd name="T40" fmla="*/ 49 w 101"/>
                <a:gd name="T41" fmla="*/ 59 h 64"/>
                <a:gd name="T42" fmla="*/ 50 w 101"/>
                <a:gd name="T43" fmla="*/ 50 h 64"/>
                <a:gd name="T44" fmla="*/ 85 w 101"/>
                <a:gd name="T45" fmla="*/ 33 h 64"/>
                <a:gd name="T46" fmla="*/ 81 w 101"/>
                <a:gd name="T47" fmla="*/ 31 h 64"/>
                <a:gd name="T48" fmla="*/ 52 w 101"/>
                <a:gd name="T49" fmla="*/ 45 h 64"/>
                <a:gd name="T50" fmla="*/ 48 w 101"/>
                <a:gd name="T51" fmla="*/ 46 h 64"/>
                <a:gd name="T52" fmla="*/ 48 w 101"/>
                <a:gd name="T53" fmla="*/ 46 h 64"/>
                <a:gd name="T54" fmla="*/ 29 w 101"/>
                <a:gd name="T55" fmla="*/ 42 h 64"/>
                <a:gd name="T56" fmla="*/ 37 w 101"/>
                <a:gd name="T57" fmla="*/ 38 h 64"/>
                <a:gd name="T58" fmla="*/ 50 w 101"/>
                <a:gd name="T59" fmla="*/ 40 h 64"/>
                <a:gd name="T60" fmla="*/ 70 w 101"/>
                <a:gd name="T61" fmla="*/ 29 h 64"/>
                <a:gd name="T62" fmla="*/ 71 w 101"/>
                <a:gd name="T63" fmla="*/ 21 h 64"/>
                <a:gd name="T64" fmla="*/ 99 w 101"/>
                <a:gd name="T65" fmla="*/ 6 h 64"/>
                <a:gd name="T66" fmla="*/ 96 w 101"/>
                <a:gd name="T6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64">
                  <a:moveTo>
                    <a:pt x="96" y="2"/>
                  </a:moveTo>
                  <a:cubicBezTo>
                    <a:pt x="88" y="6"/>
                    <a:pt x="79" y="11"/>
                    <a:pt x="71" y="15"/>
                  </a:cubicBezTo>
                  <a:cubicBezTo>
                    <a:pt x="71" y="14"/>
                    <a:pt x="71" y="14"/>
                    <a:pt x="71" y="14"/>
                  </a:cubicBezTo>
                  <a:cubicBezTo>
                    <a:pt x="70" y="2"/>
                    <a:pt x="54" y="4"/>
                    <a:pt x="54" y="4"/>
                  </a:cubicBezTo>
                  <a:cubicBezTo>
                    <a:pt x="34" y="4"/>
                    <a:pt x="34" y="16"/>
                    <a:pt x="34" y="16"/>
                  </a:cubicBezTo>
                  <a:cubicBezTo>
                    <a:pt x="33" y="32"/>
                    <a:pt x="33" y="32"/>
                    <a:pt x="33" y="32"/>
                  </a:cubicBezTo>
                  <a:cubicBezTo>
                    <a:pt x="33" y="33"/>
                    <a:pt x="33" y="34"/>
                    <a:pt x="34" y="35"/>
                  </a:cubicBezTo>
                  <a:cubicBezTo>
                    <a:pt x="30" y="36"/>
                    <a:pt x="27" y="38"/>
                    <a:pt x="24" y="39"/>
                  </a:cubicBezTo>
                  <a:cubicBezTo>
                    <a:pt x="22" y="38"/>
                    <a:pt x="21" y="36"/>
                    <a:pt x="20" y="34"/>
                  </a:cubicBezTo>
                  <a:cubicBezTo>
                    <a:pt x="19" y="31"/>
                    <a:pt x="14" y="32"/>
                    <a:pt x="15" y="35"/>
                  </a:cubicBezTo>
                  <a:cubicBezTo>
                    <a:pt x="16" y="38"/>
                    <a:pt x="18" y="40"/>
                    <a:pt x="20" y="42"/>
                  </a:cubicBezTo>
                  <a:cubicBezTo>
                    <a:pt x="14" y="45"/>
                    <a:pt x="8" y="48"/>
                    <a:pt x="2" y="51"/>
                  </a:cubicBezTo>
                  <a:cubicBezTo>
                    <a:pt x="0" y="52"/>
                    <a:pt x="2" y="57"/>
                    <a:pt x="5" y="55"/>
                  </a:cubicBezTo>
                  <a:cubicBezTo>
                    <a:pt x="11" y="52"/>
                    <a:pt x="18" y="48"/>
                    <a:pt x="24" y="45"/>
                  </a:cubicBezTo>
                  <a:cubicBezTo>
                    <a:pt x="30" y="49"/>
                    <a:pt x="38" y="50"/>
                    <a:pt x="45" y="50"/>
                  </a:cubicBezTo>
                  <a:cubicBezTo>
                    <a:pt x="44" y="53"/>
                    <a:pt x="44" y="56"/>
                    <a:pt x="44" y="59"/>
                  </a:cubicBezTo>
                  <a:cubicBezTo>
                    <a:pt x="38" y="59"/>
                    <a:pt x="33" y="59"/>
                    <a:pt x="28" y="59"/>
                  </a:cubicBezTo>
                  <a:cubicBezTo>
                    <a:pt x="24" y="59"/>
                    <a:pt x="24" y="64"/>
                    <a:pt x="28" y="64"/>
                  </a:cubicBezTo>
                  <a:cubicBezTo>
                    <a:pt x="40" y="64"/>
                    <a:pt x="52" y="64"/>
                    <a:pt x="64" y="64"/>
                  </a:cubicBezTo>
                  <a:cubicBezTo>
                    <a:pt x="68" y="64"/>
                    <a:pt x="68" y="59"/>
                    <a:pt x="64" y="59"/>
                  </a:cubicBezTo>
                  <a:cubicBezTo>
                    <a:pt x="59" y="59"/>
                    <a:pt x="54" y="59"/>
                    <a:pt x="49" y="59"/>
                  </a:cubicBezTo>
                  <a:cubicBezTo>
                    <a:pt x="49" y="56"/>
                    <a:pt x="49" y="53"/>
                    <a:pt x="50" y="50"/>
                  </a:cubicBezTo>
                  <a:cubicBezTo>
                    <a:pt x="63" y="51"/>
                    <a:pt x="78" y="45"/>
                    <a:pt x="85" y="33"/>
                  </a:cubicBezTo>
                  <a:cubicBezTo>
                    <a:pt x="87" y="31"/>
                    <a:pt x="83" y="28"/>
                    <a:pt x="81" y="31"/>
                  </a:cubicBezTo>
                  <a:cubicBezTo>
                    <a:pt x="75" y="41"/>
                    <a:pt x="62" y="45"/>
                    <a:pt x="52" y="45"/>
                  </a:cubicBezTo>
                  <a:cubicBezTo>
                    <a:pt x="50" y="46"/>
                    <a:pt x="49" y="46"/>
                    <a:pt x="48" y="46"/>
                  </a:cubicBezTo>
                  <a:cubicBezTo>
                    <a:pt x="48" y="46"/>
                    <a:pt x="48" y="46"/>
                    <a:pt x="48" y="46"/>
                  </a:cubicBezTo>
                  <a:cubicBezTo>
                    <a:pt x="42" y="46"/>
                    <a:pt x="35" y="45"/>
                    <a:pt x="29" y="42"/>
                  </a:cubicBezTo>
                  <a:cubicBezTo>
                    <a:pt x="32" y="41"/>
                    <a:pt x="35" y="40"/>
                    <a:pt x="37" y="38"/>
                  </a:cubicBezTo>
                  <a:cubicBezTo>
                    <a:pt x="42" y="41"/>
                    <a:pt x="50" y="40"/>
                    <a:pt x="50" y="40"/>
                  </a:cubicBezTo>
                  <a:cubicBezTo>
                    <a:pt x="72" y="40"/>
                    <a:pt x="70" y="29"/>
                    <a:pt x="70" y="29"/>
                  </a:cubicBezTo>
                  <a:cubicBezTo>
                    <a:pt x="71" y="21"/>
                    <a:pt x="71" y="21"/>
                    <a:pt x="71" y="21"/>
                  </a:cubicBezTo>
                  <a:cubicBezTo>
                    <a:pt x="80" y="16"/>
                    <a:pt x="89" y="11"/>
                    <a:pt x="99" y="6"/>
                  </a:cubicBezTo>
                  <a:cubicBezTo>
                    <a:pt x="101" y="5"/>
                    <a:pt x="99" y="0"/>
                    <a:pt x="96" y="2"/>
                  </a:cubicBezTo>
                  <a:close/>
                </a:path>
              </a:pathLst>
            </a:custGeom>
            <a:solidFill>
              <a:schemeClr val="accent2"/>
            </a:solidFill>
            <a:ln>
              <a:noFill/>
            </a:ln>
          </p:spPr>
          <p:txBody>
            <a:bodyPr vert="horz" wrap="square" lIns="91440" tIns="45720" rIns="91440" bIns="45720" numCol="1" anchor="t" anchorCtr="0" compatLnSpc="1"/>
            <a:lstStyle/>
            <a:p>
              <a:endParaRPr lang="en-IN"/>
            </a:p>
          </p:txBody>
        </p:sp>
      </p:grpSp>
      <p:sp>
        <p:nvSpPr>
          <p:cNvPr id="2" name="Rectangle 1"/>
          <p:cNvSpPr/>
          <p:nvPr/>
        </p:nvSpPr>
        <p:spPr>
          <a:xfrm>
            <a:off x="6573189" y="5496507"/>
            <a:ext cx="1785893" cy="387798"/>
          </a:xfrm>
          <a:prstGeom prst="rect">
            <a:avLst/>
          </a:prstGeom>
        </p:spPr>
        <p:txBody>
          <a:bodyPr wrap="square" lIns="0" tIns="0" rIns="0" bIns="0" anchor="t">
            <a:spAutoFit/>
          </a:bodyPr>
          <a:lstStyle/>
          <a:p>
            <a:pPr>
              <a:lnSpc>
                <a:spcPct val="90000"/>
              </a:lnSpc>
            </a:pPr>
            <a:r>
              <a:rPr lang="en-IN" sz="2800" b="1" dirty="0">
                <a:solidFill>
                  <a:schemeClr val="bg1"/>
                </a:solidFill>
                <a:ea typeface="Open Sans" pitchFamily="34" charset="0"/>
                <a:cs typeface="Open Sans" pitchFamily="34" charset="0"/>
              </a:rPr>
              <a:t>Alexa</a:t>
            </a:r>
          </a:p>
        </p:txBody>
      </p:sp>
      <p:sp>
        <p:nvSpPr>
          <p:cNvPr id="3" name="Rectangle 2">
            <a:extLst>
              <a:ext uri="{FF2B5EF4-FFF2-40B4-BE49-F238E27FC236}">
                <a16:creationId xmlns:a16="http://schemas.microsoft.com/office/drawing/2014/main" id="{6FAE4225-CB2A-BEB2-C8CC-4ACD9E27D898}"/>
              </a:ext>
            </a:extLst>
          </p:cNvPr>
          <p:cNvSpPr/>
          <p:nvPr/>
        </p:nvSpPr>
        <p:spPr>
          <a:xfrm>
            <a:off x="703496" y="1830425"/>
            <a:ext cx="2006540" cy="276999"/>
          </a:xfrm>
          <a:prstGeom prst="rect">
            <a:avLst/>
          </a:prstGeom>
        </p:spPr>
        <p:txBody>
          <a:bodyPr wrap="square" lIns="0" tIns="0" rIns="0" bIns="0" anchor="t">
            <a:spAutoFit/>
          </a:bodyPr>
          <a:lstStyle/>
          <a:p>
            <a:pPr>
              <a:lnSpc>
                <a:spcPct val="90000"/>
              </a:lnSpc>
            </a:pPr>
            <a:r>
              <a:rPr lang="en-IN" sz="2000" dirty="0">
                <a:solidFill>
                  <a:schemeClr val="bg1"/>
                </a:solidFill>
                <a:ea typeface="Open Sans" pitchFamily="34" charset="0"/>
                <a:cs typeface="Open Sans" pitchFamily="34" charset="0"/>
              </a:rPr>
              <a:t>Turn On  Light ….</a:t>
            </a:r>
          </a:p>
        </p:txBody>
      </p:sp>
      <p:sp>
        <p:nvSpPr>
          <p:cNvPr id="7" name="Rectangle 6">
            <a:extLst>
              <a:ext uri="{FF2B5EF4-FFF2-40B4-BE49-F238E27FC236}">
                <a16:creationId xmlns:a16="http://schemas.microsoft.com/office/drawing/2014/main" id="{134EE4A8-D73D-CA76-8DCC-F80B82C10D3D}"/>
              </a:ext>
            </a:extLst>
          </p:cNvPr>
          <p:cNvSpPr/>
          <p:nvPr/>
        </p:nvSpPr>
        <p:spPr>
          <a:xfrm>
            <a:off x="693812" y="2215897"/>
            <a:ext cx="1785893" cy="276999"/>
          </a:xfrm>
          <a:prstGeom prst="rect">
            <a:avLst/>
          </a:prstGeom>
        </p:spPr>
        <p:txBody>
          <a:bodyPr wrap="square" lIns="0" tIns="0" rIns="0" bIns="0" anchor="t">
            <a:spAutoFit/>
          </a:bodyPr>
          <a:lstStyle/>
          <a:p>
            <a:pPr>
              <a:lnSpc>
                <a:spcPct val="90000"/>
              </a:lnSpc>
            </a:pPr>
            <a:r>
              <a:rPr lang="en-IN" sz="2000" dirty="0">
                <a:solidFill>
                  <a:schemeClr val="bg1"/>
                </a:solidFill>
                <a:ea typeface="Open Sans" pitchFamily="34" charset="0"/>
                <a:cs typeface="Open Sans" pitchFamily="34" charset="0"/>
              </a:rPr>
              <a:t>Turn On  AC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00000">
              <a:schemeClr val="accent2"/>
            </a:gs>
          </a:gsLst>
          <a:lin ang="2700000" scaled="1"/>
        </a:gradFill>
        <a:effectLst/>
      </p:bgPr>
    </p:bg>
    <p:spTree>
      <p:nvGrpSpPr>
        <p:cNvPr id="1" name=""/>
        <p:cNvGrpSpPr/>
        <p:nvPr/>
      </p:nvGrpSpPr>
      <p:grpSpPr>
        <a:xfrm>
          <a:off x="0" y="0"/>
          <a:ext cx="0" cy="0"/>
          <a:chOff x="0" y="0"/>
          <a:chExt cx="0" cy="0"/>
        </a:xfrm>
      </p:grpSpPr>
      <p:grpSp>
        <p:nvGrpSpPr>
          <p:cNvPr id="35" name="Group 34"/>
          <p:cNvGrpSpPr/>
          <p:nvPr/>
        </p:nvGrpSpPr>
        <p:grpSpPr>
          <a:xfrm>
            <a:off x="549796" y="260648"/>
            <a:ext cx="8449125" cy="6598940"/>
            <a:chOff x="433351" y="260648"/>
            <a:chExt cx="8449125" cy="6598940"/>
          </a:xfrm>
        </p:grpSpPr>
        <p:sp>
          <p:nvSpPr>
            <p:cNvPr id="13" name="Freeform 5"/>
            <p:cNvSpPr/>
            <p:nvPr/>
          </p:nvSpPr>
          <p:spPr bwMode="auto">
            <a:xfrm>
              <a:off x="433351" y="1065471"/>
              <a:ext cx="3573291" cy="4724550"/>
            </a:xfrm>
            <a:custGeom>
              <a:avLst/>
              <a:gdLst>
                <a:gd name="T0" fmla="*/ 1673 w 2482"/>
                <a:gd name="T1" fmla="*/ 2244 h 3280"/>
                <a:gd name="T2" fmla="*/ 1830 w 2482"/>
                <a:gd name="T3" fmla="*/ 1858 h 3280"/>
                <a:gd name="T4" fmla="*/ 1936 w 2482"/>
                <a:gd name="T5" fmla="*/ 1649 h 3280"/>
                <a:gd name="T6" fmla="*/ 2206 w 2482"/>
                <a:gd name="T7" fmla="*/ 1632 h 3280"/>
                <a:gd name="T8" fmla="*/ 2084 w 2482"/>
                <a:gd name="T9" fmla="*/ 373 h 3280"/>
                <a:gd name="T10" fmla="*/ 1022 w 2482"/>
                <a:gd name="T11" fmla="*/ 454 h 3280"/>
                <a:gd name="T12" fmla="*/ 1047 w 2482"/>
                <a:gd name="T13" fmla="*/ 1153 h 3280"/>
                <a:gd name="T14" fmla="*/ 799 w 2482"/>
                <a:gd name="T15" fmla="*/ 1723 h 3280"/>
                <a:gd name="T16" fmla="*/ 169 w 2482"/>
                <a:gd name="T17" fmla="*/ 2610 h 3280"/>
                <a:gd name="T18" fmla="*/ 2114 w 2482"/>
                <a:gd name="T19" fmla="*/ 3280 h 3280"/>
                <a:gd name="T20" fmla="*/ 1673 w 2482"/>
                <a:gd name="T21" fmla="*/ 2244 h 3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82" h="3280">
                  <a:moveTo>
                    <a:pt x="1673" y="2244"/>
                  </a:moveTo>
                  <a:cubicBezTo>
                    <a:pt x="1673" y="2244"/>
                    <a:pt x="1777" y="1939"/>
                    <a:pt x="1830" y="1858"/>
                  </a:cubicBezTo>
                  <a:cubicBezTo>
                    <a:pt x="1883" y="1776"/>
                    <a:pt x="1933" y="1737"/>
                    <a:pt x="1936" y="1649"/>
                  </a:cubicBezTo>
                  <a:cubicBezTo>
                    <a:pt x="1940" y="1560"/>
                    <a:pt x="2206" y="1632"/>
                    <a:pt x="2206" y="1632"/>
                  </a:cubicBezTo>
                  <a:cubicBezTo>
                    <a:pt x="2206" y="1632"/>
                    <a:pt x="2482" y="746"/>
                    <a:pt x="2084" y="373"/>
                  </a:cubicBezTo>
                  <a:cubicBezTo>
                    <a:pt x="1686" y="0"/>
                    <a:pt x="1022" y="163"/>
                    <a:pt x="1022" y="454"/>
                  </a:cubicBezTo>
                  <a:cubicBezTo>
                    <a:pt x="1022" y="746"/>
                    <a:pt x="1097" y="912"/>
                    <a:pt x="1047" y="1153"/>
                  </a:cubicBezTo>
                  <a:cubicBezTo>
                    <a:pt x="996" y="1394"/>
                    <a:pt x="859" y="1613"/>
                    <a:pt x="799" y="1723"/>
                  </a:cubicBezTo>
                  <a:cubicBezTo>
                    <a:pt x="740" y="1833"/>
                    <a:pt x="339" y="2077"/>
                    <a:pt x="169" y="2610"/>
                  </a:cubicBezTo>
                  <a:cubicBezTo>
                    <a:pt x="0" y="3142"/>
                    <a:pt x="1970" y="2873"/>
                    <a:pt x="2114" y="3280"/>
                  </a:cubicBezTo>
                  <a:lnTo>
                    <a:pt x="1673" y="2244"/>
                  </a:lnTo>
                  <a:close/>
                </a:path>
              </a:pathLst>
            </a:custGeom>
            <a:solidFill>
              <a:srgbClr val="804C4C"/>
            </a:solidFill>
            <a:ln w="9525">
              <a:noFill/>
              <a:round/>
            </a:ln>
          </p:spPr>
          <p:txBody>
            <a:bodyPr vert="horz" wrap="square" lIns="91440" tIns="45720" rIns="91440" bIns="45720" numCol="1" anchor="t" anchorCtr="0" compatLnSpc="1"/>
            <a:lstStyle/>
            <a:p>
              <a:endParaRPr lang="en-IN"/>
            </a:p>
          </p:txBody>
        </p:sp>
        <p:sp>
          <p:nvSpPr>
            <p:cNvPr id="21" name="Freeform 6"/>
            <p:cNvSpPr/>
            <p:nvPr/>
          </p:nvSpPr>
          <p:spPr bwMode="auto">
            <a:xfrm>
              <a:off x="490838" y="3095681"/>
              <a:ext cx="3340316" cy="3763907"/>
            </a:xfrm>
            <a:custGeom>
              <a:avLst/>
              <a:gdLst>
                <a:gd name="T0" fmla="*/ 230 w 2320"/>
                <a:gd name="T1" fmla="*/ 883 h 2613"/>
                <a:gd name="T2" fmla="*/ 789 w 2320"/>
                <a:gd name="T3" fmla="*/ 207 h 2613"/>
                <a:gd name="T4" fmla="*/ 925 w 2320"/>
                <a:gd name="T5" fmla="*/ 0 h 2613"/>
                <a:gd name="T6" fmla="*/ 1699 w 2320"/>
                <a:gd name="T7" fmla="*/ 618 h 2613"/>
                <a:gd name="T8" fmla="*/ 1699 w 2320"/>
                <a:gd name="T9" fmla="*/ 952 h 2613"/>
                <a:gd name="T10" fmla="*/ 2320 w 2320"/>
                <a:gd name="T11" fmla="*/ 2613 h 2613"/>
                <a:gd name="T12" fmla="*/ 74 w 2320"/>
                <a:gd name="T13" fmla="*/ 2613 h 2613"/>
                <a:gd name="T14" fmla="*/ 230 w 2320"/>
                <a:gd name="T15" fmla="*/ 883 h 26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20" h="2613">
                  <a:moveTo>
                    <a:pt x="230" y="883"/>
                  </a:moveTo>
                  <a:cubicBezTo>
                    <a:pt x="443" y="489"/>
                    <a:pt x="789" y="207"/>
                    <a:pt x="789" y="207"/>
                  </a:cubicBezTo>
                  <a:cubicBezTo>
                    <a:pt x="925" y="0"/>
                    <a:pt x="925" y="0"/>
                    <a:pt x="925" y="0"/>
                  </a:cubicBezTo>
                  <a:cubicBezTo>
                    <a:pt x="1699" y="618"/>
                    <a:pt x="1699" y="618"/>
                    <a:pt x="1699" y="618"/>
                  </a:cubicBezTo>
                  <a:cubicBezTo>
                    <a:pt x="1729" y="685"/>
                    <a:pt x="1633" y="775"/>
                    <a:pt x="1699" y="952"/>
                  </a:cubicBezTo>
                  <a:cubicBezTo>
                    <a:pt x="1875" y="1428"/>
                    <a:pt x="2276" y="2488"/>
                    <a:pt x="2320" y="2613"/>
                  </a:cubicBezTo>
                  <a:cubicBezTo>
                    <a:pt x="74" y="2613"/>
                    <a:pt x="74" y="2613"/>
                    <a:pt x="74" y="2613"/>
                  </a:cubicBezTo>
                  <a:cubicBezTo>
                    <a:pt x="0" y="2245"/>
                    <a:pt x="26" y="1260"/>
                    <a:pt x="230" y="883"/>
                  </a:cubicBezTo>
                  <a:close/>
                </a:path>
              </a:pathLst>
            </a:custGeom>
            <a:solidFill>
              <a:schemeClr val="tx2">
                <a:lumMod val="75000"/>
              </a:schemeClr>
            </a:solidFill>
            <a:ln w="9525">
              <a:noFill/>
              <a:round/>
            </a:ln>
          </p:spPr>
          <p:txBody>
            <a:bodyPr vert="horz" wrap="square" lIns="91440" tIns="45720" rIns="91440" bIns="45720" numCol="1" anchor="t" anchorCtr="0" compatLnSpc="1"/>
            <a:lstStyle/>
            <a:p>
              <a:endParaRPr lang="en-IN"/>
            </a:p>
          </p:txBody>
        </p:sp>
        <p:sp>
          <p:nvSpPr>
            <p:cNvPr id="22" name="Freeform 7"/>
            <p:cNvSpPr/>
            <p:nvPr/>
          </p:nvSpPr>
          <p:spPr bwMode="auto">
            <a:xfrm>
              <a:off x="2200331" y="679700"/>
              <a:ext cx="1904646" cy="2827468"/>
            </a:xfrm>
            <a:custGeom>
              <a:avLst/>
              <a:gdLst>
                <a:gd name="T0" fmla="*/ 1076 w 1323"/>
                <a:gd name="T1" fmla="*/ 283 h 1963"/>
                <a:gd name="T2" fmla="*/ 1203 w 1323"/>
                <a:gd name="T3" fmla="*/ 743 h 1963"/>
                <a:gd name="T4" fmla="*/ 1154 w 1323"/>
                <a:gd name="T5" fmla="*/ 920 h 1963"/>
                <a:gd name="T6" fmla="*/ 1313 w 1323"/>
                <a:gd name="T7" fmla="*/ 1245 h 1963"/>
                <a:gd name="T8" fmla="*/ 1162 w 1323"/>
                <a:gd name="T9" fmla="*/ 1380 h 1963"/>
                <a:gd name="T10" fmla="*/ 1187 w 1323"/>
                <a:gd name="T11" fmla="*/ 1498 h 1963"/>
                <a:gd name="T12" fmla="*/ 1158 w 1323"/>
                <a:gd name="T13" fmla="*/ 1570 h 1963"/>
                <a:gd name="T14" fmla="*/ 1150 w 1323"/>
                <a:gd name="T15" fmla="*/ 1648 h 1963"/>
                <a:gd name="T16" fmla="*/ 1062 w 1323"/>
                <a:gd name="T17" fmla="*/ 1888 h 1963"/>
                <a:gd name="T18" fmla="*/ 603 w 1323"/>
                <a:gd name="T19" fmla="*/ 1818 h 1963"/>
                <a:gd name="T20" fmla="*/ 289 w 1323"/>
                <a:gd name="T21" fmla="*/ 1476 h 1963"/>
                <a:gd name="T22" fmla="*/ 268 w 1323"/>
                <a:gd name="T23" fmla="*/ 1331 h 1963"/>
                <a:gd name="T24" fmla="*/ 77 w 1323"/>
                <a:gd name="T25" fmla="*/ 1176 h 1963"/>
                <a:gd name="T26" fmla="*/ 12 w 1323"/>
                <a:gd name="T27" fmla="*/ 532 h 1963"/>
                <a:gd name="T28" fmla="*/ 601 w 1323"/>
                <a:gd name="T29" fmla="*/ 36 h 1963"/>
                <a:gd name="T30" fmla="*/ 1076 w 1323"/>
                <a:gd name="T31" fmla="*/ 283 h 1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23" h="1963">
                  <a:moveTo>
                    <a:pt x="1076" y="283"/>
                  </a:moveTo>
                  <a:cubicBezTo>
                    <a:pt x="1076" y="283"/>
                    <a:pt x="1217" y="724"/>
                    <a:pt x="1203" y="743"/>
                  </a:cubicBezTo>
                  <a:cubicBezTo>
                    <a:pt x="1189" y="762"/>
                    <a:pt x="1154" y="920"/>
                    <a:pt x="1154" y="920"/>
                  </a:cubicBezTo>
                  <a:cubicBezTo>
                    <a:pt x="1154" y="920"/>
                    <a:pt x="1304" y="1184"/>
                    <a:pt x="1313" y="1245"/>
                  </a:cubicBezTo>
                  <a:cubicBezTo>
                    <a:pt x="1323" y="1306"/>
                    <a:pt x="1162" y="1380"/>
                    <a:pt x="1162" y="1380"/>
                  </a:cubicBezTo>
                  <a:cubicBezTo>
                    <a:pt x="1187" y="1498"/>
                    <a:pt x="1187" y="1498"/>
                    <a:pt x="1187" y="1498"/>
                  </a:cubicBezTo>
                  <a:cubicBezTo>
                    <a:pt x="1187" y="1498"/>
                    <a:pt x="1159" y="1561"/>
                    <a:pt x="1158" y="1570"/>
                  </a:cubicBezTo>
                  <a:cubicBezTo>
                    <a:pt x="1155" y="1587"/>
                    <a:pt x="1168" y="1638"/>
                    <a:pt x="1150" y="1648"/>
                  </a:cubicBezTo>
                  <a:cubicBezTo>
                    <a:pt x="1073" y="1691"/>
                    <a:pt x="1156" y="1812"/>
                    <a:pt x="1062" y="1888"/>
                  </a:cubicBezTo>
                  <a:cubicBezTo>
                    <a:pt x="968" y="1963"/>
                    <a:pt x="753" y="1870"/>
                    <a:pt x="603" y="1818"/>
                  </a:cubicBezTo>
                  <a:cubicBezTo>
                    <a:pt x="453" y="1766"/>
                    <a:pt x="308" y="1660"/>
                    <a:pt x="289" y="1476"/>
                  </a:cubicBezTo>
                  <a:cubicBezTo>
                    <a:pt x="270" y="1293"/>
                    <a:pt x="268" y="1331"/>
                    <a:pt x="268" y="1331"/>
                  </a:cubicBezTo>
                  <a:cubicBezTo>
                    <a:pt x="268" y="1331"/>
                    <a:pt x="106" y="1345"/>
                    <a:pt x="77" y="1176"/>
                  </a:cubicBezTo>
                  <a:cubicBezTo>
                    <a:pt x="49" y="1006"/>
                    <a:pt x="19" y="658"/>
                    <a:pt x="12" y="532"/>
                  </a:cubicBezTo>
                  <a:cubicBezTo>
                    <a:pt x="0" y="327"/>
                    <a:pt x="231" y="0"/>
                    <a:pt x="601" y="36"/>
                  </a:cubicBezTo>
                  <a:cubicBezTo>
                    <a:pt x="1015" y="76"/>
                    <a:pt x="1064" y="244"/>
                    <a:pt x="1076" y="283"/>
                  </a:cubicBezTo>
                  <a:close/>
                </a:path>
              </a:pathLst>
            </a:custGeom>
            <a:gradFill>
              <a:gsLst>
                <a:gs pos="0">
                  <a:srgbClr val="804C4C"/>
                </a:gs>
                <a:gs pos="100000">
                  <a:srgbClr val="935F37"/>
                </a:gs>
              </a:gsLst>
              <a:lin ang="0" scaled="0"/>
            </a:gradFill>
            <a:ln w="9525">
              <a:noFill/>
              <a:round/>
            </a:ln>
          </p:spPr>
          <p:txBody>
            <a:bodyPr vert="horz" wrap="square" lIns="91440" tIns="45720" rIns="91440" bIns="45720" numCol="1" anchor="t" anchorCtr="0" compatLnSpc="1"/>
            <a:lstStyle/>
            <a:p>
              <a:endParaRPr lang="en-IN"/>
            </a:p>
          </p:txBody>
        </p:sp>
        <p:sp>
          <p:nvSpPr>
            <p:cNvPr id="23" name="Freeform 8"/>
            <p:cNvSpPr/>
            <p:nvPr/>
          </p:nvSpPr>
          <p:spPr bwMode="auto">
            <a:xfrm>
              <a:off x="1602765" y="260648"/>
              <a:ext cx="2449263" cy="2527929"/>
            </a:xfrm>
            <a:custGeom>
              <a:avLst/>
              <a:gdLst>
                <a:gd name="T0" fmla="*/ 1510 w 1701"/>
                <a:gd name="T1" fmla="*/ 634 h 1755"/>
                <a:gd name="T2" fmla="*/ 1548 w 1701"/>
                <a:gd name="T3" fmla="*/ 226 h 1755"/>
                <a:gd name="T4" fmla="*/ 457 w 1701"/>
                <a:gd name="T5" fmla="*/ 191 h 1755"/>
                <a:gd name="T6" fmla="*/ 18 w 1701"/>
                <a:gd name="T7" fmla="*/ 915 h 1755"/>
                <a:gd name="T8" fmla="*/ 213 w 1701"/>
                <a:gd name="T9" fmla="*/ 1730 h 1755"/>
                <a:gd name="T10" fmla="*/ 354 w 1701"/>
                <a:gd name="T11" fmla="*/ 1670 h 1755"/>
                <a:gd name="T12" fmla="*/ 488 w 1701"/>
                <a:gd name="T13" fmla="*/ 1109 h 1755"/>
                <a:gd name="T14" fmla="*/ 817 w 1701"/>
                <a:gd name="T15" fmla="*/ 1282 h 1755"/>
                <a:gd name="T16" fmla="*/ 949 w 1701"/>
                <a:gd name="T17" fmla="*/ 1235 h 1755"/>
                <a:gd name="T18" fmla="*/ 1034 w 1701"/>
                <a:gd name="T19" fmla="*/ 1053 h 1755"/>
                <a:gd name="T20" fmla="*/ 1103 w 1701"/>
                <a:gd name="T21" fmla="*/ 884 h 1755"/>
                <a:gd name="T22" fmla="*/ 1118 w 1701"/>
                <a:gd name="T23" fmla="*/ 649 h 1755"/>
                <a:gd name="T24" fmla="*/ 1510 w 1701"/>
                <a:gd name="T25" fmla="*/ 634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01" h="1755">
                  <a:moveTo>
                    <a:pt x="1510" y="634"/>
                  </a:moveTo>
                  <a:cubicBezTo>
                    <a:pt x="1510" y="634"/>
                    <a:pt x="1701" y="321"/>
                    <a:pt x="1548" y="226"/>
                  </a:cubicBezTo>
                  <a:cubicBezTo>
                    <a:pt x="1396" y="131"/>
                    <a:pt x="805" y="0"/>
                    <a:pt x="457" y="191"/>
                  </a:cubicBezTo>
                  <a:cubicBezTo>
                    <a:pt x="109" y="382"/>
                    <a:pt x="37" y="602"/>
                    <a:pt x="18" y="915"/>
                  </a:cubicBezTo>
                  <a:cubicBezTo>
                    <a:pt x="0" y="1228"/>
                    <a:pt x="222" y="1570"/>
                    <a:pt x="213" y="1730"/>
                  </a:cubicBezTo>
                  <a:cubicBezTo>
                    <a:pt x="213" y="1730"/>
                    <a:pt x="335" y="1755"/>
                    <a:pt x="354" y="1670"/>
                  </a:cubicBezTo>
                  <a:cubicBezTo>
                    <a:pt x="372" y="1586"/>
                    <a:pt x="385" y="1250"/>
                    <a:pt x="488" y="1109"/>
                  </a:cubicBezTo>
                  <a:cubicBezTo>
                    <a:pt x="592" y="968"/>
                    <a:pt x="780" y="1156"/>
                    <a:pt x="817" y="1282"/>
                  </a:cubicBezTo>
                  <a:cubicBezTo>
                    <a:pt x="855" y="1407"/>
                    <a:pt x="971" y="1335"/>
                    <a:pt x="949" y="1235"/>
                  </a:cubicBezTo>
                  <a:cubicBezTo>
                    <a:pt x="927" y="1134"/>
                    <a:pt x="983" y="1087"/>
                    <a:pt x="1034" y="1053"/>
                  </a:cubicBezTo>
                  <a:cubicBezTo>
                    <a:pt x="1084" y="1018"/>
                    <a:pt x="1143" y="977"/>
                    <a:pt x="1103" y="884"/>
                  </a:cubicBezTo>
                  <a:cubicBezTo>
                    <a:pt x="1062" y="790"/>
                    <a:pt x="1037" y="683"/>
                    <a:pt x="1118" y="649"/>
                  </a:cubicBezTo>
                  <a:cubicBezTo>
                    <a:pt x="1200" y="614"/>
                    <a:pt x="1412" y="571"/>
                    <a:pt x="1510" y="634"/>
                  </a:cubicBezTo>
                  <a:close/>
                </a:path>
              </a:pathLst>
            </a:custGeom>
            <a:solidFill>
              <a:schemeClr val="tx1">
                <a:lumMod val="85000"/>
                <a:lumOff val="15000"/>
              </a:schemeClr>
            </a:solidFill>
            <a:ln w="9525">
              <a:noFill/>
              <a:round/>
            </a:ln>
          </p:spPr>
          <p:txBody>
            <a:bodyPr vert="horz" wrap="square" lIns="91440" tIns="45720" rIns="91440" bIns="45720" numCol="1" anchor="t" anchorCtr="0" compatLnSpc="1"/>
            <a:lstStyle/>
            <a:p>
              <a:endParaRPr lang="en-IN"/>
            </a:p>
          </p:txBody>
        </p:sp>
        <p:sp>
          <p:nvSpPr>
            <p:cNvPr id="24" name="Freeform 9"/>
            <p:cNvSpPr/>
            <p:nvPr/>
          </p:nvSpPr>
          <p:spPr bwMode="auto">
            <a:xfrm>
              <a:off x="2805461" y="3917144"/>
              <a:ext cx="261719" cy="379718"/>
            </a:xfrm>
            <a:custGeom>
              <a:avLst/>
              <a:gdLst>
                <a:gd name="T0" fmla="*/ 150 w 173"/>
                <a:gd name="T1" fmla="*/ 0 h 251"/>
                <a:gd name="T2" fmla="*/ 173 w 173"/>
                <a:gd name="T3" fmla="*/ 212 h 251"/>
                <a:gd name="T4" fmla="*/ 106 w 173"/>
                <a:gd name="T5" fmla="*/ 251 h 251"/>
                <a:gd name="T6" fmla="*/ 0 w 173"/>
                <a:gd name="T7" fmla="*/ 107 h 251"/>
                <a:gd name="T8" fmla="*/ 150 w 173"/>
                <a:gd name="T9" fmla="*/ 0 h 251"/>
              </a:gdLst>
              <a:ahLst/>
              <a:cxnLst>
                <a:cxn ang="0">
                  <a:pos x="T0" y="T1"/>
                </a:cxn>
                <a:cxn ang="0">
                  <a:pos x="T2" y="T3"/>
                </a:cxn>
                <a:cxn ang="0">
                  <a:pos x="T4" y="T5"/>
                </a:cxn>
                <a:cxn ang="0">
                  <a:pos x="T6" y="T7"/>
                </a:cxn>
                <a:cxn ang="0">
                  <a:pos x="T8" y="T9"/>
                </a:cxn>
              </a:cxnLst>
              <a:rect l="0" t="0" r="r" b="b"/>
              <a:pathLst>
                <a:path w="173" h="251">
                  <a:moveTo>
                    <a:pt x="150" y="0"/>
                  </a:moveTo>
                  <a:lnTo>
                    <a:pt x="173" y="212"/>
                  </a:lnTo>
                  <a:lnTo>
                    <a:pt x="106" y="251"/>
                  </a:lnTo>
                  <a:lnTo>
                    <a:pt x="0" y="107"/>
                  </a:lnTo>
                  <a:lnTo>
                    <a:pt x="150" y="0"/>
                  </a:lnTo>
                  <a:close/>
                </a:path>
              </a:pathLst>
            </a:custGeom>
            <a:solidFill>
              <a:schemeClr val="tx1">
                <a:lumMod val="95000"/>
                <a:lumOff val="5000"/>
              </a:schemeClr>
            </a:solidFill>
            <a:ln w="9525">
              <a:noFill/>
              <a:round/>
            </a:ln>
          </p:spPr>
          <p:txBody>
            <a:bodyPr vert="horz" wrap="square" lIns="91440" tIns="45720" rIns="91440" bIns="45720" numCol="1" anchor="t" anchorCtr="0" compatLnSpc="1"/>
            <a:lstStyle/>
            <a:p>
              <a:endParaRPr lang="en-IN"/>
            </a:p>
          </p:txBody>
        </p:sp>
        <p:sp>
          <p:nvSpPr>
            <p:cNvPr id="25" name="Freeform 10"/>
            <p:cNvSpPr/>
            <p:nvPr/>
          </p:nvSpPr>
          <p:spPr bwMode="auto">
            <a:xfrm>
              <a:off x="2959769" y="4200043"/>
              <a:ext cx="874413" cy="2659545"/>
            </a:xfrm>
            <a:custGeom>
              <a:avLst/>
              <a:gdLst>
                <a:gd name="T0" fmla="*/ 101 w 578"/>
                <a:gd name="T1" fmla="*/ 701 h 1758"/>
                <a:gd name="T2" fmla="*/ 0 w 578"/>
                <a:gd name="T3" fmla="*/ 39 h 1758"/>
                <a:gd name="T4" fmla="*/ 59 w 578"/>
                <a:gd name="T5" fmla="*/ 0 h 1758"/>
                <a:gd name="T6" fmla="*/ 417 w 578"/>
                <a:gd name="T7" fmla="*/ 786 h 1758"/>
                <a:gd name="T8" fmla="*/ 578 w 578"/>
                <a:gd name="T9" fmla="*/ 1758 h 1758"/>
                <a:gd name="T10" fmla="*/ 532 w 578"/>
                <a:gd name="T11" fmla="*/ 1758 h 1758"/>
                <a:gd name="T12" fmla="*/ 101 w 578"/>
                <a:gd name="T13" fmla="*/ 701 h 1758"/>
              </a:gdLst>
              <a:ahLst/>
              <a:cxnLst>
                <a:cxn ang="0">
                  <a:pos x="T0" y="T1"/>
                </a:cxn>
                <a:cxn ang="0">
                  <a:pos x="T2" y="T3"/>
                </a:cxn>
                <a:cxn ang="0">
                  <a:pos x="T4" y="T5"/>
                </a:cxn>
                <a:cxn ang="0">
                  <a:pos x="T6" y="T7"/>
                </a:cxn>
                <a:cxn ang="0">
                  <a:pos x="T8" y="T9"/>
                </a:cxn>
                <a:cxn ang="0">
                  <a:pos x="T10" y="T11"/>
                </a:cxn>
                <a:cxn ang="0">
                  <a:pos x="T12" y="T13"/>
                </a:cxn>
              </a:cxnLst>
              <a:rect l="0" t="0" r="r" b="b"/>
              <a:pathLst>
                <a:path w="578" h="1758">
                  <a:moveTo>
                    <a:pt x="101" y="701"/>
                  </a:moveTo>
                  <a:lnTo>
                    <a:pt x="0" y="39"/>
                  </a:lnTo>
                  <a:lnTo>
                    <a:pt x="59" y="0"/>
                  </a:lnTo>
                  <a:lnTo>
                    <a:pt x="417" y="786"/>
                  </a:lnTo>
                  <a:lnTo>
                    <a:pt x="578" y="1758"/>
                  </a:lnTo>
                  <a:lnTo>
                    <a:pt x="532" y="1758"/>
                  </a:lnTo>
                  <a:lnTo>
                    <a:pt x="101" y="701"/>
                  </a:lnTo>
                  <a:close/>
                </a:path>
              </a:pathLst>
            </a:custGeom>
            <a:solidFill>
              <a:schemeClr val="tx1">
                <a:lumMod val="95000"/>
                <a:lumOff val="5000"/>
              </a:schemeClr>
            </a:solidFill>
            <a:ln w="9525">
              <a:noFill/>
              <a:round/>
            </a:ln>
          </p:spPr>
          <p:txBody>
            <a:bodyPr vert="horz" wrap="square" lIns="91440" tIns="45720" rIns="91440" bIns="45720" numCol="1" anchor="t" anchorCtr="0" compatLnSpc="1"/>
            <a:lstStyle/>
            <a:p>
              <a:endParaRPr lang="en-IN"/>
            </a:p>
          </p:txBody>
        </p:sp>
        <p:sp>
          <p:nvSpPr>
            <p:cNvPr id="26" name="Freeform 11"/>
            <p:cNvSpPr/>
            <p:nvPr/>
          </p:nvSpPr>
          <p:spPr bwMode="auto">
            <a:xfrm>
              <a:off x="1626970" y="2941373"/>
              <a:ext cx="1449286" cy="1426593"/>
            </a:xfrm>
            <a:custGeom>
              <a:avLst/>
              <a:gdLst>
                <a:gd name="T0" fmla="*/ 1007 w 1007"/>
                <a:gd name="T1" fmla="*/ 683 h 990"/>
                <a:gd name="T2" fmla="*/ 813 w 1007"/>
                <a:gd name="T3" fmla="*/ 990 h 990"/>
                <a:gd name="T4" fmla="*/ 0 w 1007"/>
                <a:gd name="T5" fmla="*/ 276 h 990"/>
                <a:gd name="T6" fmla="*/ 136 w 1007"/>
                <a:gd name="T7" fmla="*/ 0 h 990"/>
                <a:gd name="T8" fmla="*/ 1007 w 1007"/>
                <a:gd name="T9" fmla="*/ 683 h 990"/>
              </a:gdLst>
              <a:ahLst/>
              <a:cxnLst>
                <a:cxn ang="0">
                  <a:pos x="T0" y="T1"/>
                </a:cxn>
                <a:cxn ang="0">
                  <a:pos x="T2" y="T3"/>
                </a:cxn>
                <a:cxn ang="0">
                  <a:pos x="T4" y="T5"/>
                </a:cxn>
                <a:cxn ang="0">
                  <a:pos x="T6" y="T7"/>
                </a:cxn>
                <a:cxn ang="0">
                  <a:pos x="T8" y="T9"/>
                </a:cxn>
              </a:cxnLst>
              <a:rect l="0" t="0" r="r" b="b"/>
              <a:pathLst>
                <a:path w="1007" h="990">
                  <a:moveTo>
                    <a:pt x="1007" y="683"/>
                  </a:moveTo>
                  <a:cubicBezTo>
                    <a:pt x="813" y="990"/>
                    <a:pt x="813" y="990"/>
                    <a:pt x="813" y="990"/>
                  </a:cubicBezTo>
                  <a:cubicBezTo>
                    <a:pt x="813" y="990"/>
                    <a:pt x="353" y="332"/>
                    <a:pt x="0" y="276"/>
                  </a:cubicBezTo>
                  <a:cubicBezTo>
                    <a:pt x="136" y="0"/>
                    <a:pt x="136" y="0"/>
                    <a:pt x="136" y="0"/>
                  </a:cubicBezTo>
                  <a:cubicBezTo>
                    <a:pt x="136" y="0"/>
                    <a:pt x="606" y="220"/>
                    <a:pt x="1007" y="683"/>
                  </a:cubicBezTo>
                  <a:close/>
                </a:path>
              </a:pathLst>
            </a:custGeom>
            <a:solidFill>
              <a:schemeClr val="bg1">
                <a:lumMod val="95000"/>
              </a:schemeClr>
            </a:solidFill>
            <a:ln w="9525">
              <a:noFill/>
              <a:round/>
            </a:ln>
          </p:spPr>
          <p:txBody>
            <a:bodyPr vert="horz" wrap="square" lIns="91440" tIns="45720" rIns="91440" bIns="45720" numCol="1" anchor="t" anchorCtr="0" compatLnSpc="1"/>
            <a:lstStyle/>
            <a:p>
              <a:endParaRPr lang="en-IN"/>
            </a:p>
          </p:txBody>
        </p:sp>
        <p:sp>
          <p:nvSpPr>
            <p:cNvPr id="27" name="Freeform 12"/>
            <p:cNvSpPr/>
            <p:nvPr/>
          </p:nvSpPr>
          <p:spPr bwMode="auto">
            <a:xfrm>
              <a:off x="1407611" y="3228809"/>
              <a:ext cx="2353955" cy="3630779"/>
            </a:xfrm>
            <a:custGeom>
              <a:avLst/>
              <a:gdLst>
                <a:gd name="T0" fmla="*/ 561 w 1634"/>
                <a:gd name="T1" fmla="*/ 647 h 2521"/>
                <a:gd name="T2" fmla="*/ 656 w 1634"/>
                <a:gd name="T3" fmla="*/ 560 h 2521"/>
                <a:gd name="T4" fmla="*/ 457 w 1634"/>
                <a:gd name="T5" fmla="*/ 497 h 2521"/>
                <a:gd name="T6" fmla="*/ 370 w 1634"/>
                <a:gd name="T7" fmla="*/ 428 h 2521"/>
                <a:gd name="T8" fmla="*/ 0 w 1634"/>
                <a:gd name="T9" fmla="*/ 216 h 2521"/>
                <a:gd name="T10" fmla="*/ 190 w 1634"/>
                <a:gd name="T11" fmla="*/ 0 h 2521"/>
                <a:gd name="T12" fmla="*/ 877 w 1634"/>
                <a:gd name="T13" fmla="*/ 616 h 2521"/>
                <a:gd name="T14" fmla="*/ 1634 w 1634"/>
                <a:gd name="T15" fmla="*/ 2521 h 2521"/>
                <a:gd name="T16" fmla="*/ 1566 w 1634"/>
                <a:gd name="T17" fmla="*/ 2521 h 2521"/>
                <a:gd name="T18" fmla="*/ 561 w 1634"/>
                <a:gd name="T19" fmla="*/ 647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34" h="2521">
                  <a:moveTo>
                    <a:pt x="561" y="647"/>
                  </a:moveTo>
                  <a:cubicBezTo>
                    <a:pt x="656" y="560"/>
                    <a:pt x="656" y="560"/>
                    <a:pt x="656" y="560"/>
                  </a:cubicBezTo>
                  <a:cubicBezTo>
                    <a:pt x="457" y="497"/>
                    <a:pt x="457" y="497"/>
                    <a:pt x="457" y="497"/>
                  </a:cubicBezTo>
                  <a:cubicBezTo>
                    <a:pt x="457" y="497"/>
                    <a:pt x="507" y="547"/>
                    <a:pt x="370" y="428"/>
                  </a:cubicBezTo>
                  <a:cubicBezTo>
                    <a:pt x="232" y="309"/>
                    <a:pt x="0" y="216"/>
                    <a:pt x="0" y="216"/>
                  </a:cubicBezTo>
                  <a:cubicBezTo>
                    <a:pt x="190" y="0"/>
                    <a:pt x="190" y="0"/>
                    <a:pt x="190" y="0"/>
                  </a:cubicBezTo>
                  <a:cubicBezTo>
                    <a:pt x="544" y="129"/>
                    <a:pt x="877" y="616"/>
                    <a:pt x="877" y="616"/>
                  </a:cubicBezTo>
                  <a:cubicBezTo>
                    <a:pt x="1221" y="1141"/>
                    <a:pt x="1477" y="2066"/>
                    <a:pt x="1634" y="2521"/>
                  </a:cubicBezTo>
                  <a:cubicBezTo>
                    <a:pt x="1566" y="2521"/>
                    <a:pt x="1566" y="2521"/>
                    <a:pt x="1566" y="2521"/>
                  </a:cubicBezTo>
                  <a:cubicBezTo>
                    <a:pt x="1181" y="1778"/>
                    <a:pt x="561" y="647"/>
                    <a:pt x="561" y="647"/>
                  </a:cubicBezTo>
                  <a:close/>
                </a:path>
              </a:pathLst>
            </a:custGeom>
            <a:solidFill>
              <a:schemeClr val="tx2">
                <a:lumMod val="50000"/>
              </a:schemeClr>
            </a:solidFill>
            <a:ln w="9525">
              <a:noFill/>
              <a:round/>
            </a:ln>
          </p:spPr>
          <p:txBody>
            <a:bodyPr vert="horz" wrap="square" lIns="91440" tIns="45720" rIns="91440" bIns="45720" numCol="1" anchor="t" anchorCtr="0" compatLnSpc="1"/>
            <a:lstStyle/>
            <a:p>
              <a:endParaRPr lang="en-IN"/>
            </a:p>
          </p:txBody>
        </p:sp>
        <p:sp>
          <p:nvSpPr>
            <p:cNvPr id="28" name="Freeform 13"/>
            <p:cNvSpPr/>
            <p:nvPr/>
          </p:nvSpPr>
          <p:spPr bwMode="auto">
            <a:xfrm>
              <a:off x="5401467" y="2278756"/>
              <a:ext cx="2828982" cy="3193572"/>
            </a:xfrm>
            <a:custGeom>
              <a:avLst/>
              <a:gdLst>
                <a:gd name="T0" fmla="*/ 0 w 1964"/>
                <a:gd name="T1" fmla="*/ 2217 h 2217"/>
                <a:gd name="T2" fmla="*/ 1487 w 1964"/>
                <a:gd name="T3" fmla="*/ 1337 h 2217"/>
                <a:gd name="T4" fmla="*/ 1431 w 1964"/>
                <a:gd name="T5" fmla="*/ 518 h 2217"/>
                <a:gd name="T6" fmla="*/ 1470 w 1964"/>
                <a:gd name="T7" fmla="*/ 526 h 2217"/>
                <a:gd name="T8" fmla="*/ 1505 w 1964"/>
                <a:gd name="T9" fmla="*/ 326 h 2217"/>
                <a:gd name="T10" fmla="*/ 1572 w 1964"/>
                <a:gd name="T11" fmla="*/ 355 h 2217"/>
                <a:gd name="T12" fmla="*/ 1640 w 1964"/>
                <a:gd name="T13" fmla="*/ 228 h 2217"/>
                <a:gd name="T14" fmla="*/ 1675 w 1964"/>
                <a:gd name="T15" fmla="*/ 322 h 2217"/>
                <a:gd name="T16" fmla="*/ 1725 w 1964"/>
                <a:gd name="T17" fmla="*/ 589 h 2217"/>
                <a:gd name="T18" fmla="*/ 1831 w 1964"/>
                <a:gd name="T19" fmla="*/ 21 h 2217"/>
                <a:gd name="T20" fmla="*/ 1893 w 1964"/>
                <a:gd name="T21" fmla="*/ 70 h 2217"/>
                <a:gd name="T22" fmla="*/ 1877 w 1964"/>
                <a:gd name="T23" fmla="*/ 478 h 2217"/>
                <a:gd name="T24" fmla="*/ 1938 w 1964"/>
                <a:gd name="T25" fmla="*/ 933 h 2217"/>
                <a:gd name="T26" fmla="*/ 1578 w 1964"/>
                <a:gd name="T27" fmla="*/ 1732 h 2217"/>
                <a:gd name="T28" fmla="*/ 0 w 1964"/>
                <a:gd name="T29" fmla="*/ 2217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64" h="2217">
                  <a:moveTo>
                    <a:pt x="0" y="2217"/>
                  </a:moveTo>
                  <a:cubicBezTo>
                    <a:pt x="0" y="2217"/>
                    <a:pt x="1450" y="1677"/>
                    <a:pt x="1487" y="1337"/>
                  </a:cubicBezTo>
                  <a:cubicBezTo>
                    <a:pt x="1530" y="943"/>
                    <a:pt x="1317" y="555"/>
                    <a:pt x="1431" y="518"/>
                  </a:cubicBezTo>
                  <a:cubicBezTo>
                    <a:pt x="1431" y="518"/>
                    <a:pt x="1454" y="507"/>
                    <a:pt x="1470" y="526"/>
                  </a:cubicBezTo>
                  <a:cubicBezTo>
                    <a:pt x="1470" y="526"/>
                    <a:pt x="1463" y="354"/>
                    <a:pt x="1505" y="326"/>
                  </a:cubicBezTo>
                  <a:cubicBezTo>
                    <a:pt x="1548" y="299"/>
                    <a:pt x="1570" y="334"/>
                    <a:pt x="1572" y="355"/>
                  </a:cubicBezTo>
                  <a:cubicBezTo>
                    <a:pt x="1572" y="355"/>
                    <a:pt x="1561" y="229"/>
                    <a:pt x="1640" y="228"/>
                  </a:cubicBezTo>
                  <a:cubicBezTo>
                    <a:pt x="1640" y="228"/>
                    <a:pt x="1668" y="245"/>
                    <a:pt x="1675" y="322"/>
                  </a:cubicBezTo>
                  <a:cubicBezTo>
                    <a:pt x="1681" y="400"/>
                    <a:pt x="1717" y="560"/>
                    <a:pt x="1725" y="589"/>
                  </a:cubicBezTo>
                  <a:cubicBezTo>
                    <a:pt x="1733" y="617"/>
                    <a:pt x="1729" y="121"/>
                    <a:pt x="1831" y="21"/>
                  </a:cubicBezTo>
                  <a:cubicBezTo>
                    <a:pt x="1831" y="21"/>
                    <a:pt x="1896" y="0"/>
                    <a:pt x="1893" y="70"/>
                  </a:cubicBezTo>
                  <a:cubicBezTo>
                    <a:pt x="1889" y="139"/>
                    <a:pt x="1858" y="324"/>
                    <a:pt x="1877" y="478"/>
                  </a:cubicBezTo>
                  <a:cubicBezTo>
                    <a:pt x="1895" y="633"/>
                    <a:pt x="1964" y="797"/>
                    <a:pt x="1938" y="933"/>
                  </a:cubicBezTo>
                  <a:cubicBezTo>
                    <a:pt x="1912" y="1068"/>
                    <a:pt x="1652" y="1609"/>
                    <a:pt x="1578" y="1732"/>
                  </a:cubicBezTo>
                  <a:cubicBezTo>
                    <a:pt x="1504" y="1855"/>
                    <a:pt x="0" y="2217"/>
                    <a:pt x="0" y="2217"/>
                  </a:cubicBezTo>
                  <a:close/>
                </a:path>
              </a:pathLst>
            </a:custGeom>
            <a:solidFill>
              <a:srgbClr val="935F37"/>
            </a:solidFill>
            <a:ln w="9525">
              <a:noFill/>
              <a:round/>
            </a:ln>
          </p:spPr>
          <p:txBody>
            <a:bodyPr vert="horz" wrap="square" lIns="91440" tIns="45720" rIns="91440" bIns="45720" numCol="1" anchor="t" anchorCtr="0" compatLnSpc="1"/>
            <a:lstStyle/>
            <a:p>
              <a:endParaRPr lang="en-IN"/>
            </a:p>
          </p:txBody>
        </p:sp>
        <p:sp>
          <p:nvSpPr>
            <p:cNvPr id="29" name="Freeform 14"/>
            <p:cNvSpPr/>
            <p:nvPr/>
          </p:nvSpPr>
          <p:spPr bwMode="auto">
            <a:xfrm>
              <a:off x="6903702" y="2133525"/>
              <a:ext cx="1978774" cy="2187544"/>
            </a:xfrm>
            <a:custGeom>
              <a:avLst/>
              <a:gdLst>
                <a:gd name="T0" fmla="*/ 946 w 1374"/>
                <a:gd name="T1" fmla="*/ 39 h 1519"/>
                <a:gd name="T2" fmla="*/ 1312 w 1374"/>
                <a:gd name="T3" fmla="*/ 154 h 1519"/>
                <a:gd name="T4" fmla="*/ 1334 w 1374"/>
                <a:gd name="T5" fmla="*/ 235 h 1519"/>
                <a:gd name="T6" fmla="*/ 599 w 1374"/>
                <a:gd name="T7" fmla="*/ 1484 h 1519"/>
                <a:gd name="T8" fmla="*/ 527 w 1374"/>
                <a:gd name="T9" fmla="*/ 1501 h 1519"/>
                <a:gd name="T10" fmla="*/ 81 w 1374"/>
                <a:gd name="T11" fmla="*/ 1318 h 1519"/>
                <a:gd name="T12" fmla="*/ 26 w 1374"/>
                <a:gd name="T13" fmla="*/ 1219 h 1519"/>
                <a:gd name="T14" fmla="*/ 822 w 1374"/>
                <a:gd name="T15" fmla="*/ 73 h 1519"/>
                <a:gd name="T16" fmla="*/ 946 w 1374"/>
                <a:gd name="T17" fmla="*/ 39 h 1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4" h="1519">
                  <a:moveTo>
                    <a:pt x="946" y="39"/>
                  </a:moveTo>
                  <a:cubicBezTo>
                    <a:pt x="1312" y="154"/>
                    <a:pt x="1312" y="154"/>
                    <a:pt x="1312" y="154"/>
                  </a:cubicBezTo>
                  <a:cubicBezTo>
                    <a:pt x="1312" y="154"/>
                    <a:pt x="1374" y="163"/>
                    <a:pt x="1334" y="235"/>
                  </a:cubicBezTo>
                  <a:cubicBezTo>
                    <a:pt x="599" y="1484"/>
                    <a:pt x="599" y="1484"/>
                    <a:pt x="599" y="1484"/>
                  </a:cubicBezTo>
                  <a:cubicBezTo>
                    <a:pt x="599" y="1484"/>
                    <a:pt x="577" y="1519"/>
                    <a:pt x="527" y="1501"/>
                  </a:cubicBezTo>
                  <a:cubicBezTo>
                    <a:pt x="81" y="1318"/>
                    <a:pt x="81" y="1318"/>
                    <a:pt x="81" y="1318"/>
                  </a:cubicBezTo>
                  <a:cubicBezTo>
                    <a:pt x="81" y="1318"/>
                    <a:pt x="0" y="1298"/>
                    <a:pt x="26" y="1219"/>
                  </a:cubicBezTo>
                  <a:cubicBezTo>
                    <a:pt x="822" y="73"/>
                    <a:pt x="822" y="73"/>
                    <a:pt x="822" y="73"/>
                  </a:cubicBezTo>
                  <a:cubicBezTo>
                    <a:pt x="822" y="73"/>
                    <a:pt x="861" y="0"/>
                    <a:pt x="946" y="39"/>
                  </a:cubicBezTo>
                  <a:close/>
                </a:path>
              </a:pathLst>
            </a:custGeom>
            <a:solidFill>
              <a:schemeClr val="accent3">
                <a:lumMod val="50000"/>
              </a:schemeClr>
            </a:solidFill>
            <a:ln w="9525">
              <a:noFill/>
              <a:round/>
            </a:ln>
          </p:spPr>
          <p:txBody>
            <a:bodyPr vert="horz" wrap="square" lIns="91440" tIns="45720" rIns="91440" bIns="45720" numCol="1" anchor="t" anchorCtr="0" compatLnSpc="1"/>
            <a:lstStyle/>
            <a:p>
              <a:endParaRPr lang="en-IN"/>
            </a:p>
          </p:txBody>
        </p:sp>
        <p:sp>
          <p:nvSpPr>
            <p:cNvPr id="30" name="Freeform 15"/>
            <p:cNvSpPr/>
            <p:nvPr/>
          </p:nvSpPr>
          <p:spPr bwMode="auto">
            <a:xfrm>
              <a:off x="6909302" y="2112116"/>
              <a:ext cx="1893703" cy="2134720"/>
            </a:xfrm>
            <a:custGeom>
              <a:avLst/>
              <a:gdLst>
                <a:gd name="T0" fmla="*/ 906 w 1329"/>
                <a:gd name="T1" fmla="*/ 38 h 1498"/>
                <a:gd name="T2" fmla="*/ 1267 w 1329"/>
                <a:gd name="T3" fmla="*/ 152 h 1498"/>
                <a:gd name="T4" fmla="*/ 1289 w 1329"/>
                <a:gd name="T5" fmla="*/ 231 h 1498"/>
                <a:gd name="T6" fmla="*/ 564 w 1329"/>
                <a:gd name="T7" fmla="*/ 1464 h 1498"/>
                <a:gd name="T8" fmla="*/ 493 w 1329"/>
                <a:gd name="T9" fmla="*/ 1481 h 1498"/>
                <a:gd name="T10" fmla="*/ 53 w 1329"/>
                <a:gd name="T11" fmla="*/ 1300 h 1498"/>
                <a:gd name="T12" fmla="*/ 27 w 1329"/>
                <a:gd name="T13" fmla="*/ 1222 h 1498"/>
                <a:gd name="T14" fmla="*/ 784 w 1329"/>
                <a:gd name="T15" fmla="*/ 72 h 1498"/>
                <a:gd name="T16" fmla="*/ 906 w 1329"/>
                <a:gd name="T17" fmla="*/ 38 h 1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29" h="1498">
                  <a:moveTo>
                    <a:pt x="906" y="38"/>
                  </a:moveTo>
                  <a:cubicBezTo>
                    <a:pt x="1267" y="152"/>
                    <a:pt x="1267" y="152"/>
                    <a:pt x="1267" y="152"/>
                  </a:cubicBezTo>
                  <a:cubicBezTo>
                    <a:pt x="1267" y="152"/>
                    <a:pt x="1329" y="161"/>
                    <a:pt x="1289" y="231"/>
                  </a:cubicBezTo>
                  <a:cubicBezTo>
                    <a:pt x="564" y="1464"/>
                    <a:pt x="564" y="1464"/>
                    <a:pt x="564" y="1464"/>
                  </a:cubicBezTo>
                  <a:cubicBezTo>
                    <a:pt x="564" y="1464"/>
                    <a:pt x="542" y="1498"/>
                    <a:pt x="493" y="1481"/>
                  </a:cubicBezTo>
                  <a:cubicBezTo>
                    <a:pt x="53" y="1300"/>
                    <a:pt x="53" y="1300"/>
                    <a:pt x="53" y="1300"/>
                  </a:cubicBezTo>
                  <a:cubicBezTo>
                    <a:pt x="53" y="1300"/>
                    <a:pt x="0" y="1285"/>
                    <a:pt x="27" y="1222"/>
                  </a:cubicBezTo>
                  <a:cubicBezTo>
                    <a:pt x="784" y="72"/>
                    <a:pt x="784" y="72"/>
                    <a:pt x="784" y="72"/>
                  </a:cubicBezTo>
                  <a:cubicBezTo>
                    <a:pt x="784" y="72"/>
                    <a:pt x="822" y="0"/>
                    <a:pt x="906" y="38"/>
                  </a:cubicBezTo>
                  <a:close/>
                </a:path>
              </a:pathLst>
            </a:custGeom>
            <a:solidFill>
              <a:schemeClr val="accent3">
                <a:lumMod val="60000"/>
                <a:lumOff val="40000"/>
              </a:schemeClr>
            </a:solidFill>
            <a:ln w="9525">
              <a:noFill/>
              <a:round/>
            </a:ln>
          </p:spPr>
          <p:txBody>
            <a:bodyPr vert="horz" wrap="square" lIns="91440" tIns="45720" rIns="91440" bIns="45720" numCol="1" anchor="t" anchorCtr="0" compatLnSpc="1"/>
            <a:lstStyle/>
            <a:p>
              <a:endParaRPr lang="en-IN"/>
            </a:p>
          </p:txBody>
        </p:sp>
        <p:sp>
          <p:nvSpPr>
            <p:cNvPr id="31" name="Freeform 16"/>
            <p:cNvSpPr/>
            <p:nvPr/>
          </p:nvSpPr>
          <p:spPr bwMode="auto">
            <a:xfrm>
              <a:off x="1082353" y="2841526"/>
              <a:ext cx="7458225" cy="3491599"/>
            </a:xfrm>
            <a:custGeom>
              <a:avLst/>
              <a:gdLst>
                <a:gd name="T0" fmla="*/ 287 w 5179"/>
                <a:gd name="T1" fmla="*/ 1060 h 2425"/>
                <a:gd name="T2" fmla="*/ 1151 w 5179"/>
                <a:gd name="T3" fmla="*/ 1427 h 2425"/>
                <a:gd name="T4" fmla="*/ 2560 w 5179"/>
                <a:gd name="T5" fmla="*/ 1947 h 2425"/>
                <a:gd name="T6" fmla="*/ 3926 w 5179"/>
                <a:gd name="T7" fmla="*/ 1385 h 2425"/>
                <a:gd name="T8" fmla="*/ 4579 w 5179"/>
                <a:gd name="T9" fmla="*/ 929 h 2425"/>
                <a:gd name="T10" fmla="*/ 4751 w 5179"/>
                <a:gd name="T11" fmla="*/ 571 h 2425"/>
                <a:gd name="T12" fmla="*/ 4969 w 5179"/>
                <a:gd name="T13" fmla="*/ 289 h 2425"/>
                <a:gd name="T14" fmla="*/ 5179 w 5179"/>
                <a:gd name="T15" fmla="*/ 87 h 2425"/>
                <a:gd name="T16" fmla="*/ 5123 w 5179"/>
                <a:gd name="T17" fmla="*/ 302 h 2425"/>
                <a:gd name="T18" fmla="*/ 5056 w 5179"/>
                <a:gd name="T19" fmla="*/ 736 h 2425"/>
                <a:gd name="T20" fmla="*/ 4838 w 5179"/>
                <a:gd name="T21" fmla="*/ 1226 h 2425"/>
                <a:gd name="T22" fmla="*/ 4254 w 5179"/>
                <a:gd name="T23" fmla="*/ 1609 h 2425"/>
                <a:gd name="T24" fmla="*/ 2511 w 5179"/>
                <a:gd name="T25" fmla="*/ 2409 h 2425"/>
                <a:gd name="T26" fmla="*/ 1671 w 5179"/>
                <a:gd name="T27" fmla="*/ 2283 h 2425"/>
                <a:gd name="T28" fmla="*/ 378 w 5179"/>
                <a:gd name="T29" fmla="*/ 1947 h 2425"/>
                <a:gd name="T30" fmla="*/ 287 w 5179"/>
                <a:gd name="T31" fmla="*/ 1060 h 2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179" h="2425">
                  <a:moveTo>
                    <a:pt x="287" y="1060"/>
                  </a:moveTo>
                  <a:cubicBezTo>
                    <a:pt x="287" y="1060"/>
                    <a:pt x="471" y="944"/>
                    <a:pt x="1151" y="1427"/>
                  </a:cubicBezTo>
                  <a:cubicBezTo>
                    <a:pt x="1522" y="1690"/>
                    <a:pt x="2349" y="1857"/>
                    <a:pt x="2560" y="1947"/>
                  </a:cubicBezTo>
                  <a:cubicBezTo>
                    <a:pt x="2560" y="1947"/>
                    <a:pt x="3190" y="1547"/>
                    <a:pt x="3926" y="1385"/>
                  </a:cubicBezTo>
                  <a:cubicBezTo>
                    <a:pt x="4404" y="1281"/>
                    <a:pt x="4558" y="1124"/>
                    <a:pt x="4579" y="929"/>
                  </a:cubicBezTo>
                  <a:cubicBezTo>
                    <a:pt x="4601" y="734"/>
                    <a:pt x="4615" y="655"/>
                    <a:pt x="4751" y="571"/>
                  </a:cubicBezTo>
                  <a:cubicBezTo>
                    <a:pt x="4887" y="487"/>
                    <a:pt x="4961" y="456"/>
                    <a:pt x="4969" y="289"/>
                  </a:cubicBezTo>
                  <a:cubicBezTo>
                    <a:pt x="4978" y="122"/>
                    <a:pt x="5121" y="0"/>
                    <a:pt x="5179" y="87"/>
                  </a:cubicBezTo>
                  <a:cubicBezTo>
                    <a:pt x="5179" y="87"/>
                    <a:pt x="5127" y="241"/>
                    <a:pt x="5123" y="302"/>
                  </a:cubicBezTo>
                  <a:cubicBezTo>
                    <a:pt x="5120" y="363"/>
                    <a:pt x="5129" y="612"/>
                    <a:pt x="5056" y="736"/>
                  </a:cubicBezTo>
                  <a:cubicBezTo>
                    <a:pt x="4982" y="860"/>
                    <a:pt x="4914" y="1104"/>
                    <a:pt x="4838" y="1226"/>
                  </a:cubicBezTo>
                  <a:cubicBezTo>
                    <a:pt x="4761" y="1347"/>
                    <a:pt x="4592" y="1435"/>
                    <a:pt x="4254" y="1609"/>
                  </a:cubicBezTo>
                  <a:cubicBezTo>
                    <a:pt x="3872" y="1806"/>
                    <a:pt x="3069" y="2306"/>
                    <a:pt x="2511" y="2409"/>
                  </a:cubicBezTo>
                  <a:cubicBezTo>
                    <a:pt x="2424" y="2425"/>
                    <a:pt x="2138" y="2410"/>
                    <a:pt x="1671" y="2283"/>
                  </a:cubicBezTo>
                  <a:cubicBezTo>
                    <a:pt x="1286" y="2178"/>
                    <a:pt x="518" y="2142"/>
                    <a:pt x="378" y="1947"/>
                  </a:cubicBezTo>
                  <a:cubicBezTo>
                    <a:pt x="239" y="1752"/>
                    <a:pt x="0" y="1280"/>
                    <a:pt x="287" y="1060"/>
                  </a:cubicBezTo>
                  <a:close/>
                </a:path>
              </a:pathLst>
            </a:custGeom>
            <a:solidFill>
              <a:srgbClr val="935F37"/>
            </a:solidFill>
            <a:ln w="9525">
              <a:noFill/>
              <a:round/>
            </a:ln>
          </p:spPr>
          <p:txBody>
            <a:bodyPr vert="horz" wrap="square" lIns="91440" tIns="45720" rIns="91440" bIns="45720" numCol="1" anchor="t" anchorCtr="0" compatLnSpc="1"/>
            <a:lstStyle/>
            <a:p>
              <a:endParaRPr lang="en-IN"/>
            </a:p>
          </p:txBody>
        </p:sp>
        <p:sp>
          <p:nvSpPr>
            <p:cNvPr id="34" name="Freeform: Shape 33"/>
            <p:cNvSpPr/>
            <p:nvPr/>
          </p:nvSpPr>
          <p:spPr>
            <a:xfrm>
              <a:off x="7000568" y="4355689"/>
              <a:ext cx="816077" cy="698091"/>
            </a:xfrm>
            <a:custGeom>
              <a:avLst/>
              <a:gdLst>
                <a:gd name="connsiteX0" fmla="*/ 5257 w 824315"/>
                <a:gd name="connsiteY0" fmla="*/ 243371 h 713620"/>
                <a:gd name="connsiteX1" fmla="*/ 447708 w 824315"/>
                <a:gd name="connsiteY1" fmla="*/ 7396 h 713620"/>
                <a:gd name="connsiteX2" fmla="*/ 821334 w 824315"/>
                <a:gd name="connsiteY2" fmla="*/ 508841 h 713620"/>
                <a:gd name="connsiteX3" fmla="*/ 241231 w 824315"/>
                <a:gd name="connsiteY3" fmla="*/ 705487 h 713620"/>
                <a:gd name="connsiteX4" fmla="*/ 5257 w 824315"/>
                <a:gd name="connsiteY4" fmla="*/ 243371 h 713620"/>
                <a:gd name="connsiteX0-1" fmla="*/ 5257 w 824315"/>
                <a:gd name="connsiteY0-2" fmla="*/ 235975 h 706224"/>
                <a:gd name="connsiteX1-3" fmla="*/ 447708 w 824315"/>
                <a:gd name="connsiteY1-4" fmla="*/ 0 h 706224"/>
                <a:gd name="connsiteX2-5" fmla="*/ 821334 w 824315"/>
                <a:gd name="connsiteY2-6" fmla="*/ 501445 h 706224"/>
                <a:gd name="connsiteX3-7" fmla="*/ 241231 w 824315"/>
                <a:gd name="connsiteY3-8" fmla="*/ 698091 h 706224"/>
                <a:gd name="connsiteX4-9" fmla="*/ 5257 w 824315"/>
                <a:gd name="connsiteY4-10" fmla="*/ 235975 h 706224"/>
                <a:gd name="connsiteX0-11" fmla="*/ 5257 w 821334"/>
                <a:gd name="connsiteY0-12" fmla="*/ 235975 h 706224"/>
                <a:gd name="connsiteX1-13" fmla="*/ 447708 w 821334"/>
                <a:gd name="connsiteY1-14" fmla="*/ 0 h 706224"/>
                <a:gd name="connsiteX2-15" fmla="*/ 821334 w 821334"/>
                <a:gd name="connsiteY2-16" fmla="*/ 501445 h 706224"/>
                <a:gd name="connsiteX3-17" fmla="*/ 241231 w 821334"/>
                <a:gd name="connsiteY3-18" fmla="*/ 698091 h 706224"/>
                <a:gd name="connsiteX4-19" fmla="*/ 5257 w 821334"/>
                <a:gd name="connsiteY4-20" fmla="*/ 235975 h 706224"/>
                <a:gd name="connsiteX0-21" fmla="*/ 5257 w 821334"/>
                <a:gd name="connsiteY0-22" fmla="*/ 235975 h 698091"/>
                <a:gd name="connsiteX1-23" fmla="*/ 447708 w 821334"/>
                <a:gd name="connsiteY1-24" fmla="*/ 0 h 698091"/>
                <a:gd name="connsiteX2-25" fmla="*/ 821334 w 821334"/>
                <a:gd name="connsiteY2-26" fmla="*/ 501445 h 698091"/>
                <a:gd name="connsiteX3-27" fmla="*/ 241231 w 821334"/>
                <a:gd name="connsiteY3-28" fmla="*/ 698091 h 698091"/>
                <a:gd name="connsiteX4-29" fmla="*/ 5257 w 821334"/>
                <a:gd name="connsiteY4-30" fmla="*/ 235975 h 698091"/>
                <a:gd name="connsiteX0-31" fmla="*/ 0 w 816077"/>
                <a:gd name="connsiteY0-32" fmla="*/ 235975 h 698091"/>
                <a:gd name="connsiteX1-33" fmla="*/ 442451 w 816077"/>
                <a:gd name="connsiteY1-34" fmla="*/ 0 h 698091"/>
                <a:gd name="connsiteX2-35" fmla="*/ 816077 w 816077"/>
                <a:gd name="connsiteY2-36" fmla="*/ 501445 h 698091"/>
                <a:gd name="connsiteX3-37" fmla="*/ 235974 w 816077"/>
                <a:gd name="connsiteY3-38" fmla="*/ 698091 h 698091"/>
                <a:gd name="connsiteX4-39" fmla="*/ 0 w 816077"/>
                <a:gd name="connsiteY4-40" fmla="*/ 235975 h 6980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16077" h="698091">
                  <a:moveTo>
                    <a:pt x="0" y="235975"/>
                  </a:moveTo>
                  <a:lnTo>
                    <a:pt x="442451" y="0"/>
                  </a:lnTo>
                  <a:lnTo>
                    <a:pt x="816077" y="501445"/>
                  </a:lnTo>
                  <a:lnTo>
                    <a:pt x="235974" y="698091"/>
                  </a:lnTo>
                  <a:lnTo>
                    <a:pt x="0" y="235975"/>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Freeform 17"/>
            <p:cNvSpPr/>
            <p:nvPr/>
          </p:nvSpPr>
          <p:spPr bwMode="auto">
            <a:xfrm>
              <a:off x="823999" y="4075392"/>
              <a:ext cx="6942075" cy="2369681"/>
            </a:xfrm>
            <a:custGeom>
              <a:avLst/>
              <a:gdLst>
                <a:gd name="T0" fmla="*/ 648 w 5137"/>
                <a:gd name="T1" fmla="*/ 132 h 1755"/>
                <a:gd name="T2" fmla="*/ 1378 w 5137"/>
                <a:gd name="T3" fmla="*/ 382 h 1755"/>
                <a:gd name="T4" fmla="*/ 3044 w 5137"/>
                <a:gd name="T5" fmla="*/ 976 h 1755"/>
                <a:gd name="T6" fmla="*/ 4854 w 5137"/>
                <a:gd name="T7" fmla="*/ 350 h 1755"/>
                <a:gd name="T8" fmla="*/ 5137 w 5137"/>
                <a:gd name="T9" fmla="*/ 726 h 1755"/>
                <a:gd name="T10" fmla="*/ 3128 w 5137"/>
                <a:gd name="T11" fmla="*/ 1755 h 1755"/>
                <a:gd name="T12" fmla="*/ 927 w 5137"/>
                <a:gd name="T13" fmla="*/ 1424 h 1755"/>
                <a:gd name="T14" fmla="*/ 648 w 5137"/>
                <a:gd name="T15" fmla="*/ 132 h 1755"/>
                <a:gd name="connsiteX0" fmla="*/ 645 w 9605"/>
                <a:gd name="connsiteY0" fmla="*/ 126 h 9374"/>
                <a:gd name="connsiteX1" fmla="*/ 2066 w 9605"/>
                <a:gd name="connsiteY1" fmla="*/ 1551 h 9374"/>
                <a:gd name="connsiteX2" fmla="*/ 5310 w 9605"/>
                <a:gd name="connsiteY2" fmla="*/ 4935 h 9374"/>
                <a:gd name="connsiteX3" fmla="*/ 8793 w 9605"/>
                <a:gd name="connsiteY3" fmla="*/ 1057 h 9374"/>
                <a:gd name="connsiteX4" fmla="*/ 9384 w 9605"/>
                <a:gd name="connsiteY4" fmla="*/ 3511 h 9374"/>
                <a:gd name="connsiteX5" fmla="*/ 5473 w 9605"/>
                <a:gd name="connsiteY5" fmla="*/ 9374 h 9374"/>
                <a:gd name="connsiteX6" fmla="*/ 1189 w 9605"/>
                <a:gd name="connsiteY6" fmla="*/ 7488 h 9374"/>
                <a:gd name="connsiteX7" fmla="*/ 645 w 9605"/>
                <a:gd name="connsiteY7" fmla="*/ 126 h 9374"/>
                <a:gd name="connsiteX0-1" fmla="*/ 672 w 10000"/>
                <a:gd name="connsiteY0-2" fmla="*/ 134 h 10000"/>
                <a:gd name="connsiteX1-3" fmla="*/ 2151 w 10000"/>
                <a:gd name="connsiteY1-4" fmla="*/ 1655 h 10000"/>
                <a:gd name="connsiteX2-5" fmla="*/ 5528 w 10000"/>
                <a:gd name="connsiteY2-6" fmla="*/ 5265 h 10000"/>
                <a:gd name="connsiteX3-7" fmla="*/ 9155 w 10000"/>
                <a:gd name="connsiteY3-8" fmla="*/ 1128 h 10000"/>
                <a:gd name="connsiteX4-9" fmla="*/ 9770 w 10000"/>
                <a:gd name="connsiteY4-10" fmla="*/ 3745 h 10000"/>
                <a:gd name="connsiteX5-11" fmla="*/ 5698 w 10000"/>
                <a:gd name="connsiteY5-12" fmla="*/ 10000 h 10000"/>
                <a:gd name="connsiteX6-13" fmla="*/ 1238 w 10000"/>
                <a:gd name="connsiteY6-14" fmla="*/ 7988 h 10000"/>
                <a:gd name="connsiteX7-15" fmla="*/ 672 w 10000"/>
                <a:gd name="connsiteY7-16" fmla="*/ 134 h 10000"/>
                <a:gd name="connsiteX0-17" fmla="*/ 672 w 10000"/>
                <a:gd name="connsiteY0-18" fmla="*/ 134 h 10000"/>
                <a:gd name="connsiteX1-19" fmla="*/ 2151 w 10000"/>
                <a:gd name="connsiteY1-20" fmla="*/ 1655 h 10000"/>
                <a:gd name="connsiteX2-21" fmla="*/ 5528 w 10000"/>
                <a:gd name="connsiteY2-22" fmla="*/ 5265 h 10000"/>
                <a:gd name="connsiteX3-23" fmla="*/ 9155 w 10000"/>
                <a:gd name="connsiteY3-24" fmla="*/ 1128 h 10000"/>
                <a:gd name="connsiteX4-25" fmla="*/ 9770 w 10000"/>
                <a:gd name="connsiteY4-26" fmla="*/ 3745 h 10000"/>
                <a:gd name="connsiteX5-27" fmla="*/ 5698 w 10000"/>
                <a:gd name="connsiteY5-28" fmla="*/ 10000 h 10000"/>
                <a:gd name="connsiteX6-29" fmla="*/ 1238 w 10000"/>
                <a:gd name="connsiteY6-30" fmla="*/ 7988 h 10000"/>
                <a:gd name="connsiteX7-31" fmla="*/ 672 w 10000"/>
                <a:gd name="connsiteY7-32" fmla="*/ 134 h 10000"/>
                <a:gd name="connsiteX0-33" fmla="*/ 672 w 9770"/>
                <a:gd name="connsiteY0-34" fmla="*/ 134 h 10000"/>
                <a:gd name="connsiteX1-35" fmla="*/ 2151 w 9770"/>
                <a:gd name="connsiteY1-36" fmla="*/ 1655 h 10000"/>
                <a:gd name="connsiteX2-37" fmla="*/ 5528 w 9770"/>
                <a:gd name="connsiteY2-38" fmla="*/ 5265 h 10000"/>
                <a:gd name="connsiteX3-39" fmla="*/ 9155 w 9770"/>
                <a:gd name="connsiteY3-40" fmla="*/ 1128 h 10000"/>
                <a:gd name="connsiteX4-41" fmla="*/ 9770 w 9770"/>
                <a:gd name="connsiteY4-42" fmla="*/ 3745 h 10000"/>
                <a:gd name="connsiteX5-43" fmla="*/ 5698 w 9770"/>
                <a:gd name="connsiteY5-44" fmla="*/ 10000 h 10000"/>
                <a:gd name="connsiteX6-45" fmla="*/ 1238 w 9770"/>
                <a:gd name="connsiteY6-46" fmla="*/ 7988 h 10000"/>
                <a:gd name="connsiteX7-47" fmla="*/ 672 w 9770"/>
                <a:gd name="connsiteY7-48" fmla="*/ 134 h 10000"/>
                <a:gd name="connsiteX0-49" fmla="*/ 688 w 10000"/>
                <a:gd name="connsiteY0-50" fmla="*/ 134 h 10000"/>
                <a:gd name="connsiteX1-51" fmla="*/ 2202 w 10000"/>
                <a:gd name="connsiteY1-52" fmla="*/ 1655 h 10000"/>
                <a:gd name="connsiteX2-53" fmla="*/ 5658 w 10000"/>
                <a:gd name="connsiteY2-54" fmla="*/ 5265 h 10000"/>
                <a:gd name="connsiteX3-55" fmla="*/ 9371 w 10000"/>
                <a:gd name="connsiteY3-56" fmla="*/ 1128 h 10000"/>
                <a:gd name="connsiteX4-57" fmla="*/ 10000 w 10000"/>
                <a:gd name="connsiteY4-58" fmla="*/ 3745 h 10000"/>
                <a:gd name="connsiteX5-59" fmla="*/ 5832 w 10000"/>
                <a:gd name="connsiteY5-60" fmla="*/ 10000 h 10000"/>
                <a:gd name="connsiteX6-61" fmla="*/ 1267 w 10000"/>
                <a:gd name="connsiteY6-62" fmla="*/ 7988 h 10000"/>
                <a:gd name="connsiteX7-63" fmla="*/ 688 w 10000"/>
                <a:gd name="connsiteY7-64" fmla="*/ 134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0000" h="10000">
                  <a:moveTo>
                    <a:pt x="688" y="134"/>
                  </a:moveTo>
                  <a:cubicBezTo>
                    <a:pt x="688" y="134"/>
                    <a:pt x="1327" y="-668"/>
                    <a:pt x="2202" y="1655"/>
                  </a:cubicBezTo>
                  <a:lnTo>
                    <a:pt x="5658" y="5265"/>
                  </a:lnTo>
                  <a:lnTo>
                    <a:pt x="9371" y="1128"/>
                  </a:lnTo>
                  <a:lnTo>
                    <a:pt x="10000" y="3745"/>
                  </a:lnTo>
                  <a:lnTo>
                    <a:pt x="5832" y="10000"/>
                  </a:lnTo>
                  <a:cubicBezTo>
                    <a:pt x="5832" y="10000"/>
                    <a:pt x="1563" y="8200"/>
                    <a:pt x="1267" y="7988"/>
                  </a:cubicBezTo>
                  <a:cubicBezTo>
                    <a:pt x="207" y="7234"/>
                    <a:pt x="-656" y="3040"/>
                    <a:pt x="688" y="134"/>
                  </a:cubicBezTo>
                  <a:close/>
                </a:path>
              </a:pathLst>
            </a:custGeom>
            <a:solidFill>
              <a:schemeClr val="tx2"/>
            </a:solidFill>
            <a:ln w="9525">
              <a:noFill/>
              <a:round/>
            </a:ln>
          </p:spPr>
          <p:txBody>
            <a:bodyPr vert="horz" wrap="square" lIns="91440" tIns="45720" rIns="91440" bIns="45720" numCol="1" anchor="t" anchorCtr="0" compatLnSpc="1"/>
            <a:lstStyle/>
            <a:p>
              <a:endParaRPr lang="en-IN"/>
            </a:p>
          </p:txBody>
        </p:sp>
      </p:grpSp>
      <p:sp>
        <p:nvSpPr>
          <p:cNvPr id="37" name="Freeform 5"/>
          <p:cNvSpPr/>
          <p:nvPr/>
        </p:nvSpPr>
        <p:spPr bwMode="auto">
          <a:xfrm>
            <a:off x="4520960" y="2813031"/>
            <a:ext cx="2552366" cy="605582"/>
          </a:xfrm>
          <a:custGeom>
            <a:avLst/>
            <a:gdLst>
              <a:gd name="T0" fmla="*/ 0 w 1711"/>
              <a:gd name="T1" fmla="*/ 147 h 404"/>
              <a:gd name="T2" fmla="*/ 48 w 1711"/>
              <a:gd name="T3" fmla="*/ 147 h 404"/>
              <a:gd name="T4" fmla="*/ 126 w 1711"/>
              <a:gd name="T5" fmla="*/ 170 h 404"/>
              <a:gd name="T6" fmla="*/ 248 w 1711"/>
              <a:gd name="T7" fmla="*/ 147 h 404"/>
              <a:gd name="T8" fmla="*/ 329 w 1711"/>
              <a:gd name="T9" fmla="*/ 6 h 404"/>
              <a:gd name="T10" fmla="*/ 401 w 1711"/>
              <a:gd name="T11" fmla="*/ 135 h 404"/>
              <a:gd name="T12" fmla="*/ 493 w 1711"/>
              <a:gd name="T13" fmla="*/ 388 h 404"/>
              <a:gd name="T14" fmla="*/ 600 w 1711"/>
              <a:gd name="T15" fmla="*/ 172 h 404"/>
              <a:gd name="T16" fmla="*/ 694 w 1711"/>
              <a:gd name="T17" fmla="*/ 69 h 404"/>
              <a:gd name="T18" fmla="*/ 815 w 1711"/>
              <a:gd name="T19" fmla="*/ 149 h 404"/>
              <a:gd name="T20" fmla="*/ 934 w 1711"/>
              <a:gd name="T21" fmla="*/ 116 h 404"/>
              <a:gd name="T22" fmla="*/ 1033 w 1711"/>
              <a:gd name="T23" fmla="*/ 130 h 404"/>
              <a:gd name="T24" fmla="*/ 1072 w 1711"/>
              <a:gd name="T25" fmla="*/ 231 h 404"/>
              <a:gd name="T26" fmla="*/ 1147 w 1711"/>
              <a:gd name="T27" fmla="*/ 292 h 404"/>
              <a:gd name="T28" fmla="*/ 1206 w 1711"/>
              <a:gd name="T29" fmla="*/ 207 h 404"/>
              <a:gd name="T30" fmla="*/ 1220 w 1711"/>
              <a:gd name="T31" fmla="*/ 155 h 404"/>
              <a:gd name="T32" fmla="*/ 1357 w 1711"/>
              <a:gd name="T33" fmla="*/ 61 h 404"/>
              <a:gd name="T34" fmla="*/ 1536 w 1711"/>
              <a:gd name="T35" fmla="*/ 176 h 404"/>
              <a:gd name="T36" fmla="*/ 1615 w 1711"/>
              <a:gd name="T37" fmla="*/ 148 h 404"/>
              <a:gd name="T38" fmla="*/ 1711 w 1711"/>
              <a:gd name="T39" fmla="*/ 139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1" h="404">
                <a:moveTo>
                  <a:pt x="0" y="147"/>
                </a:moveTo>
                <a:cubicBezTo>
                  <a:pt x="0" y="147"/>
                  <a:pt x="30" y="147"/>
                  <a:pt x="48" y="147"/>
                </a:cubicBezTo>
                <a:cubicBezTo>
                  <a:pt x="65" y="147"/>
                  <a:pt x="98" y="154"/>
                  <a:pt x="126" y="170"/>
                </a:cubicBezTo>
                <a:cubicBezTo>
                  <a:pt x="154" y="186"/>
                  <a:pt x="213" y="203"/>
                  <a:pt x="248" y="147"/>
                </a:cubicBezTo>
                <a:cubicBezTo>
                  <a:pt x="282" y="91"/>
                  <a:pt x="298" y="11"/>
                  <a:pt x="329" y="6"/>
                </a:cubicBezTo>
                <a:cubicBezTo>
                  <a:pt x="360" y="0"/>
                  <a:pt x="381" y="44"/>
                  <a:pt x="401" y="135"/>
                </a:cubicBezTo>
                <a:cubicBezTo>
                  <a:pt x="421" y="226"/>
                  <a:pt x="429" y="372"/>
                  <a:pt x="493" y="388"/>
                </a:cubicBezTo>
                <a:cubicBezTo>
                  <a:pt x="557" y="404"/>
                  <a:pt x="584" y="224"/>
                  <a:pt x="600" y="172"/>
                </a:cubicBezTo>
                <a:cubicBezTo>
                  <a:pt x="616" y="120"/>
                  <a:pt x="649" y="73"/>
                  <a:pt x="694" y="69"/>
                </a:cubicBezTo>
                <a:cubicBezTo>
                  <a:pt x="745" y="65"/>
                  <a:pt x="765" y="106"/>
                  <a:pt x="815" y="149"/>
                </a:cubicBezTo>
                <a:cubicBezTo>
                  <a:pt x="866" y="192"/>
                  <a:pt x="891" y="142"/>
                  <a:pt x="934" y="116"/>
                </a:cubicBezTo>
                <a:cubicBezTo>
                  <a:pt x="966" y="98"/>
                  <a:pt x="1008" y="104"/>
                  <a:pt x="1033" y="130"/>
                </a:cubicBezTo>
                <a:cubicBezTo>
                  <a:pt x="1060" y="156"/>
                  <a:pt x="1061" y="197"/>
                  <a:pt x="1072" y="231"/>
                </a:cubicBezTo>
                <a:cubicBezTo>
                  <a:pt x="1082" y="263"/>
                  <a:pt x="1109" y="300"/>
                  <a:pt x="1147" y="292"/>
                </a:cubicBezTo>
                <a:cubicBezTo>
                  <a:pt x="1185" y="284"/>
                  <a:pt x="1197" y="239"/>
                  <a:pt x="1206" y="207"/>
                </a:cubicBezTo>
                <a:cubicBezTo>
                  <a:pt x="1211" y="190"/>
                  <a:pt x="1216" y="172"/>
                  <a:pt x="1220" y="155"/>
                </a:cubicBezTo>
                <a:cubicBezTo>
                  <a:pt x="1235" y="88"/>
                  <a:pt x="1284" y="15"/>
                  <a:pt x="1357" y="61"/>
                </a:cubicBezTo>
                <a:cubicBezTo>
                  <a:pt x="1418" y="100"/>
                  <a:pt x="1451" y="195"/>
                  <a:pt x="1536" y="176"/>
                </a:cubicBezTo>
                <a:cubicBezTo>
                  <a:pt x="1564" y="170"/>
                  <a:pt x="1588" y="155"/>
                  <a:pt x="1615" y="148"/>
                </a:cubicBezTo>
                <a:cubicBezTo>
                  <a:pt x="1647" y="141"/>
                  <a:pt x="1679" y="137"/>
                  <a:pt x="1711" y="139"/>
                </a:cubicBezTo>
              </a:path>
            </a:pathLst>
          </a:custGeom>
          <a:noFill/>
          <a:ln w="19050" cap="rnd">
            <a:gradFill flip="none" rotWithShape="1">
              <a:gsLst>
                <a:gs pos="0">
                  <a:schemeClr val="accent4">
                    <a:lumMod val="20000"/>
                    <a:lumOff val="80000"/>
                  </a:schemeClr>
                </a:gs>
                <a:gs pos="100000">
                  <a:schemeClr val="accent1">
                    <a:lumMod val="20000"/>
                    <a:lumOff val="80000"/>
                    <a:alpha val="56000"/>
                  </a:schemeClr>
                </a:gs>
              </a:gsLst>
              <a:lin ang="0" scaled="1"/>
              <a:tileRect/>
            </a:gra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39" name="Freeform 6"/>
          <p:cNvSpPr/>
          <p:nvPr/>
        </p:nvSpPr>
        <p:spPr bwMode="auto">
          <a:xfrm>
            <a:off x="4520960" y="2669225"/>
            <a:ext cx="2585552" cy="574238"/>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1" fmla="*/ 0 w 10000"/>
              <a:gd name="connsiteY0-2" fmla="*/ 6310 h 10001"/>
              <a:gd name="connsiteX1-3" fmla="*/ 860 w 10000"/>
              <a:gd name="connsiteY1-4" fmla="*/ 5710 h 10001"/>
              <a:gd name="connsiteX2-5" fmla="*/ 1690 w 10000"/>
              <a:gd name="connsiteY2-6" fmla="*/ 6310 h 10001"/>
              <a:gd name="connsiteX3-7" fmla="*/ 2244 w 10000"/>
              <a:gd name="connsiteY3-8" fmla="*/ 9987 h 10001"/>
              <a:gd name="connsiteX4-9" fmla="*/ 2734 w 10000"/>
              <a:gd name="connsiteY4-10" fmla="*/ 6624 h 10001"/>
              <a:gd name="connsiteX5-11" fmla="*/ 3363 w 10000"/>
              <a:gd name="connsiteY5-12" fmla="*/ 26 h 10001"/>
              <a:gd name="connsiteX6-13" fmla="*/ 4090 w 10000"/>
              <a:gd name="connsiteY6-14" fmla="*/ 5659 h 10001"/>
              <a:gd name="connsiteX7-15" fmla="*/ 4828 w 10000"/>
              <a:gd name="connsiteY7-16" fmla="*/ 9909 h 10001"/>
              <a:gd name="connsiteX8-17" fmla="*/ 5527 w 10000"/>
              <a:gd name="connsiteY8-18" fmla="*/ 6493 h 10001"/>
              <a:gd name="connsiteX9-19" fmla="*/ 5907 w 10000"/>
              <a:gd name="connsiteY9-20" fmla="*/ 3833 h 10001"/>
              <a:gd name="connsiteX10-21" fmla="*/ 6253 w 10000"/>
              <a:gd name="connsiteY10-22" fmla="*/ 2060 h 10001"/>
              <a:gd name="connsiteX11-23" fmla="*/ 6744 w 10000"/>
              <a:gd name="connsiteY11-24" fmla="*/ 3364 h 10001"/>
              <a:gd name="connsiteX12-25" fmla="*/ 7204 w 10000"/>
              <a:gd name="connsiteY12-26" fmla="*/ 6675 h 10001"/>
              <a:gd name="connsiteX13-27" fmla="*/ 7505 w 10000"/>
              <a:gd name="connsiteY13-28" fmla="*/ 8083 h 10001"/>
              <a:gd name="connsiteX14-29" fmla="*/ 8093 w 10000"/>
              <a:gd name="connsiteY14-30" fmla="*/ 6050 h 10001"/>
              <a:gd name="connsiteX15-31" fmla="*/ 8730 w 10000"/>
              <a:gd name="connsiteY15-32" fmla="*/ 4321 h 10001"/>
              <a:gd name="connsiteX16-33" fmla="*/ 10000 w 10000"/>
              <a:gd name="connsiteY16-34" fmla="*/ 6190 h 10001"/>
              <a:gd name="connsiteX0-35" fmla="*/ 0 w 10000"/>
              <a:gd name="connsiteY0-36" fmla="*/ 6310 h 10001"/>
              <a:gd name="connsiteX1-37" fmla="*/ 860 w 10000"/>
              <a:gd name="connsiteY1-38" fmla="*/ 5710 h 10001"/>
              <a:gd name="connsiteX2-39" fmla="*/ 1690 w 10000"/>
              <a:gd name="connsiteY2-40" fmla="*/ 6310 h 10001"/>
              <a:gd name="connsiteX3-41" fmla="*/ 2244 w 10000"/>
              <a:gd name="connsiteY3-42" fmla="*/ 9987 h 10001"/>
              <a:gd name="connsiteX4-43" fmla="*/ 2734 w 10000"/>
              <a:gd name="connsiteY4-44" fmla="*/ 6624 h 10001"/>
              <a:gd name="connsiteX5-45" fmla="*/ 3363 w 10000"/>
              <a:gd name="connsiteY5-46" fmla="*/ 26 h 10001"/>
              <a:gd name="connsiteX6-47" fmla="*/ 4090 w 10000"/>
              <a:gd name="connsiteY6-48" fmla="*/ 5659 h 10001"/>
              <a:gd name="connsiteX7-49" fmla="*/ 4828 w 10000"/>
              <a:gd name="connsiteY7-50" fmla="*/ 9909 h 10001"/>
              <a:gd name="connsiteX8-51" fmla="*/ 5527 w 10000"/>
              <a:gd name="connsiteY8-52" fmla="*/ 6493 h 10001"/>
              <a:gd name="connsiteX9-53" fmla="*/ 5907 w 10000"/>
              <a:gd name="connsiteY9-54" fmla="*/ 3833 h 10001"/>
              <a:gd name="connsiteX10-55" fmla="*/ 6253 w 10000"/>
              <a:gd name="connsiteY10-56" fmla="*/ 2060 h 10001"/>
              <a:gd name="connsiteX11-57" fmla="*/ 6744 w 10000"/>
              <a:gd name="connsiteY11-58" fmla="*/ 3364 h 10001"/>
              <a:gd name="connsiteX12-59" fmla="*/ 7204 w 10000"/>
              <a:gd name="connsiteY12-60" fmla="*/ 6675 h 10001"/>
              <a:gd name="connsiteX13-61" fmla="*/ 7505 w 10000"/>
              <a:gd name="connsiteY13-62" fmla="*/ 8083 h 10001"/>
              <a:gd name="connsiteX14-63" fmla="*/ 8093 w 10000"/>
              <a:gd name="connsiteY14-64" fmla="*/ 6050 h 10001"/>
              <a:gd name="connsiteX15-65" fmla="*/ 8730 w 10000"/>
              <a:gd name="connsiteY15-66" fmla="*/ 4321 h 10001"/>
              <a:gd name="connsiteX16-67" fmla="*/ 10000 w 10000"/>
              <a:gd name="connsiteY16-68" fmla="*/ 6190 h 10001"/>
              <a:gd name="connsiteX0-69" fmla="*/ 0 w 10000"/>
              <a:gd name="connsiteY0-70" fmla="*/ 6310 h 10001"/>
              <a:gd name="connsiteX1-71" fmla="*/ 860 w 10000"/>
              <a:gd name="connsiteY1-72" fmla="*/ 5710 h 10001"/>
              <a:gd name="connsiteX2-73" fmla="*/ 1690 w 10000"/>
              <a:gd name="connsiteY2-74" fmla="*/ 6310 h 10001"/>
              <a:gd name="connsiteX3-75" fmla="*/ 2244 w 10000"/>
              <a:gd name="connsiteY3-76" fmla="*/ 9987 h 10001"/>
              <a:gd name="connsiteX4-77" fmla="*/ 2734 w 10000"/>
              <a:gd name="connsiteY4-78" fmla="*/ 6624 h 10001"/>
              <a:gd name="connsiteX5-79" fmla="*/ 3363 w 10000"/>
              <a:gd name="connsiteY5-80" fmla="*/ 26 h 10001"/>
              <a:gd name="connsiteX6-81" fmla="*/ 4090 w 10000"/>
              <a:gd name="connsiteY6-82" fmla="*/ 5659 h 10001"/>
              <a:gd name="connsiteX7-83" fmla="*/ 4828 w 10000"/>
              <a:gd name="connsiteY7-84" fmla="*/ 9909 h 10001"/>
              <a:gd name="connsiteX8-85" fmla="*/ 5527 w 10000"/>
              <a:gd name="connsiteY8-86" fmla="*/ 6493 h 10001"/>
              <a:gd name="connsiteX9-87" fmla="*/ 5907 w 10000"/>
              <a:gd name="connsiteY9-88" fmla="*/ 3833 h 10001"/>
              <a:gd name="connsiteX10-89" fmla="*/ 6253 w 10000"/>
              <a:gd name="connsiteY10-90" fmla="*/ 2060 h 10001"/>
              <a:gd name="connsiteX11-91" fmla="*/ 6744 w 10000"/>
              <a:gd name="connsiteY11-92" fmla="*/ 3364 h 10001"/>
              <a:gd name="connsiteX12-93" fmla="*/ 7204 w 10000"/>
              <a:gd name="connsiteY12-94" fmla="*/ 6675 h 10001"/>
              <a:gd name="connsiteX13-95" fmla="*/ 7505 w 10000"/>
              <a:gd name="connsiteY13-96" fmla="*/ 8083 h 10001"/>
              <a:gd name="connsiteX14-97" fmla="*/ 8093 w 10000"/>
              <a:gd name="connsiteY14-98" fmla="*/ 6050 h 10001"/>
              <a:gd name="connsiteX15-99" fmla="*/ 8730 w 10000"/>
              <a:gd name="connsiteY15-100" fmla="*/ 4321 h 10001"/>
              <a:gd name="connsiteX16-101" fmla="*/ 10000 w 10000"/>
              <a:gd name="connsiteY16-102" fmla="*/ 6190 h 10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19050" cap="rnd">
            <a:gradFill flip="none" rotWithShape="1">
              <a:gsLst>
                <a:gs pos="0">
                  <a:schemeClr val="accent5"/>
                </a:gs>
                <a:gs pos="100000">
                  <a:schemeClr val="accent5">
                    <a:lumMod val="20000"/>
                    <a:lumOff val="80000"/>
                  </a:schemeClr>
                </a:gs>
              </a:gsLst>
              <a:lin ang="10800000" scaled="1"/>
              <a:tileRect/>
            </a:gradFill>
            <a:prstDash val="solid"/>
            <a:round/>
          </a:ln>
        </p:spPr>
        <p:txBody>
          <a:bodyPr vert="horz" wrap="square" lIns="91440" tIns="45720" rIns="91440" bIns="45720" numCol="1" anchor="t" anchorCtr="0" compatLnSpc="1"/>
          <a:lstStyle/>
          <a:p>
            <a:endParaRPr lang="en-IN"/>
          </a:p>
        </p:txBody>
      </p:sp>
      <p:sp>
        <p:nvSpPr>
          <p:cNvPr id="41" name="Freeform 6"/>
          <p:cNvSpPr/>
          <p:nvPr/>
        </p:nvSpPr>
        <p:spPr bwMode="auto">
          <a:xfrm flipH="1" flipV="1">
            <a:off x="4519575" y="2813031"/>
            <a:ext cx="2585552" cy="574238"/>
          </a:xfrm>
          <a:custGeom>
            <a:avLst/>
            <a:gdLst>
              <a:gd name="T0" fmla="*/ 0 w 1721"/>
              <a:gd name="T1" fmla="*/ 257 h 420"/>
              <a:gd name="T2" fmla="*/ 149 w 1721"/>
              <a:gd name="T3" fmla="*/ 234 h 420"/>
              <a:gd name="T4" fmla="*/ 293 w 1721"/>
              <a:gd name="T5" fmla="*/ 257 h 420"/>
              <a:gd name="T6" fmla="*/ 389 w 1721"/>
              <a:gd name="T7" fmla="*/ 398 h 420"/>
              <a:gd name="T8" fmla="*/ 474 w 1721"/>
              <a:gd name="T9" fmla="*/ 269 h 420"/>
              <a:gd name="T10" fmla="*/ 583 w 1721"/>
              <a:gd name="T11" fmla="*/ 16 h 420"/>
              <a:gd name="T12" fmla="*/ 709 w 1721"/>
              <a:gd name="T13" fmla="*/ 232 h 420"/>
              <a:gd name="T14" fmla="*/ 837 w 1721"/>
              <a:gd name="T15" fmla="*/ 395 h 420"/>
              <a:gd name="T16" fmla="*/ 958 w 1721"/>
              <a:gd name="T17" fmla="*/ 264 h 420"/>
              <a:gd name="T18" fmla="*/ 1024 w 1721"/>
              <a:gd name="T19" fmla="*/ 162 h 420"/>
              <a:gd name="T20" fmla="*/ 1084 w 1721"/>
              <a:gd name="T21" fmla="*/ 94 h 420"/>
              <a:gd name="T22" fmla="*/ 1169 w 1721"/>
              <a:gd name="T23" fmla="*/ 144 h 420"/>
              <a:gd name="T24" fmla="*/ 1249 w 1721"/>
              <a:gd name="T25" fmla="*/ 271 h 420"/>
              <a:gd name="T26" fmla="*/ 1301 w 1721"/>
              <a:gd name="T27" fmla="*/ 325 h 420"/>
              <a:gd name="T28" fmla="*/ 1403 w 1721"/>
              <a:gd name="T29" fmla="*/ 247 h 420"/>
              <a:gd name="T30" fmla="*/ 1498 w 1721"/>
              <a:gd name="T31" fmla="*/ 180 h 420"/>
              <a:gd name="T32" fmla="*/ 1721 w 1721"/>
              <a:gd name="T33" fmla="*/ 267 h 420"/>
              <a:gd name="connsiteX0" fmla="*/ 0 w 10073"/>
              <a:gd name="connsiteY0" fmla="*/ 5762 h 9131"/>
              <a:gd name="connsiteX1" fmla="*/ 866 w 10073"/>
              <a:gd name="connsiteY1" fmla="*/ 5214 h 9131"/>
              <a:gd name="connsiteX2" fmla="*/ 1702 w 10073"/>
              <a:gd name="connsiteY2" fmla="*/ 5762 h 9131"/>
              <a:gd name="connsiteX3" fmla="*/ 2260 w 10073"/>
              <a:gd name="connsiteY3" fmla="*/ 9119 h 9131"/>
              <a:gd name="connsiteX4" fmla="*/ 2754 w 10073"/>
              <a:gd name="connsiteY4" fmla="*/ 6048 h 9131"/>
              <a:gd name="connsiteX5" fmla="*/ 3388 w 10073"/>
              <a:gd name="connsiteY5" fmla="*/ 24 h 9131"/>
              <a:gd name="connsiteX6" fmla="*/ 4120 w 10073"/>
              <a:gd name="connsiteY6" fmla="*/ 5167 h 9131"/>
              <a:gd name="connsiteX7" fmla="*/ 4863 w 10073"/>
              <a:gd name="connsiteY7" fmla="*/ 9048 h 9131"/>
              <a:gd name="connsiteX8" fmla="*/ 5567 w 10073"/>
              <a:gd name="connsiteY8" fmla="*/ 5929 h 9131"/>
              <a:gd name="connsiteX9" fmla="*/ 5950 w 10073"/>
              <a:gd name="connsiteY9" fmla="*/ 3500 h 9131"/>
              <a:gd name="connsiteX10" fmla="*/ 6299 w 10073"/>
              <a:gd name="connsiteY10" fmla="*/ 1881 h 9131"/>
              <a:gd name="connsiteX11" fmla="*/ 6793 w 10073"/>
              <a:gd name="connsiteY11" fmla="*/ 3072 h 9131"/>
              <a:gd name="connsiteX12" fmla="*/ 7257 w 10073"/>
              <a:gd name="connsiteY12" fmla="*/ 6095 h 9131"/>
              <a:gd name="connsiteX13" fmla="*/ 7560 w 10073"/>
              <a:gd name="connsiteY13" fmla="*/ 7381 h 9131"/>
              <a:gd name="connsiteX14" fmla="*/ 8152 w 10073"/>
              <a:gd name="connsiteY14" fmla="*/ 5524 h 9131"/>
              <a:gd name="connsiteX15" fmla="*/ 8704 w 10073"/>
              <a:gd name="connsiteY15" fmla="*/ 3929 h 9131"/>
              <a:gd name="connsiteX16" fmla="*/ 10073 w 10073"/>
              <a:gd name="connsiteY16" fmla="*/ 5652 h 9131"/>
              <a:gd name="connsiteX0-1" fmla="*/ 0 w 10000"/>
              <a:gd name="connsiteY0-2" fmla="*/ 6310 h 10001"/>
              <a:gd name="connsiteX1-3" fmla="*/ 860 w 10000"/>
              <a:gd name="connsiteY1-4" fmla="*/ 5710 h 10001"/>
              <a:gd name="connsiteX2-5" fmla="*/ 1690 w 10000"/>
              <a:gd name="connsiteY2-6" fmla="*/ 6310 h 10001"/>
              <a:gd name="connsiteX3-7" fmla="*/ 2244 w 10000"/>
              <a:gd name="connsiteY3-8" fmla="*/ 9987 h 10001"/>
              <a:gd name="connsiteX4-9" fmla="*/ 2734 w 10000"/>
              <a:gd name="connsiteY4-10" fmla="*/ 6624 h 10001"/>
              <a:gd name="connsiteX5-11" fmla="*/ 3363 w 10000"/>
              <a:gd name="connsiteY5-12" fmla="*/ 26 h 10001"/>
              <a:gd name="connsiteX6-13" fmla="*/ 4090 w 10000"/>
              <a:gd name="connsiteY6-14" fmla="*/ 5659 h 10001"/>
              <a:gd name="connsiteX7-15" fmla="*/ 4828 w 10000"/>
              <a:gd name="connsiteY7-16" fmla="*/ 9909 h 10001"/>
              <a:gd name="connsiteX8-17" fmla="*/ 5527 w 10000"/>
              <a:gd name="connsiteY8-18" fmla="*/ 6493 h 10001"/>
              <a:gd name="connsiteX9-19" fmla="*/ 5907 w 10000"/>
              <a:gd name="connsiteY9-20" fmla="*/ 3833 h 10001"/>
              <a:gd name="connsiteX10-21" fmla="*/ 6253 w 10000"/>
              <a:gd name="connsiteY10-22" fmla="*/ 2060 h 10001"/>
              <a:gd name="connsiteX11-23" fmla="*/ 6744 w 10000"/>
              <a:gd name="connsiteY11-24" fmla="*/ 3364 h 10001"/>
              <a:gd name="connsiteX12-25" fmla="*/ 7204 w 10000"/>
              <a:gd name="connsiteY12-26" fmla="*/ 6675 h 10001"/>
              <a:gd name="connsiteX13-27" fmla="*/ 7505 w 10000"/>
              <a:gd name="connsiteY13-28" fmla="*/ 8083 h 10001"/>
              <a:gd name="connsiteX14-29" fmla="*/ 8093 w 10000"/>
              <a:gd name="connsiteY14-30" fmla="*/ 6050 h 10001"/>
              <a:gd name="connsiteX15-31" fmla="*/ 8730 w 10000"/>
              <a:gd name="connsiteY15-32" fmla="*/ 4321 h 10001"/>
              <a:gd name="connsiteX16-33" fmla="*/ 10000 w 10000"/>
              <a:gd name="connsiteY16-34" fmla="*/ 6190 h 10001"/>
              <a:gd name="connsiteX0-35" fmla="*/ 0 w 10000"/>
              <a:gd name="connsiteY0-36" fmla="*/ 6310 h 10001"/>
              <a:gd name="connsiteX1-37" fmla="*/ 860 w 10000"/>
              <a:gd name="connsiteY1-38" fmla="*/ 5710 h 10001"/>
              <a:gd name="connsiteX2-39" fmla="*/ 1690 w 10000"/>
              <a:gd name="connsiteY2-40" fmla="*/ 6310 h 10001"/>
              <a:gd name="connsiteX3-41" fmla="*/ 2244 w 10000"/>
              <a:gd name="connsiteY3-42" fmla="*/ 9987 h 10001"/>
              <a:gd name="connsiteX4-43" fmla="*/ 2734 w 10000"/>
              <a:gd name="connsiteY4-44" fmla="*/ 6624 h 10001"/>
              <a:gd name="connsiteX5-45" fmla="*/ 3363 w 10000"/>
              <a:gd name="connsiteY5-46" fmla="*/ 26 h 10001"/>
              <a:gd name="connsiteX6-47" fmla="*/ 4090 w 10000"/>
              <a:gd name="connsiteY6-48" fmla="*/ 5659 h 10001"/>
              <a:gd name="connsiteX7-49" fmla="*/ 4828 w 10000"/>
              <a:gd name="connsiteY7-50" fmla="*/ 9909 h 10001"/>
              <a:gd name="connsiteX8-51" fmla="*/ 5527 w 10000"/>
              <a:gd name="connsiteY8-52" fmla="*/ 6493 h 10001"/>
              <a:gd name="connsiteX9-53" fmla="*/ 5907 w 10000"/>
              <a:gd name="connsiteY9-54" fmla="*/ 3833 h 10001"/>
              <a:gd name="connsiteX10-55" fmla="*/ 6253 w 10000"/>
              <a:gd name="connsiteY10-56" fmla="*/ 2060 h 10001"/>
              <a:gd name="connsiteX11-57" fmla="*/ 6744 w 10000"/>
              <a:gd name="connsiteY11-58" fmla="*/ 3364 h 10001"/>
              <a:gd name="connsiteX12-59" fmla="*/ 7204 w 10000"/>
              <a:gd name="connsiteY12-60" fmla="*/ 6675 h 10001"/>
              <a:gd name="connsiteX13-61" fmla="*/ 7505 w 10000"/>
              <a:gd name="connsiteY13-62" fmla="*/ 8083 h 10001"/>
              <a:gd name="connsiteX14-63" fmla="*/ 8093 w 10000"/>
              <a:gd name="connsiteY14-64" fmla="*/ 6050 h 10001"/>
              <a:gd name="connsiteX15-65" fmla="*/ 8730 w 10000"/>
              <a:gd name="connsiteY15-66" fmla="*/ 4321 h 10001"/>
              <a:gd name="connsiteX16-67" fmla="*/ 10000 w 10000"/>
              <a:gd name="connsiteY16-68" fmla="*/ 6190 h 10001"/>
              <a:gd name="connsiteX0-69" fmla="*/ 0 w 10000"/>
              <a:gd name="connsiteY0-70" fmla="*/ 6310 h 10001"/>
              <a:gd name="connsiteX1-71" fmla="*/ 860 w 10000"/>
              <a:gd name="connsiteY1-72" fmla="*/ 5710 h 10001"/>
              <a:gd name="connsiteX2-73" fmla="*/ 1690 w 10000"/>
              <a:gd name="connsiteY2-74" fmla="*/ 6310 h 10001"/>
              <a:gd name="connsiteX3-75" fmla="*/ 2244 w 10000"/>
              <a:gd name="connsiteY3-76" fmla="*/ 9987 h 10001"/>
              <a:gd name="connsiteX4-77" fmla="*/ 2734 w 10000"/>
              <a:gd name="connsiteY4-78" fmla="*/ 6624 h 10001"/>
              <a:gd name="connsiteX5-79" fmla="*/ 3363 w 10000"/>
              <a:gd name="connsiteY5-80" fmla="*/ 26 h 10001"/>
              <a:gd name="connsiteX6-81" fmla="*/ 4090 w 10000"/>
              <a:gd name="connsiteY6-82" fmla="*/ 5659 h 10001"/>
              <a:gd name="connsiteX7-83" fmla="*/ 4828 w 10000"/>
              <a:gd name="connsiteY7-84" fmla="*/ 9909 h 10001"/>
              <a:gd name="connsiteX8-85" fmla="*/ 5527 w 10000"/>
              <a:gd name="connsiteY8-86" fmla="*/ 6493 h 10001"/>
              <a:gd name="connsiteX9-87" fmla="*/ 5907 w 10000"/>
              <a:gd name="connsiteY9-88" fmla="*/ 3833 h 10001"/>
              <a:gd name="connsiteX10-89" fmla="*/ 6253 w 10000"/>
              <a:gd name="connsiteY10-90" fmla="*/ 2060 h 10001"/>
              <a:gd name="connsiteX11-91" fmla="*/ 6744 w 10000"/>
              <a:gd name="connsiteY11-92" fmla="*/ 3364 h 10001"/>
              <a:gd name="connsiteX12-93" fmla="*/ 7204 w 10000"/>
              <a:gd name="connsiteY12-94" fmla="*/ 6675 h 10001"/>
              <a:gd name="connsiteX13-95" fmla="*/ 7505 w 10000"/>
              <a:gd name="connsiteY13-96" fmla="*/ 8083 h 10001"/>
              <a:gd name="connsiteX14-97" fmla="*/ 8093 w 10000"/>
              <a:gd name="connsiteY14-98" fmla="*/ 6050 h 10001"/>
              <a:gd name="connsiteX15-99" fmla="*/ 8730 w 10000"/>
              <a:gd name="connsiteY15-100" fmla="*/ 4321 h 10001"/>
              <a:gd name="connsiteX16-101" fmla="*/ 10000 w 10000"/>
              <a:gd name="connsiteY16-102" fmla="*/ 6190 h 1000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Lst>
            <a:rect l="l" t="t" r="r" b="b"/>
            <a:pathLst>
              <a:path w="10000" h="10001">
                <a:moveTo>
                  <a:pt x="0" y="6310"/>
                </a:moveTo>
                <a:cubicBezTo>
                  <a:pt x="300" y="6310"/>
                  <a:pt x="589" y="6310"/>
                  <a:pt x="860" y="5710"/>
                </a:cubicBezTo>
                <a:cubicBezTo>
                  <a:pt x="1055" y="5293"/>
                  <a:pt x="1453" y="4851"/>
                  <a:pt x="1690" y="6310"/>
                </a:cubicBezTo>
                <a:cubicBezTo>
                  <a:pt x="1927" y="7770"/>
                  <a:pt x="2036" y="9857"/>
                  <a:pt x="2244" y="9987"/>
                </a:cubicBezTo>
                <a:cubicBezTo>
                  <a:pt x="2451" y="10143"/>
                  <a:pt x="2602" y="8996"/>
                  <a:pt x="2734" y="6624"/>
                </a:cubicBezTo>
                <a:cubicBezTo>
                  <a:pt x="2873" y="4250"/>
                  <a:pt x="2925" y="444"/>
                  <a:pt x="3363" y="26"/>
                </a:cubicBezTo>
                <a:cubicBezTo>
                  <a:pt x="3801" y="-391"/>
                  <a:pt x="3980" y="4303"/>
                  <a:pt x="4090" y="5659"/>
                </a:cubicBezTo>
                <a:cubicBezTo>
                  <a:pt x="4199" y="7015"/>
                  <a:pt x="4355" y="10561"/>
                  <a:pt x="4828" y="9909"/>
                </a:cubicBezTo>
                <a:cubicBezTo>
                  <a:pt x="5168" y="9413"/>
                  <a:pt x="5353" y="7745"/>
                  <a:pt x="5527" y="6493"/>
                </a:cubicBezTo>
                <a:cubicBezTo>
                  <a:pt x="5653" y="5606"/>
                  <a:pt x="5786" y="4745"/>
                  <a:pt x="5907" y="3833"/>
                </a:cubicBezTo>
                <a:cubicBezTo>
                  <a:pt x="5993" y="3181"/>
                  <a:pt x="6086" y="2321"/>
                  <a:pt x="6253" y="2060"/>
                </a:cubicBezTo>
                <a:cubicBezTo>
                  <a:pt x="6478" y="1695"/>
                  <a:pt x="6634" y="2634"/>
                  <a:pt x="6744" y="3364"/>
                </a:cubicBezTo>
                <a:cubicBezTo>
                  <a:pt x="6899" y="4460"/>
                  <a:pt x="7038" y="5606"/>
                  <a:pt x="7204" y="6675"/>
                </a:cubicBezTo>
                <a:cubicBezTo>
                  <a:pt x="7286" y="7223"/>
                  <a:pt x="7372" y="7770"/>
                  <a:pt x="7505" y="8083"/>
                </a:cubicBezTo>
                <a:cubicBezTo>
                  <a:pt x="7741" y="8657"/>
                  <a:pt x="7978" y="6754"/>
                  <a:pt x="8093" y="6050"/>
                </a:cubicBezTo>
                <a:cubicBezTo>
                  <a:pt x="8226" y="5268"/>
                  <a:pt x="8436" y="4242"/>
                  <a:pt x="8730" y="4321"/>
                </a:cubicBezTo>
                <a:cubicBezTo>
                  <a:pt x="9214" y="4529"/>
                  <a:pt x="9325" y="5982"/>
                  <a:pt x="10000" y="6190"/>
                </a:cubicBezTo>
              </a:path>
            </a:pathLst>
          </a:custGeom>
          <a:noFill/>
          <a:ln w="19050" cap="rnd">
            <a:gradFill flip="none" rotWithShape="1">
              <a:gsLst>
                <a:gs pos="0">
                  <a:schemeClr val="bg1"/>
                </a:gs>
                <a:gs pos="100000">
                  <a:schemeClr val="accent5">
                    <a:lumMod val="20000"/>
                    <a:lumOff val="80000"/>
                  </a:schemeClr>
                </a:gs>
              </a:gsLst>
              <a:lin ang="10800000" scaled="1"/>
              <a:tileRect/>
            </a:gradFill>
            <a:prstDash val="solid"/>
            <a:round/>
          </a:ln>
        </p:spPr>
        <p:txBody>
          <a:bodyPr vert="horz" wrap="square" lIns="91440" tIns="45720" rIns="91440" bIns="45720" numCol="1" anchor="t" anchorCtr="0" compatLnSpc="1"/>
          <a:lstStyle/>
          <a:p>
            <a:endParaRPr lang="en-IN"/>
          </a:p>
        </p:txBody>
      </p:sp>
      <p:grpSp>
        <p:nvGrpSpPr>
          <p:cNvPr id="42" name="Group 41"/>
          <p:cNvGrpSpPr/>
          <p:nvPr/>
        </p:nvGrpSpPr>
        <p:grpSpPr>
          <a:xfrm>
            <a:off x="7773649" y="2851970"/>
            <a:ext cx="338720" cy="588524"/>
            <a:chOff x="5893744" y="1229264"/>
            <a:chExt cx="401336" cy="697321"/>
          </a:xfrm>
          <a:effectLst>
            <a:glow rad="228600">
              <a:schemeClr val="accent2">
                <a:satMod val="175000"/>
                <a:alpha val="40000"/>
              </a:schemeClr>
            </a:glow>
          </a:effectLst>
          <a:scene3d>
            <a:camera prst="perspectiveHeroicExtremeLeftFacing">
              <a:rot lat="0" lon="2400000" rev="19800000"/>
            </a:camera>
            <a:lightRig rig="threePt" dir="t"/>
          </a:scene3d>
        </p:grpSpPr>
        <p:grpSp>
          <p:nvGrpSpPr>
            <p:cNvPr id="43" name="Group 42"/>
            <p:cNvGrpSpPr/>
            <p:nvPr/>
          </p:nvGrpSpPr>
          <p:grpSpPr>
            <a:xfrm>
              <a:off x="5893744" y="1229264"/>
              <a:ext cx="401336" cy="697321"/>
              <a:chOff x="5778500" y="1427163"/>
              <a:chExt cx="635000" cy="1103313"/>
            </a:xfrm>
          </p:grpSpPr>
          <p:sp>
            <p:nvSpPr>
              <p:cNvPr id="45" name="Freeform 15"/>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sp>
            <p:nvSpPr>
              <p:cNvPr id="46" name="Freeform 16"/>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grpSp>
        <p:sp>
          <p:nvSpPr>
            <p:cNvPr id="44" name="Rectangle: Rounded Corners 43"/>
            <p:cNvSpPr/>
            <p:nvPr/>
          </p:nvSpPr>
          <p:spPr>
            <a:xfrm>
              <a:off x="5985004" y="1293777"/>
              <a:ext cx="218816" cy="4069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TextBox 3"/>
          <p:cNvSpPr txBox="1"/>
          <p:nvPr/>
        </p:nvSpPr>
        <p:spPr>
          <a:xfrm>
            <a:off x="9201640" y="2404858"/>
            <a:ext cx="2725419" cy="757130"/>
          </a:xfrm>
          <a:prstGeom prst="rect">
            <a:avLst/>
          </a:prstGeom>
          <a:noFill/>
        </p:spPr>
        <p:txBody>
          <a:bodyPr wrap="square">
            <a:spAutoFit/>
          </a:bodyPr>
          <a:lstStyle/>
          <a:p>
            <a:pPr>
              <a:lnSpc>
                <a:spcPct val="90000"/>
              </a:lnSpc>
              <a:spcBef>
                <a:spcPts val="400"/>
              </a:spcBef>
            </a:pPr>
            <a:r>
              <a:rPr lang="en-IN" sz="2400" dirty="0">
                <a:solidFill>
                  <a:schemeClr val="bg1"/>
                </a:solidFill>
                <a:ea typeface="Open Sans" pitchFamily="34" charset="0"/>
                <a:cs typeface="Open Sans" pitchFamily="34" charset="0"/>
              </a:rPr>
              <a:t>Hi Google, What is NLP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8" repeatCount="indefinite" fill="hold" grpId="0" nodeType="afterEffect">
                                  <p:stCondLst>
                                    <p:cond delay="0"/>
                                  </p:stCondLst>
                                  <p:childTnLst>
                                    <p:animEffect transition="out" filter="wipe(left)">
                                      <p:cBhvr>
                                        <p:cTn id="6" dur="600"/>
                                        <p:tgtEl>
                                          <p:spTgt spid="41"/>
                                        </p:tgtEl>
                                      </p:cBhvr>
                                    </p:animEffect>
                                    <p:set>
                                      <p:cBhvr>
                                        <p:cTn id="7" dur="1" fill="hold">
                                          <p:stCondLst>
                                            <p:cond delay="599"/>
                                          </p:stCondLst>
                                        </p:cTn>
                                        <p:tgtEl>
                                          <p:spTgt spid="41"/>
                                        </p:tgtEl>
                                        <p:attrNameLst>
                                          <p:attrName>style.visibility</p:attrName>
                                        </p:attrNameLst>
                                      </p:cBhvr>
                                      <p:to>
                                        <p:strVal val="hidden"/>
                                      </p:to>
                                    </p:set>
                                  </p:childTnLst>
                                </p:cTn>
                              </p:par>
                              <p:par>
                                <p:cTn id="8" presetID="22" presetClass="exit" presetSubtype="8" repeatCount="indefinite" fill="hold" grpId="0" nodeType="withEffect">
                                  <p:stCondLst>
                                    <p:cond delay="0"/>
                                  </p:stCondLst>
                                  <p:childTnLst>
                                    <p:animEffect transition="out" filter="wipe(left)">
                                      <p:cBhvr>
                                        <p:cTn id="9" dur="700"/>
                                        <p:tgtEl>
                                          <p:spTgt spid="39"/>
                                        </p:tgtEl>
                                      </p:cBhvr>
                                    </p:animEffect>
                                    <p:set>
                                      <p:cBhvr>
                                        <p:cTn id="10" dur="1" fill="hold">
                                          <p:stCondLst>
                                            <p:cond delay="699"/>
                                          </p:stCondLst>
                                        </p:cTn>
                                        <p:tgtEl>
                                          <p:spTgt spid="39"/>
                                        </p:tgtEl>
                                        <p:attrNameLst>
                                          <p:attrName>style.visibility</p:attrName>
                                        </p:attrNameLst>
                                      </p:cBhvr>
                                      <p:to>
                                        <p:strVal val="hidden"/>
                                      </p:to>
                                    </p:set>
                                  </p:childTnLst>
                                </p:cTn>
                              </p:par>
                              <p:par>
                                <p:cTn id="11" presetID="22" presetClass="exit" presetSubtype="8" repeatCount="indefinite" fill="hold" grpId="0" nodeType="withEffect">
                                  <p:stCondLst>
                                    <p:cond delay="0"/>
                                  </p:stCondLst>
                                  <p:childTnLst>
                                    <p:animEffect transition="out" filter="wipe(left)">
                                      <p:cBhvr>
                                        <p:cTn id="12" dur="800"/>
                                        <p:tgtEl>
                                          <p:spTgt spid="37"/>
                                        </p:tgtEl>
                                      </p:cBhvr>
                                    </p:animEffect>
                                    <p:set>
                                      <p:cBhvr>
                                        <p:cTn id="13" dur="1" fill="hold">
                                          <p:stCondLst>
                                            <p:cond delay="799"/>
                                          </p:stCondLst>
                                        </p:cTn>
                                        <p:tgtEl>
                                          <p:spTgt spid="37"/>
                                        </p:tgtEl>
                                        <p:attrNameLst>
                                          <p:attrName>style.visibility</p:attrName>
                                        </p:attrNameLst>
                                      </p:cBhvr>
                                      <p:to>
                                        <p:strVal val="hidden"/>
                                      </p:to>
                                    </p:set>
                                  </p:childTnLst>
                                </p:cTn>
                              </p:par>
                              <p:par>
                                <p:cTn id="14" presetID="10" presetClass="entr" presetSubtype="0" repeatCount="indefinite" fill="hold" nodeType="withEffect">
                                  <p:stCondLst>
                                    <p:cond delay="0"/>
                                  </p:stCondLst>
                                  <p:endCondLst>
                                    <p:cond evt="onNext" delay="0">
                                      <p:tgtEl>
                                        <p:sldTgt/>
                                      </p:tgtEl>
                                    </p:cond>
                                  </p:end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75000"/>
              </a:schemeClr>
            </a:gs>
            <a:gs pos="100000">
              <a:schemeClr val="accent2"/>
            </a:gs>
          </a:gsLst>
          <a:lin ang="2700000" scaled="1"/>
        </a:gradFill>
        <a:effectLst/>
      </p:bgPr>
    </p:bg>
    <p:spTree>
      <p:nvGrpSpPr>
        <p:cNvPr id="1" name="">
          <a:extLst>
            <a:ext uri="{FF2B5EF4-FFF2-40B4-BE49-F238E27FC236}">
              <a16:creationId xmlns:a16="http://schemas.microsoft.com/office/drawing/2014/main" id="{5FAEAC61-0E52-60F1-BFA6-D175449FA8F8}"/>
            </a:ext>
          </a:extLst>
        </p:cNvPr>
        <p:cNvGrpSpPr/>
        <p:nvPr/>
      </p:nvGrpSpPr>
      <p:grpSpPr>
        <a:xfrm>
          <a:off x="0" y="0"/>
          <a:ext cx="0" cy="0"/>
          <a:chOff x="0" y="0"/>
          <a:chExt cx="0" cy="0"/>
        </a:xfrm>
      </p:grpSpPr>
      <p:pic>
        <p:nvPicPr>
          <p:cNvPr id="1030" name="Picture 6" descr="Google Gemini Logo PNG">
            <a:extLst>
              <a:ext uri="{FF2B5EF4-FFF2-40B4-BE49-F238E27FC236}">
                <a16:creationId xmlns:a16="http://schemas.microsoft.com/office/drawing/2014/main" id="{3B991003-3B5A-C217-A6AC-59570219DA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3932" y="908720"/>
            <a:ext cx="3139120" cy="115212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F64D56E-CDCC-F10A-E888-50C5AF3376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2684" y="410850"/>
            <a:ext cx="2715950" cy="2715950"/>
          </a:xfrm>
          <a:prstGeom prst="rect">
            <a:avLst/>
          </a:prstGeom>
        </p:spPr>
      </p:pic>
      <p:pic>
        <p:nvPicPr>
          <p:cNvPr id="6" name="Picture 5">
            <a:extLst>
              <a:ext uri="{FF2B5EF4-FFF2-40B4-BE49-F238E27FC236}">
                <a16:creationId xmlns:a16="http://schemas.microsoft.com/office/drawing/2014/main" id="{00214513-76DD-77DE-A638-E35F8F8F7D1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40649" y="4005064"/>
            <a:ext cx="3307221" cy="2319189"/>
          </a:xfrm>
          <a:prstGeom prst="rect">
            <a:avLst/>
          </a:prstGeom>
        </p:spPr>
      </p:pic>
      <p:pic>
        <p:nvPicPr>
          <p:cNvPr id="8" name="Picture 7">
            <a:extLst>
              <a:ext uri="{FF2B5EF4-FFF2-40B4-BE49-F238E27FC236}">
                <a16:creationId xmlns:a16="http://schemas.microsoft.com/office/drawing/2014/main" id="{DE972609-9C75-ECFD-BA23-4742EFE87E8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59633" y="3010645"/>
            <a:ext cx="3573016" cy="3573016"/>
          </a:xfrm>
          <a:prstGeom prst="rect">
            <a:avLst/>
          </a:prstGeom>
        </p:spPr>
      </p:pic>
    </p:spTree>
    <p:extLst>
      <p:ext uri="{BB962C8B-B14F-4D97-AF65-F5344CB8AC3E}">
        <p14:creationId xmlns:p14="http://schemas.microsoft.com/office/powerpoint/2010/main" val="1284814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a:spLocks noGrp="1"/>
          </p:cNvSpPr>
          <p:nvPr>
            <p:ph type="title"/>
          </p:nvPr>
        </p:nvSpPr>
        <p:spPr>
          <a:xfrm>
            <a:off x="-2" y="933792"/>
            <a:ext cx="3136831" cy="831474"/>
          </a:xfrm>
        </p:spPr>
        <p:txBody>
          <a:bodyPr>
            <a:normAutofit/>
          </a:bodyPr>
          <a:lstStyle/>
          <a:p>
            <a:r>
              <a:rPr lang="en-US" dirty="0"/>
              <a:t>Pros:</a:t>
            </a:r>
          </a:p>
        </p:txBody>
      </p:sp>
      <p:sp>
        <p:nvSpPr>
          <p:cNvPr id="3" name="Content Placeholder 7"/>
          <p:cNvSpPr txBox="1"/>
          <p:nvPr/>
        </p:nvSpPr>
        <p:spPr>
          <a:xfrm>
            <a:off x="909955" y="2118995"/>
            <a:ext cx="7946390" cy="3213735"/>
          </a:xfrm>
          <a:prstGeom prst="rect">
            <a:avLst/>
          </a:prstGeom>
        </p:spPr>
        <p:txBody>
          <a:bodyPr vert="horz" lIns="91416" tIns="45708" rIns="91416" bIns="45708"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
            </a:pPr>
            <a:r>
              <a:rPr lang="en-US" sz="2400" b="1" dirty="0">
                <a:solidFill>
                  <a:schemeClr val="tx1"/>
                </a:solidFill>
              </a:rPr>
              <a:t>Increased Productivity</a:t>
            </a:r>
          </a:p>
          <a:p>
            <a:pPr marL="342900" indent="-342900">
              <a:buFont typeface="Wingdings" panose="05000000000000000000" pitchFamily="2" charset="2"/>
              <a:buChar char="§"/>
            </a:pPr>
            <a:r>
              <a:rPr lang="en-US" sz="2400" b="1" dirty="0">
                <a:solidFill>
                  <a:schemeClr val="tx1"/>
                </a:solidFill>
              </a:rPr>
              <a:t>Accessibility</a:t>
            </a:r>
          </a:p>
          <a:p>
            <a:pPr marL="342900" indent="-342900">
              <a:buFont typeface="Wingdings" panose="05000000000000000000" pitchFamily="2" charset="2"/>
              <a:buChar char="§"/>
            </a:pPr>
            <a:r>
              <a:rPr lang="en-US" sz="2400" b="1" dirty="0">
                <a:solidFill>
                  <a:schemeClr val="tx1"/>
                </a:solidFill>
              </a:rPr>
              <a:t>Hands-Free Convenience</a:t>
            </a:r>
          </a:p>
          <a:p>
            <a:pPr marL="342900" indent="-342900">
              <a:buFont typeface="Wingdings" panose="05000000000000000000" pitchFamily="2" charset="2"/>
              <a:buChar char="§"/>
            </a:pPr>
            <a:r>
              <a:rPr lang="en-US" sz="2400" b="1" dirty="0">
                <a:solidFill>
                  <a:schemeClr val="tx1"/>
                </a:solidFill>
              </a:rPr>
              <a:t>Enhanced Usability</a:t>
            </a:r>
          </a:p>
          <a:p>
            <a:pPr marL="342900" indent="-342900">
              <a:buFont typeface="Wingdings" panose="05000000000000000000" pitchFamily="2" charset="2"/>
              <a:buChar char="§"/>
            </a:pPr>
            <a:r>
              <a:rPr lang="en-US" sz="2400" b="1" dirty="0">
                <a:solidFill>
                  <a:schemeClr val="tx1"/>
                </a:solidFill>
              </a:rPr>
              <a:t>Integration with Smart Devices</a:t>
            </a:r>
          </a:p>
        </p:txBody>
      </p:sp>
      <p:sp>
        <p:nvSpPr>
          <p:cNvPr id="2" name="Frame 1"/>
          <p:cNvSpPr/>
          <p:nvPr/>
        </p:nvSpPr>
        <p:spPr>
          <a:xfrm>
            <a:off x="0" y="0"/>
            <a:ext cx="12287100" cy="7029400"/>
          </a:xfrm>
          <a:prstGeom prst="fram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 name="Rectangle 3"/>
          <p:cNvSpPr/>
          <p:nvPr/>
        </p:nvSpPr>
        <p:spPr>
          <a:xfrm>
            <a:off x="693812" y="1196752"/>
            <a:ext cx="1152128" cy="648072"/>
          </a:xfrm>
          <a:prstGeom prst="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Pros: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a:spLocks noGrp="1"/>
          </p:cNvSpPr>
          <p:nvPr>
            <p:ph type="title"/>
          </p:nvPr>
        </p:nvSpPr>
        <p:spPr>
          <a:xfrm>
            <a:off x="-2" y="933792"/>
            <a:ext cx="3136831" cy="831474"/>
          </a:xfrm>
        </p:spPr>
        <p:txBody>
          <a:bodyPr>
            <a:normAutofit/>
          </a:bodyPr>
          <a:lstStyle/>
          <a:p>
            <a:r>
              <a:rPr lang="en-US" dirty="0"/>
              <a:t>Pros:</a:t>
            </a:r>
          </a:p>
        </p:txBody>
      </p:sp>
      <p:sp>
        <p:nvSpPr>
          <p:cNvPr id="3" name="Content Placeholder 7"/>
          <p:cNvSpPr txBox="1"/>
          <p:nvPr/>
        </p:nvSpPr>
        <p:spPr>
          <a:xfrm>
            <a:off x="981710" y="2209800"/>
            <a:ext cx="9461500" cy="1739900"/>
          </a:xfrm>
          <a:prstGeom prst="rect">
            <a:avLst/>
          </a:prstGeom>
        </p:spPr>
        <p:txBody>
          <a:bodyPr vert="horz" lIns="91416" tIns="45708" rIns="91416" bIns="45708"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
            </a:pPr>
            <a:r>
              <a:rPr lang="en-US" b="1" dirty="0">
                <a:solidFill>
                  <a:schemeClr val="tx1"/>
                </a:solidFill>
              </a:rPr>
              <a:t>Accuracy Issues</a:t>
            </a:r>
          </a:p>
          <a:p>
            <a:pPr marL="342900" indent="-342900">
              <a:buFont typeface="Wingdings" panose="05000000000000000000" pitchFamily="2" charset="2"/>
              <a:buChar char="§"/>
            </a:pPr>
            <a:r>
              <a:rPr lang="en-US" b="1" dirty="0">
                <a:solidFill>
                  <a:schemeClr val="tx1"/>
                </a:solidFill>
              </a:rPr>
              <a:t>Dependence on Internet Connectivity</a:t>
            </a:r>
          </a:p>
          <a:p>
            <a:pPr marL="342900" indent="-342900">
              <a:buFont typeface="Wingdings" panose="05000000000000000000" pitchFamily="2" charset="2"/>
              <a:buChar char="§"/>
            </a:pPr>
            <a:r>
              <a:rPr lang="en-US" b="1" dirty="0">
                <a:solidFill>
                  <a:schemeClr val="tx1"/>
                </a:solidFill>
              </a:rPr>
              <a:t>Learning Curve</a:t>
            </a:r>
            <a:endParaRPr lang="en-US" sz="4000" b="1" dirty="0">
              <a:solidFill>
                <a:schemeClr val="tx1"/>
              </a:solidFill>
            </a:endParaRPr>
          </a:p>
        </p:txBody>
      </p:sp>
      <p:sp>
        <p:nvSpPr>
          <p:cNvPr id="2" name="Frame 1"/>
          <p:cNvSpPr/>
          <p:nvPr/>
        </p:nvSpPr>
        <p:spPr>
          <a:xfrm>
            <a:off x="0" y="0"/>
            <a:ext cx="12287100" cy="7029400"/>
          </a:xfrm>
          <a:prstGeom prst="fram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693812" y="1339592"/>
            <a:ext cx="1224136" cy="648072"/>
          </a:xfrm>
          <a:prstGeom prst="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Cons: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a:spLocks noGrp="1"/>
          </p:cNvSpPr>
          <p:nvPr>
            <p:ph type="title"/>
          </p:nvPr>
        </p:nvSpPr>
        <p:spPr>
          <a:xfrm>
            <a:off x="-2" y="933792"/>
            <a:ext cx="3136831" cy="831474"/>
          </a:xfrm>
        </p:spPr>
        <p:txBody>
          <a:bodyPr>
            <a:normAutofit/>
          </a:bodyPr>
          <a:lstStyle/>
          <a:p>
            <a:r>
              <a:rPr lang="en-US" dirty="0"/>
              <a:t>Pros:</a:t>
            </a:r>
          </a:p>
        </p:txBody>
      </p:sp>
      <p:sp>
        <p:nvSpPr>
          <p:cNvPr id="3" name="Content Placeholder 7"/>
          <p:cNvSpPr txBox="1"/>
          <p:nvPr/>
        </p:nvSpPr>
        <p:spPr>
          <a:xfrm>
            <a:off x="981844" y="2375703"/>
            <a:ext cx="10225136" cy="3213537"/>
          </a:xfrm>
          <a:prstGeom prst="rect">
            <a:avLst/>
          </a:prstGeom>
        </p:spPr>
        <p:txBody>
          <a:bodyPr vert="horz" lIns="91416" tIns="45708" rIns="91416" bIns="45708"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marL="342900" indent="-342900" algn="just">
              <a:buFont typeface="Arial" panose="020B0604020202020204" pitchFamily="34" charset="0"/>
              <a:buChar char="•"/>
            </a:pPr>
            <a:r>
              <a:rPr lang="en-US" dirty="0">
                <a:solidFill>
                  <a:schemeClr val="tx1"/>
                </a:solidFill>
              </a:rPr>
              <a:t>Add the ability to upload audio files for text extraction.Implement sentiment analysis on the extracted text.</a:t>
            </a:r>
          </a:p>
          <a:p>
            <a:pPr marL="342900" indent="-342900" algn="just">
              <a:buFont typeface="Arial" panose="020B0604020202020204" pitchFamily="34" charset="0"/>
              <a:buChar char="•"/>
            </a:pPr>
            <a:r>
              <a:rPr lang="en-US" dirty="0">
                <a:solidFill>
                  <a:schemeClr val="tx1"/>
                </a:solidFill>
              </a:rPr>
              <a:t>Integrate a feature to Convert the speech to text for chatbot understanding and responses.</a:t>
            </a:r>
          </a:p>
        </p:txBody>
      </p:sp>
      <p:sp>
        <p:nvSpPr>
          <p:cNvPr id="2" name="Frame 1"/>
          <p:cNvSpPr/>
          <p:nvPr/>
        </p:nvSpPr>
        <p:spPr>
          <a:xfrm>
            <a:off x="0" y="0"/>
            <a:ext cx="12287100" cy="7029400"/>
          </a:xfrm>
          <a:prstGeom prst="fram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549796" y="1134381"/>
            <a:ext cx="2921579" cy="936104"/>
          </a:xfrm>
          <a:prstGeom prst="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For Future:</a:t>
            </a:r>
            <a:endParaRPr 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a:spLocks noGrp="1"/>
          </p:cNvSpPr>
          <p:nvPr>
            <p:ph type="title"/>
          </p:nvPr>
        </p:nvSpPr>
        <p:spPr>
          <a:xfrm>
            <a:off x="-2" y="933792"/>
            <a:ext cx="3136831" cy="831474"/>
          </a:xfrm>
        </p:spPr>
        <p:txBody>
          <a:bodyPr>
            <a:normAutofit/>
          </a:bodyPr>
          <a:lstStyle/>
          <a:p>
            <a:r>
              <a:rPr lang="en-US" dirty="0"/>
              <a:t>Pros:</a:t>
            </a:r>
          </a:p>
        </p:txBody>
      </p:sp>
      <p:sp>
        <p:nvSpPr>
          <p:cNvPr id="3" name="Content Placeholder 7"/>
          <p:cNvSpPr txBox="1"/>
          <p:nvPr/>
        </p:nvSpPr>
        <p:spPr>
          <a:xfrm>
            <a:off x="981710" y="2209800"/>
            <a:ext cx="10446385" cy="3019425"/>
          </a:xfrm>
          <a:prstGeom prst="rect">
            <a:avLst/>
          </a:prstGeom>
        </p:spPr>
        <p:txBody>
          <a:bodyPr vert="horz" lIns="91416" tIns="45708" rIns="91416" bIns="45708"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marL="342900" indent="-342900">
              <a:buFont typeface="Wingdings" panose="05000000000000000000" pitchFamily="2" charset="2"/>
              <a:buChar char="§"/>
            </a:pPr>
            <a:r>
              <a:rPr lang="en-US" sz="3110" dirty="0">
                <a:solidFill>
                  <a:schemeClr val="tx1"/>
                </a:solidFill>
              </a:rPr>
              <a:t>Customer Support</a:t>
            </a:r>
          </a:p>
          <a:p>
            <a:pPr marL="342900" indent="-342900">
              <a:buFont typeface="Wingdings" panose="05000000000000000000" pitchFamily="2" charset="2"/>
              <a:buChar char="§"/>
            </a:pPr>
            <a:r>
              <a:rPr lang="en-US" sz="3110" dirty="0">
                <a:solidFill>
                  <a:schemeClr val="tx1"/>
                </a:solidFill>
              </a:rPr>
              <a:t>Health Care</a:t>
            </a:r>
          </a:p>
          <a:p>
            <a:pPr marL="342900" indent="-342900">
              <a:buFont typeface="Wingdings" panose="05000000000000000000" pitchFamily="2" charset="2"/>
              <a:buChar char="§"/>
            </a:pPr>
            <a:r>
              <a:rPr lang="en-US" sz="3110" dirty="0">
                <a:solidFill>
                  <a:schemeClr val="tx1"/>
                </a:solidFill>
              </a:rPr>
              <a:t>Media and content creation</a:t>
            </a:r>
          </a:p>
          <a:p>
            <a:pPr marL="342900" indent="-342900">
              <a:buFont typeface="Wingdings" panose="05000000000000000000" pitchFamily="2" charset="2"/>
              <a:buChar char="§"/>
            </a:pPr>
            <a:r>
              <a:rPr lang="en-US" sz="3110" dirty="0">
                <a:solidFill>
                  <a:schemeClr val="tx1"/>
                </a:solidFill>
              </a:rPr>
              <a:t>market Research</a:t>
            </a:r>
          </a:p>
        </p:txBody>
      </p:sp>
      <p:sp>
        <p:nvSpPr>
          <p:cNvPr id="2" name="Frame 1"/>
          <p:cNvSpPr/>
          <p:nvPr/>
        </p:nvSpPr>
        <p:spPr>
          <a:xfrm>
            <a:off x="0" y="0"/>
            <a:ext cx="12287100" cy="7029400"/>
          </a:xfrm>
          <a:prstGeom prst="fram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694055" y="1339850"/>
            <a:ext cx="3423920" cy="648335"/>
          </a:xfrm>
          <a:prstGeom prst="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t>Applications: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6"/>
          <p:cNvSpPr>
            <a:spLocks noGrp="1"/>
          </p:cNvSpPr>
          <p:nvPr>
            <p:ph type="title"/>
          </p:nvPr>
        </p:nvSpPr>
        <p:spPr>
          <a:xfrm>
            <a:off x="-2" y="933792"/>
            <a:ext cx="3136831" cy="831474"/>
          </a:xfrm>
        </p:spPr>
        <p:txBody>
          <a:bodyPr>
            <a:normAutofit/>
          </a:bodyPr>
          <a:lstStyle/>
          <a:p>
            <a:r>
              <a:rPr lang="en-US" dirty="0"/>
              <a:t>Pros:</a:t>
            </a:r>
          </a:p>
        </p:txBody>
      </p:sp>
      <p:sp>
        <p:nvSpPr>
          <p:cNvPr id="3" name="Content Placeholder 7"/>
          <p:cNvSpPr txBox="1"/>
          <p:nvPr/>
        </p:nvSpPr>
        <p:spPr>
          <a:xfrm>
            <a:off x="981844" y="2375703"/>
            <a:ext cx="10225136" cy="3213537"/>
          </a:xfrm>
          <a:prstGeom prst="rect">
            <a:avLst/>
          </a:prstGeom>
        </p:spPr>
        <p:txBody>
          <a:bodyPr vert="horz" lIns="91416" tIns="45708" rIns="91416" bIns="45708" rtlCol="0">
            <a:normAutofit/>
          </a:bodyPr>
          <a:lstStyle>
            <a:lvl1pPr marL="0" indent="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None/>
              <a:defRPr sz="2400" kern="1200" cap="all" spc="200" baseline="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
                <a:schemeClr val="accent1"/>
              </a:buClr>
              <a:buFont typeface="Wingdings" panose="05000000000000000000" pitchFamily="2" charset="2"/>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anose="020F0502020204030204" pitchFamily="34" charset="0"/>
              <a:buNone/>
              <a:defRPr sz="2000" kern="1200">
                <a:solidFill>
                  <a:schemeClr val="tx1">
                    <a:lumMod val="75000"/>
                    <a:lumOff val="25000"/>
                  </a:schemeClr>
                </a:solidFill>
                <a:latin typeface="+mn-lt"/>
                <a:ea typeface="+mn-ea"/>
                <a:cs typeface="+mn-cs"/>
              </a:defRPr>
            </a:lvl9pPr>
          </a:lstStyle>
          <a:p>
            <a:pPr algn="just"/>
            <a:r>
              <a:rPr lang="en-US" dirty="0">
                <a:solidFill>
                  <a:schemeClr val="tx1"/>
                </a:solidFill>
              </a:rPr>
              <a:t>Speech-to-text technology transforms spoken language into written text, enhancing accessibility, productivity, and communication. With ongoing advancements, it continues to simplify tasks and bridge communication gaps, proving to be an essential tool in modern life.</a:t>
            </a:r>
          </a:p>
        </p:txBody>
      </p:sp>
      <p:sp>
        <p:nvSpPr>
          <p:cNvPr id="2" name="Frame 1"/>
          <p:cNvSpPr/>
          <p:nvPr/>
        </p:nvSpPr>
        <p:spPr>
          <a:xfrm>
            <a:off x="0" y="0"/>
            <a:ext cx="12287100" cy="7029400"/>
          </a:xfrm>
          <a:prstGeom prst="fram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3"/>
          <p:cNvSpPr/>
          <p:nvPr/>
        </p:nvSpPr>
        <p:spPr>
          <a:xfrm>
            <a:off x="549796" y="1134381"/>
            <a:ext cx="2921579" cy="936104"/>
          </a:xfrm>
          <a:prstGeom prst="rect">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0" dirty="0"/>
              <a:t>Conclusion</a:t>
            </a:r>
            <a:r>
              <a:rPr lang="en-US" sz="3200" b="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9" name="Group 208"/>
          <p:cNvGrpSpPr/>
          <p:nvPr/>
        </p:nvGrpSpPr>
        <p:grpSpPr>
          <a:xfrm>
            <a:off x="5407494" y="2665355"/>
            <a:ext cx="1338490" cy="1339710"/>
            <a:chOff x="5352732" y="1034056"/>
            <a:chExt cx="1483360" cy="1484714"/>
          </a:xfrm>
        </p:grpSpPr>
        <p:sp>
          <p:nvSpPr>
            <p:cNvPr id="210" name="Oval 209"/>
            <p:cNvSpPr>
              <a:spLocks noChangeArrowheads="1"/>
            </p:cNvSpPr>
            <p:nvPr/>
          </p:nvSpPr>
          <p:spPr bwMode="auto">
            <a:xfrm>
              <a:off x="5352732" y="1034056"/>
              <a:ext cx="1483360" cy="1484714"/>
            </a:xfrm>
            <a:prstGeom prst="ellipse">
              <a:avLst/>
            </a:prstGeom>
            <a:solidFill>
              <a:schemeClr val="accent2"/>
            </a:solidFill>
            <a:ln>
              <a:noFill/>
            </a:ln>
            <a:effectLst/>
          </p:spPr>
          <p:txBody>
            <a:bodyPr vert="horz" wrap="square" lIns="91440" tIns="45720" rIns="91440" bIns="45720" numCol="1" anchor="t" anchorCtr="0" compatLnSpc="1"/>
            <a:lstStyle/>
            <a:p>
              <a:endParaRPr lang="en-IN" dirty="0"/>
            </a:p>
          </p:txBody>
        </p:sp>
        <p:grpSp>
          <p:nvGrpSpPr>
            <p:cNvPr id="211" name="Group 210"/>
            <p:cNvGrpSpPr/>
            <p:nvPr/>
          </p:nvGrpSpPr>
          <p:grpSpPr>
            <a:xfrm>
              <a:off x="5872025" y="1390015"/>
              <a:ext cx="444774" cy="772796"/>
              <a:chOff x="5778500" y="1427163"/>
              <a:chExt cx="635000" cy="1103313"/>
            </a:xfrm>
          </p:grpSpPr>
          <p:sp>
            <p:nvSpPr>
              <p:cNvPr id="212" name="Freeform 15"/>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sp>
            <p:nvSpPr>
              <p:cNvPr id="213" name="Freeform 16"/>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grpSp>
      </p:grpSp>
      <p:grpSp>
        <p:nvGrpSpPr>
          <p:cNvPr id="214" name="Group 213"/>
          <p:cNvGrpSpPr/>
          <p:nvPr/>
        </p:nvGrpSpPr>
        <p:grpSpPr>
          <a:xfrm>
            <a:off x="2494012" y="69162"/>
            <a:ext cx="8886408" cy="2783774"/>
            <a:chOff x="1485900" y="2636912"/>
            <a:chExt cx="9460308" cy="2361788"/>
          </a:xfrm>
        </p:grpSpPr>
        <p:grpSp>
          <p:nvGrpSpPr>
            <p:cNvPr id="215" name="Group 214"/>
            <p:cNvGrpSpPr/>
            <p:nvPr/>
          </p:nvGrpSpPr>
          <p:grpSpPr>
            <a:xfrm>
              <a:off x="1485900" y="2636912"/>
              <a:ext cx="8408271" cy="2361788"/>
              <a:chOff x="1541463" y="3026017"/>
              <a:chExt cx="7067550" cy="1985196"/>
            </a:xfrm>
          </p:grpSpPr>
          <p:sp>
            <p:nvSpPr>
              <p:cNvPr id="219" name="Freeform 5"/>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5">
                      <a:alpha val="50000"/>
                    </a:schemeClr>
                  </a:gs>
                  <a:gs pos="100000">
                    <a:schemeClr val="accent2">
                      <a:alpha val="50000"/>
                    </a:schemeClr>
                  </a:gs>
                </a:gsLst>
                <a:lin ang="10800000" scaled="1"/>
              </a:gradFill>
              <a:ln w="9525">
                <a:noFill/>
                <a:round/>
              </a:ln>
            </p:spPr>
            <p:txBody>
              <a:bodyPr vert="horz" wrap="square" lIns="91440" tIns="45720" rIns="91440" bIns="45720" numCol="1" anchor="t" anchorCtr="0" compatLnSpc="1"/>
              <a:lstStyle/>
              <a:p>
                <a:endParaRPr lang="en-IN"/>
              </a:p>
            </p:txBody>
          </p:sp>
          <p:sp>
            <p:nvSpPr>
              <p:cNvPr id="220" name="Freeform 6"/>
              <p:cNvSpPr/>
              <p:nvPr/>
            </p:nvSpPr>
            <p:spPr bwMode="auto">
              <a:xfrm>
                <a:off x="1801813" y="3946000"/>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5">
                      <a:alpha val="70000"/>
                    </a:schemeClr>
                  </a:gs>
                  <a:gs pos="100000">
                    <a:schemeClr val="accent2">
                      <a:alpha val="70000"/>
                    </a:schemeClr>
                  </a:gs>
                </a:gsLst>
                <a:lin ang="10800000" scaled="1"/>
              </a:gradFill>
              <a:ln w="9525">
                <a:noFill/>
                <a:round/>
              </a:ln>
            </p:spPr>
            <p:txBody>
              <a:bodyPr vert="horz" wrap="square" lIns="91440" tIns="45720" rIns="91440" bIns="45720" numCol="1" anchor="t" anchorCtr="0" compatLnSpc="1"/>
              <a:lstStyle/>
              <a:p>
                <a:endParaRPr lang="en-IN"/>
              </a:p>
            </p:txBody>
          </p:sp>
        </p:grpSp>
        <p:grpSp>
          <p:nvGrpSpPr>
            <p:cNvPr id="216" name="Group 215"/>
            <p:cNvGrpSpPr/>
            <p:nvPr/>
          </p:nvGrpSpPr>
          <p:grpSpPr>
            <a:xfrm>
              <a:off x="2619148" y="2636912"/>
              <a:ext cx="8327060" cy="2175179"/>
              <a:chOff x="3648075" y="1246188"/>
              <a:chExt cx="6999288" cy="1828342"/>
            </a:xfrm>
          </p:grpSpPr>
          <p:sp>
            <p:nvSpPr>
              <p:cNvPr id="217" name="Freeform 7"/>
              <p:cNvSpPr/>
              <p:nvPr/>
            </p:nvSpPr>
            <p:spPr bwMode="auto">
              <a:xfrm>
                <a:off x="3648075" y="1246188"/>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5">
                      <a:alpha val="20000"/>
                    </a:schemeClr>
                  </a:gs>
                  <a:gs pos="100000">
                    <a:schemeClr val="accent1">
                      <a:alpha val="30000"/>
                    </a:schemeClr>
                  </a:gs>
                </a:gsLst>
                <a:lin ang="10800000" scaled="1"/>
              </a:gradFill>
              <a:ln w="9525">
                <a:noFill/>
                <a:round/>
              </a:ln>
            </p:spPr>
            <p:txBody>
              <a:bodyPr vert="horz" wrap="square" lIns="91440" tIns="45720" rIns="91440" bIns="45720" numCol="1" anchor="t" anchorCtr="0" compatLnSpc="1"/>
              <a:lstStyle/>
              <a:p>
                <a:endParaRPr lang="en-IN"/>
              </a:p>
            </p:txBody>
          </p:sp>
          <p:sp>
            <p:nvSpPr>
              <p:cNvPr id="218" name="Freeform 8"/>
              <p:cNvSpPr/>
              <p:nvPr/>
            </p:nvSpPr>
            <p:spPr bwMode="auto">
              <a:xfrm>
                <a:off x="3878263" y="2158542"/>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5">
                      <a:alpha val="10000"/>
                    </a:schemeClr>
                  </a:gs>
                  <a:gs pos="100000">
                    <a:schemeClr val="accent1">
                      <a:alpha val="60000"/>
                    </a:schemeClr>
                  </a:gs>
                </a:gsLst>
                <a:lin ang="10800000" scaled="1"/>
              </a:gradFill>
              <a:ln w="9525">
                <a:noFill/>
                <a:round/>
              </a:ln>
            </p:spPr>
            <p:txBody>
              <a:bodyPr vert="horz" wrap="square" lIns="91440" tIns="45720" rIns="91440" bIns="45720" numCol="1" anchor="t" anchorCtr="0" compatLnSpc="1"/>
              <a:lstStyle/>
              <a:p>
                <a:endParaRPr lang="en-IN"/>
              </a:p>
            </p:txBody>
          </p:sp>
        </p:grpSp>
      </p:grpSp>
      <p:sp>
        <p:nvSpPr>
          <p:cNvPr id="2" name="TextBox 1"/>
          <p:cNvSpPr txBox="1"/>
          <p:nvPr/>
        </p:nvSpPr>
        <p:spPr>
          <a:xfrm>
            <a:off x="859133" y="4509120"/>
            <a:ext cx="10435212" cy="1569660"/>
          </a:xfrm>
          <a:prstGeom prst="rect">
            <a:avLst/>
          </a:prstGeom>
          <a:noFill/>
        </p:spPr>
        <p:txBody>
          <a:bodyPr wrap="square" anchor="ctr">
            <a:spAutoFit/>
          </a:bodyPr>
          <a:lstStyle/>
          <a:p>
            <a:pPr algn="just"/>
            <a:r>
              <a:rPr lang="en-US" sz="2400" b="1" dirty="0"/>
              <a:t>Speech-to-Text (STT)</a:t>
            </a:r>
            <a:r>
              <a:rPr lang="en-US" sz="2400" dirty="0"/>
              <a:t> is a technology that converts spoken language into written text using algorithms, artificial intelligence, and natural language processing (NLP). It allows computers, smartphones, and other devices to "listen" to human speech, process it, and display it as text output.</a:t>
            </a:r>
            <a:endParaRPr lang="en-US" cap="none" dirty="0"/>
          </a:p>
        </p:txBody>
      </p:sp>
      <p:sp>
        <p:nvSpPr>
          <p:cNvPr id="5" name="Half Frame 4"/>
          <p:cNvSpPr/>
          <p:nvPr/>
        </p:nvSpPr>
        <p:spPr>
          <a:xfrm rot="10800000">
            <a:off x="11380420" y="-1141"/>
            <a:ext cx="795328" cy="6858000"/>
          </a:xfrm>
          <a:prstGeom prst="halfFrame">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gs>
          </a:gsLst>
          <a:lin ang="2700000" scaled="1"/>
        </a:gradFill>
        <a:effectLst/>
      </p:bgPr>
    </p:bg>
    <p:spTree>
      <p:nvGrpSpPr>
        <p:cNvPr id="1" name=""/>
        <p:cNvGrpSpPr/>
        <p:nvPr/>
      </p:nvGrpSpPr>
      <p:grpSpPr>
        <a:xfrm>
          <a:off x="0" y="0"/>
          <a:ext cx="0" cy="0"/>
          <a:chOff x="0" y="0"/>
          <a:chExt cx="0" cy="0"/>
        </a:xfrm>
      </p:grpSpPr>
      <p:grpSp>
        <p:nvGrpSpPr>
          <p:cNvPr id="2" name="Group 1"/>
          <p:cNvGrpSpPr/>
          <p:nvPr/>
        </p:nvGrpSpPr>
        <p:grpSpPr>
          <a:xfrm>
            <a:off x="2136452" y="1739729"/>
            <a:ext cx="7915920" cy="1972725"/>
            <a:chOff x="1485900" y="2636911"/>
            <a:chExt cx="9460308" cy="2357601"/>
          </a:xfrm>
        </p:grpSpPr>
        <p:grpSp>
          <p:nvGrpSpPr>
            <p:cNvPr id="5" name="Group 4"/>
            <p:cNvGrpSpPr/>
            <p:nvPr/>
          </p:nvGrpSpPr>
          <p:grpSpPr>
            <a:xfrm>
              <a:off x="1485900" y="2636911"/>
              <a:ext cx="8408271" cy="2357601"/>
              <a:chOff x="1541463" y="3026017"/>
              <a:chExt cx="7067550" cy="1981677"/>
            </a:xfrm>
          </p:grpSpPr>
          <p:sp>
            <p:nvSpPr>
              <p:cNvPr id="11" name="Freeform 5"/>
              <p:cNvSpPr/>
              <p:nvPr/>
            </p:nvSpPr>
            <p:spPr bwMode="auto">
              <a:xfrm>
                <a:off x="1541463" y="3026017"/>
                <a:ext cx="7008813" cy="1069975"/>
              </a:xfrm>
              <a:custGeom>
                <a:avLst/>
                <a:gdLst>
                  <a:gd name="T0" fmla="*/ 0 w 1557"/>
                  <a:gd name="T1" fmla="*/ 204 h 237"/>
                  <a:gd name="T2" fmla="*/ 160 w 1557"/>
                  <a:gd name="T3" fmla="*/ 138 h 237"/>
                  <a:gd name="T4" fmla="*/ 353 w 1557"/>
                  <a:gd name="T5" fmla="*/ 114 h 237"/>
                  <a:gd name="T6" fmla="*/ 521 w 1557"/>
                  <a:gd name="T7" fmla="*/ 74 h 237"/>
                  <a:gd name="T8" fmla="*/ 687 w 1557"/>
                  <a:gd name="T9" fmla="*/ 49 h 237"/>
                  <a:gd name="T10" fmla="*/ 952 w 1557"/>
                  <a:gd name="T11" fmla="*/ 126 h 237"/>
                  <a:gd name="T12" fmla="*/ 1169 w 1557"/>
                  <a:gd name="T13" fmla="*/ 140 h 237"/>
                  <a:gd name="T14" fmla="*/ 1280 w 1557"/>
                  <a:gd name="T15" fmla="*/ 138 h 237"/>
                  <a:gd name="T16" fmla="*/ 1404 w 1557"/>
                  <a:gd name="T17" fmla="*/ 180 h 237"/>
                  <a:gd name="T18" fmla="*/ 1557 w 1557"/>
                  <a:gd name="T19" fmla="*/ 204 h 237"/>
                  <a:gd name="T20" fmla="*/ 0 w 1557"/>
                  <a:gd name="T21" fmla="*/ 20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57" h="237">
                    <a:moveTo>
                      <a:pt x="0" y="204"/>
                    </a:moveTo>
                    <a:cubicBezTo>
                      <a:pt x="0" y="204"/>
                      <a:pt x="104" y="212"/>
                      <a:pt x="160" y="138"/>
                    </a:cubicBezTo>
                    <a:cubicBezTo>
                      <a:pt x="216" y="65"/>
                      <a:pt x="271" y="84"/>
                      <a:pt x="353" y="114"/>
                    </a:cubicBezTo>
                    <a:cubicBezTo>
                      <a:pt x="436" y="145"/>
                      <a:pt x="471" y="120"/>
                      <a:pt x="521" y="74"/>
                    </a:cubicBezTo>
                    <a:cubicBezTo>
                      <a:pt x="572" y="29"/>
                      <a:pt x="628" y="0"/>
                      <a:pt x="687" y="49"/>
                    </a:cubicBezTo>
                    <a:cubicBezTo>
                      <a:pt x="745" y="98"/>
                      <a:pt x="828" y="237"/>
                      <a:pt x="952" y="126"/>
                    </a:cubicBezTo>
                    <a:cubicBezTo>
                      <a:pt x="1076" y="16"/>
                      <a:pt x="1127" y="107"/>
                      <a:pt x="1169" y="140"/>
                    </a:cubicBezTo>
                    <a:cubicBezTo>
                      <a:pt x="1212" y="173"/>
                      <a:pt x="1243" y="146"/>
                      <a:pt x="1280" y="138"/>
                    </a:cubicBezTo>
                    <a:cubicBezTo>
                      <a:pt x="1317" y="130"/>
                      <a:pt x="1363" y="160"/>
                      <a:pt x="1404" y="180"/>
                    </a:cubicBezTo>
                    <a:cubicBezTo>
                      <a:pt x="1445" y="200"/>
                      <a:pt x="1507" y="204"/>
                      <a:pt x="1557" y="204"/>
                    </a:cubicBezTo>
                    <a:lnTo>
                      <a:pt x="0" y="204"/>
                    </a:lnTo>
                    <a:close/>
                  </a:path>
                </a:pathLst>
              </a:custGeom>
              <a:gradFill>
                <a:gsLst>
                  <a:gs pos="0">
                    <a:schemeClr val="accent2">
                      <a:alpha val="40000"/>
                    </a:schemeClr>
                  </a:gs>
                  <a:gs pos="100000">
                    <a:schemeClr val="accent1">
                      <a:lumMod val="20000"/>
                      <a:lumOff val="80000"/>
                      <a:alpha val="80000"/>
                    </a:schemeClr>
                  </a:gs>
                </a:gsLst>
                <a:lin ang="10800000" scaled="1"/>
              </a:gradFill>
              <a:ln w="9525">
                <a:noFill/>
                <a:round/>
              </a:ln>
            </p:spPr>
            <p:txBody>
              <a:bodyPr vert="horz" wrap="square" lIns="91440" tIns="45720" rIns="91440" bIns="45720" numCol="1" anchor="t" anchorCtr="0" compatLnSpc="1"/>
              <a:lstStyle/>
              <a:p>
                <a:endParaRPr lang="en-IN" dirty="0"/>
              </a:p>
            </p:txBody>
          </p:sp>
          <p:sp>
            <p:nvSpPr>
              <p:cNvPr id="12" name="Freeform 6"/>
              <p:cNvSpPr/>
              <p:nvPr/>
            </p:nvSpPr>
            <p:spPr bwMode="auto">
              <a:xfrm>
                <a:off x="1801813" y="3942481"/>
                <a:ext cx="6807200" cy="1065213"/>
              </a:xfrm>
              <a:custGeom>
                <a:avLst/>
                <a:gdLst>
                  <a:gd name="T0" fmla="*/ 1512 w 1512"/>
                  <a:gd name="T1" fmla="*/ 0 h 236"/>
                  <a:gd name="T2" fmla="*/ 1427 w 1512"/>
                  <a:gd name="T3" fmla="*/ 21 h 236"/>
                  <a:gd name="T4" fmla="*/ 1324 w 1512"/>
                  <a:gd name="T5" fmla="*/ 134 h 236"/>
                  <a:gd name="T6" fmla="*/ 1123 w 1512"/>
                  <a:gd name="T7" fmla="*/ 90 h 236"/>
                  <a:gd name="T8" fmla="*/ 911 w 1512"/>
                  <a:gd name="T9" fmla="*/ 230 h 236"/>
                  <a:gd name="T10" fmla="*/ 681 w 1512"/>
                  <a:gd name="T11" fmla="*/ 34 h 236"/>
                  <a:gd name="T12" fmla="*/ 496 w 1512"/>
                  <a:gd name="T13" fmla="*/ 170 h 236"/>
                  <a:gd name="T14" fmla="*/ 388 w 1512"/>
                  <a:gd name="T15" fmla="*/ 108 h 236"/>
                  <a:gd name="T16" fmla="*/ 312 w 1512"/>
                  <a:gd name="T17" fmla="*/ 58 h 236"/>
                  <a:gd name="T18" fmla="*/ 168 w 1512"/>
                  <a:gd name="T19" fmla="*/ 56 h 236"/>
                  <a:gd name="T20" fmla="*/ 0 w 1512"/>
                  <a:gd name="T21" fmla="*/ 0 h 236"/>
                  <a:gd name="T22" fmla="*/ 1512 w 1512"/>
                  <a:gd name="T2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12" h="236">
                    <a:moveTo>
                      <a:pt x="1512" y="0"/>
                    </a:moveTo>
                    <a:cubicBezTo>
                      <a:pt x="1482" y="0"/>
                      <a:pt x="1454" y="4"/>
                      <a:pt x="1427" y="21"/>
                    </a:cubicBezTo>
                    <a:cubicBezTo>
                      <a:pt x="1382" y="49"/>
                      <a:pt x="1363" y="101"/>
                      <a:pt x="1324" y="134"/>
                    </a:cubicBezTo>
                    <a:cubicBezTo>
                      <a:pt x="1255" y="193"/>
                      <a:pt x="1191" y="92"/>
                      <a:pt x="1123" y="90"/>
                    </a:cubicBezTo>
                    <a:cubicBezTo>
                      <a:pt x="1059" y="87"/>
                      <a:pt x="1007" y="236"/>
                      <a:pt x="911" y="230"/>
                    </a:cubicBezTo>
                    <a:cubicBezTo>
                      <a:pt x="815" y="223"/>
                      <a:pt x="805" y="39"/>
                      <a:pt x="681" y="34"/>
                    </a:cubicBezTo>
                    <a:cubicBezTo>
                      <a:pt x="564" y="28"/>
                      <a:pt x="597" y="154"/>
                      <a:pt x="496" y="170"/>
                    </a:cubicBezTo>
                    <a:cubicBezTo>
                      <a:pt x="451" y="177"/>
                      <a:pt x="414" y="143"/>
                      <a:pt x="388" y="108"/>
                    </a:cubicBezTo>
                    <a:cubicBezTo>
                      <a:pt x="369" y="83"/>
                      <a:pt x="347" y="48"/>
                      <a:pt x="312" y="58"/>
                    </a:cubicBezTo>
                    <a:cubicBezTo>
                      <a:pt x="263" y="73"/>
                      <a:pt x="233" y="106"/>
                      <a:pt x="168" y="56"/>
                    </a:cubicBezTo>
                    <a:cubicBezTo>
                      <a:pt x="126" y="24"/>
                      <a:pt x="115" y="0"/>
                      <a:pt x="0" y="0"/>
                    </a:cubicBezTo>
                    <a:cubicBezTo>
                      <a:pt x="0" y="0"/>
                      <a:pt x="1509" y="0"/>
                      <a:pt x="1512" y="0"/>
                    </a:cubicBezTo>
                    <a:close/>
                  </a:path>
                </a:pathLst>
              </a:custGeom>
              <a:gradFill>
                <a:gsLst>
                  <a:gs pos="0">
                    <a:schemeClr val="accent2">
                      <a:alpha val="40000"/>
                    </a:schemeClr>
                  </a:gs>
                  <a:gs pos="100000">
                    <a:schemeClr val="accent2">
                      <a:lumMod val="20000"/>
                      <a:lumOff val="80000"/>
                      <a:alpha val="70000"/>
                    </a:schemeClr>
                  </a:gs>
                </a:gsLst>
                <a:lin ang="10800000" scaled="1"/>
              </a:gradFill>
              <a:ln w="9525">
                <a:noFill/>
                <a:round/>
              </a:ln>
            </p:spPr>
            <p:txBody>
              <a:bodyPr vert="horz" wrap="square" lIns="91440" tIns="45720" rIns="91440" bIns="45720" numCol="1" anchor="t" anchorCtr="0" compatLnSpc="1"/>
              <a:lstStyle/>
              <a:p>
                <a:endParaRPr lang="en-IN"/>
              </a:p>
            </p:txBody>
          </p:sp>
        </p:grpSp>
        <p:grpSp>
          <p:nvGrpSpPr>
            <p:cNvPr id="8" name="Group 7"/>
            <p:cNvGrpSpPr/>
            <p:nvPr/>
          </p:nvGrpSpPr>
          <p:grpSpPr>
            <a:xfrm>
              <a:off x="2619148" y="2645284"/>
              <a:ext cx="8327060" cy="2170992"/>
              <a:chOff x="3648075" y="1253226"/>
              <a:chExt cx="6999288" cy="1824823"/>
            </a:xfrm>
          </p:grpSpPr>
          <p:sp>
            <p:nvSpPr>
              <p:cNvPr id="9" name="Freeform 7"/>
              <p:cNvSpPr/>
              <p:nvPr/>
            </p:nvSpPr>
            <p:spPr bwMode="auto">
              <a:xfrm>
                <a:off x="3648075" y="1253226"/>
                <a:ext cx="6675438" cy="938213"/>
              </a:xfrm>
              <a:custGeom>
                <a:avLst/>
                <a:gdLst>
                  <a:gd name="T0" fmla="*/ 0 w 1483"/>
                  <a:gd name="T1" fmla="*/ 204 h 208"/>
                  <a:gd name="T2" fmla="*/ 129 w 1483"/>
                  <a:gd name="T3" fmla="*/ 154 h 208"/>
                  <a:gd name="T4" fmla="*/ 312 w 1483"/>
                  <a:gd name="T5" fmla="*/ 94 h 208"/>
                  <a:gd name="T6" fmla="*/ 511 w 1483"/>
                  <a:gd name="T7" fmla="*/ 75 h 208"/>
                  <a:gd name="T8" fmla="*/ 659 w 1483"/>
                  <a:gd name="T9" fmla="*/ 38 h 208"/>
                  <a:gd name="T10" fmla="*/ 810 w 1483"/>
                  <a:gd name="T11" fmla="*/ 157 h 208"/>
                  <a:gd name="T12" fmla="*/ 1044 w 1483"/>
                  <a:gd name="T13" fmla="*/ 75 h 208"/>
                  <a:gd name="T14" fmla="*/ 1209 w 1483"/>
                  <a:gd name="T15" fmla="*/ 150 h 208"/>
                  <a:gd name="T16" fmla="*/ 1365 w 1483"/>
                  <a:gd name="T17" fmla="*/ 159 h 208"/>
                  <a:gd name="T18" fmla="*/ 1483 w 1483"/>
                  <a:gd name="T19" fmla="*/ 204 h 208"/>
                  <a:gd name="T20" fmla="*/ 0 w 1483"/>
                  <a:gd name="T21" fmla="*/ 204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83" h="208">
                    <a:moveTo>
                      <a:pt x="0" y="204"/>
                    </a:moveTo>
                    <a:cubicBezTo>
                      <a:pt x="0" y="204"/>
                      <a:pt x="82" y="199"/>
                      <a:pt x="129" y="154"/>
                    </a:cubicBezTo>
                    <a:cubicBezTo>
                      <a:pt x="189" y="98"/>
                      <a:pt x="235" y="49"/>
                      <a:pt x="312" y="94"/>
                    </a:cubicBezTo>
                    <a:cubicBezTo>
                      <a:pt x="397" y="143"/>
                      <a:pt x="427" y="149"/>
                      <a:pt x="511" y="75"/>
                    </a:cubicBezTo>
                    <a:cubicBezTo>
                      <a:pt x="595" y="0"/>
                      <a:pt x="629" y="14"/>
                      <a:pt x="659" y="38"/>
                    </a:cubicBezTo>
                    <a:cubicBezTo>
                      <a:pt x="704" y="75"/>
                      <a:pt x="731" y="146"/>
                      <a:pt x="810" y="157"/>
                    </a:cubicBezTo>
                    <a:cubicBezTo>
                      <a:pt x="889" y="168"/>
                      <a:pt x="945" y="58"/>
                      <a:pt x="1044" y="75"/>
                    </a:cubicBezTo>
                    <a:cubicBezTo>
                      <a:pt x="1136" y="90"/>
                      <a:pt x="1113" y="161"/>
                      <a:pt x="1209" y="150"/>
                    </a:cubicBezTo>
                    <a:cubicBezTo>
                      <a:pt x="1273" y="143"/>
                      <a:pt x="1290" y="110"/>
                      <a:pt x="1365" y="159"/>
                    </a:cubicBezTo>
                    <a:cubicBezTo>
                      <a:pt x="1441" y="208"/>
                      <a:pt x="1483" y="204"/>
                      <a:pt x="1483" y="204"/>
                    </a:cubicBezTo>
                    <a:lnTo>
                      <a:pt x="0" y="204"/>
                    </a:lnTo>
                    <a:close/>
                  </a:path>
                </a:pathLst>
              </a:custGeom>
              <a:gradFill>
                <a:gsLst>
                  <a:gs pos="0">
                    <a:schemeClr val="accent2"/>
                  </a:gs>
                  <a:gs pos="100000">
                    <a:schemeClr val="accent1">
                      <a:alpha val="30000"/>
                    </a:schemeClr>
                  </a:gs>
                </a:gsLst>
                <a:lin ang="10800000" scaled="1"/>
              </a:gradFill>
              <a:ln w="9525">
                <a:noFill/>
                <a:round/>
              </a:ln>
            </p:spPr>
            <p:txBody>
              <a:bodyPr vert="horz" wrap="square" lIns="91440" tIns="45720" rIns="91440" bIns="45720" numCol="1" anchor="t" anchorCtr="0" compatLnSpc="1"/>
              <a:lstStyle/>
              <a:p>
                <a:endParaRPr lang="en-IN" dirty="0"/>
              </a:p>
            </p:txBody>
          </p:sp>
          <p:sp>
            <p:nvSpPr>
              <p:cNvPr id="10" name="Freeform 8"/>
              <p:cNvSpPr/>
              <p:nvPr/>
            </p:nvSpPr>
            <p:spPr bwMode="auto">
              <a:xfrm>
                <a:off x="3878263" y="2162061"/>
                <a:ext cx="6769100" cy="915988"/>
              </a:xfrm>
              <a:custGeom>
                <a:avLst/>
                <a:gdLst>
                  <a:gd name="T0" fmla="*/ 0 w 1504"/>
                  <a:gd name="T1" fmla="*/ 2 h 203"/>
                  <a:gd name="T2" fmla="*/ 98 w 1504"/>
                  <a:gd name="T3" fmla="*/ 23 h 203"/>
                  <a:gd name="T4" fmla="*/ 233 w 1504"/>
                  <a:gd name="T5" fmla="*/ 61 h 203"/>
                  <a:gd name="T6" fmla="*/ 343 w 1504"/>
                  <a:gd name="T7" fmla="*/ 74 h 203"/>
                  <a:gd name="T8" fmla="*/ 495 w 1504"/>
                  <a:gd name="T9" fmla="*/ 115 h 203"/>
                  <a:gd name="T10" fmla="*/ 650 w 1504"/>
                  <a:gd name="T11" fmla="*/ 30 h 203"/>
                  <a:gd name="T12" fmla="*/ 864 w 1504"/>
                  <a:gd name="T13" fmla="*/ 177 h 203"/>
                  <a:gd name="T14" fmla="*/ 1096 w 1504"/>
                  <a:gd name="T15" fmla="*/ 68 h 203"/>
                  <a:gd name="T16" fmla="*/ 1250 w 1504"/>
                  <a:gd name="T17" fmla="*/ 115 h 203"/>
                  <a:gd name="T18" fmla="*/ 1504 w 1504"/>
                  <a:gd name="T19" fmla="*/ 2 h 203"/>
                  <a:gd name="T20" fmla="*/ 0 w 1504"/>
                  <a:gd name="T21" fmla="*/ 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4" h="203">
                    <a:moveTo>
                      <a:pt x="0" y="2"/>
                    </a:moveTo>
                    <a:cubicBezTo>
                      <a:pt x="0" y="2"/>
                      <a:pt x="53" y="0"/>
                      <a:pt x="98" y="23"/>
                    </a:cubicBezTo>
                    <a:cubicBezTo>
                      <a:pt x="143" y="46"/>
                      <a:pt x="167" y="82"/>
                      <a:pt x="233" y="61"/>
                    </a:cubicBezTo>
                    <a:cubicBezTo>
                      <a:pt x="299" y="40"/>
                      <a:pt x="308" y="37"/>
                      <a:pt x="343" y="74"/>
                    </a:cubicBezTo>
                    <a:cubicBezTo>
                      <a:pt x="378" y="111"/>
                      <a:pt x="415" y="140"/>
                      <a:pt x="495" y="115"/>
                    </a:cubicBezTo>
                    <a:cubicBezTo>
                      <a:pt x="575" y="90"/>
                      <a:pt x="552" y="25"/>
                      <a:pt x="650" y="30"/>
                    </a:cubicBezTo>
                    <a:cubicBezTo>
                      <a:pt x="748" y="35"/>
                      <a:pt x="740" y="151"/>
                      <a:pt x="864" y="177"/>
                    </a:cubicBezTo>
                    <a:cubicBezTo>
                      <a:pt x="988" y="203"/>
                      <a:pt x="1017" y="56"/>
                      <a:pt x="1096" y="68"/>
                    </a:cubicBezTo>
                    <a:cubicBezTo>
                      <a:pt x="1175" y="80"/>
                      <a:pt x="1165" y="114"/>
                      <a:pt x="1250" y="115"/>
                    </a:cubicBezTo>
                    <a:cubicBezTo>
                      <a:pt x="1335" y="116"/>
                      <a:pt x="1326" y="3"/>
                      <a:pt x="1504" y="2"/>
                    </a:cubicBezTo>
                    <a:lnTo>
                      <a:pt x="0" y="2"/>
                    </a:lnTo>
                    <a:close/>
                  </a:path>
                </a:pathLst>
              </a:custGeom>
              <a:gradFill>
                <a:gsLst>
                  <a:gs pos="0">
                    <a:schemeClr val="accent4">
                      <a:alpha val="20000"/>
                    </a:schemeClr>
                  </a:gs>
                  <a:gs pos="100000">
                    <a:schemeClr val="bg1">
                      <a:alpha val="40000"/>
                    </a:schemeClr>
                  </a:gs>
                </a:gsLst>
                <a:lin ang="10800000" scaled="1"/>
              </a:gradFill>
              <a:ln w="9525">
                <a:noFill/>
                <a:round/>
              </a:ln>
            </p:spPr>
            <p:txBody>
              <a:bodyPr vert="horz" wrap="square" lIns="91440" tIns="45720" rIns="91440" bIns="45720" numCol="1" anchor="t" anchorCtr="0" compatLnSpc="1"/>
              <a:lstStyle/>
              <a:p>
                <a:endParaRPr lang="en-IN"/>
              </a:p>
            </p:txBody>
          </p:sp>
        </p:grpSp>
      </p:grpSp>
      <p:sp>
        <p:nvSpPr>
          <p:cNvPr id="14" name="Oval 13"/>
          <p:cNvSpPr>
            <a:spLocks noChangeArrowheads="1"/>
          </p:cNvSpPr>
          <p:nvPr/>
        </p:nvSpPr>
        <p:spPr bwMode="auto">
          <a:xfrm>
            <a:off x="5425167" y="116632"/>
            <a:ext cx="1338490" cy="1339710"/>
          </a:xfrm>
          <a:prstGeom prst="ellipse">
            <a:avLst/>
          </a:prstGeom>
          <a:solidFill>
            <a:schemeClr val="accent2">
              <a:lumMod val="75000"/>
            </a:schemeClr>
          </a:solidFill>
          <a:ln>
            <a:noFill/>
          </a:ln>
          <a:effectLst>
            <a:glow rad="139700">
              <a:schemeClr val="accent2">
                <a:satMod val="175000"/>
                <a:alpha val="40000"/>
              </a:schemeClr>
            </a:glow>
          </a:effectLst>
        </p:spPr>
        <p:txBody>
          <a:bodyPr vert="horz" wrap="square" lIns="91440" tIns="45720" rIns="91440" bIns="45720" numCol="1" anchor="t" anchorCtr="0" compatLnSpc="1"/>
          <a:lstStyle/>
          <a:p>
            <a:endParaRPr lang="en-IN" dirty="0"/>
          </a:p>
        </p:txBody>
      </p:sp>
      <p:grpSp>
        <p:nvGrpSpPr>
          <p:cNvPr id="18" name="Group 17"/>
          <p:cNvGrpSpPr/>
          <p:nvPr/>
        </p:nvGrpSpPr>
        <p:grpSpPr>
          <a:xfrm>
            <a:off x="5893744" y="437826"/>
            <a:ext cx="401336" cy="697321"/>
            <a:chOff x="5893744" y="1229264"/>
            <a:chExt cx="401336" cy="697321"/>
          </a:xfrm>
        </p:grpSpPr>
        <p:grpSp>
          <p:nvGrpSpPr>
            <p:cNvPr id="15" name="Group 14"/>
            <p:cNvGrpSpPr/>
            <p:nvPr/>
          </p:nvGrpSpPr>
          <p:grpSpPr>
            <a:xfrm>
              <a:off x="5893744" y="1229264"/>
              <a:ext cx="401336" cy="697321"/>
              <a:chOff x="5778500" y="1427163"/>
              <a:chExt cx="635000" cy="1103313"/>
            </a:xfrm>
          </p:grpSpPr>
          <p:sp>
            <p:nvSpPr>
              <p:cNvPr id="16" name="Freeform 15"/>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sp>
            <p:nvSpPr>
              <p:cNvPr id="17" name="Freeform 16"/>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grpSp>
        <p:sp>
          <p:nvSpPr>
            <p:cNvPr id="3" name="Rectangle: Rounded Corners 2"/>
            <p:cNvSpPr/>
            <p:nvPr/>
          </p:nvSpPr>
          <p:spPr>
            <a:xfrm>
              <a:off x="5985004" y="1293777"/>
              <a:ext cx="218816" cy="406952"/>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4645106" y="3806831"/>
            <a:ext cx="2898614" cy="646331"/>
          </a:xfrm>
          <a:prstGeom prst="rect">
            <a:avLst/>
          </a:prstGeom>
          <a:noFill/>
        </p:spPr>
        <p:txBody>
          <a:bodyPr wrap="none" rtlCol="0" anchor="ctr">
            <a:spAutoFit/>
          </a:bodyPr>
          <a:lstStyle/>
          <a:p>
            <a:pPr algn="ctr"/>
            <a:r>
              <a:rPr lang="en-IN" sz="3600" dirty="0">
                <a:solidFill>
                  <a:schemeClr val="bg1"/>
                </a:solidFill>
                <a:latin typeface="Arial Rounded MT Bold" panose="020F0704030504030204" pitchFamily="34" charset="0"/>
              </a:rPr>
              <a:t>What we did</a:t>
            </a:r>
          </a:p>
        </p:txBody>
      </p:sp>
      <p:sp>
        <p:nvSpPr>
          <p:cNvPr id="6" name="TextBox 5">
            <a:extLst>
              <a:ext uri="{FF2B5EF4-FFF2-40B4-BE49-F238E27FC236}">
                <a16:creationId xmlns:a16="http://schemas.microsoft.com/office/drawing/2014/main" id="{DB7BCC3F-9A0A-3874-20E1-0A9251CF26C9}"/>
              </a:ext>
            </a:extLst>
          </p:cNvPr>
          <p:cNvSpPr txBox="1"/>
          <p:nvPr/>
        </p:nvSpPr>
        <p:spPr>
          <a:xfrm>
            <a:off x="1720798" y="5149253"/>
            <a:ext cx="2727798"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Speech-to-text</a:t>
            </a:r>
          </a:p>
        </p:txBody>
      </p:sp>
      <p:sp>
        <p:nvSpPr>
          <p:cNvPr id="7" name="TextBox 6">
            <a:extLst>
              <a:ext uri="{FF2B5EF4-FFF2-40B4-BE49-F238E27FC236}">
                <a16:creationId xmlns:a16="http://schemas.microsoft.com/office/drawing/2014/main" id="{9E2576CC-BFF8-4BF8-C723-4C8208C4DBFF}"/>
              </a:ext>
            </a:extLst>
          </p:cNvPr>
          <p:cNvSpPr txBox="1"/>
          <p:nvPr/>
        </p:nvSpPr>
        <p:spPr>
          <a:xfrm>
            <a:off x="1334026" y="5919745"/>
            <a:ext cx="3501343"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Sentiment Analysis</a:t>
            </a:r>
          </a:p>
        </p:txBody>
      </p:sp>
      <p:sp>
        <p:nvSpPr>
          <p:cNvPr id="13" name="TextBox 12">
            <a:extLst>
              <a:ext uri="{FF2B5EF4-FFF2-40B4-BE49-F238E27FC236}">
                <a16:creationId xmlns:a16="http://schemas.microsoft.com/office/drawing/2014/main" id="{38E0BB75-BE35-03D7-2C7D-EBAF02AB5EFB}"/>
              </a:ext>
            </a:extLst>
          </p:cNvPr>
          <p:cNvSpPr txBox="1"/>
          <p:nvPr/>
        </p:nvSpPr>
        <p:spPr>
          <a:xfrm>
            <a:off x="7185910" y="5149253"/>
            <a:ext cx="2802947"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Text-to-Speech</a:t>
            </a:r>
          </a:p>
        </p:txBody>
      </p:sp>
      <p:sp>
        <p:nvSpPr>
          <p:cNvPr id="20" name="TextBox 19">
            <a:extLst>
              <a:ext uri="{FF2B5EF4-FFF2-40B4-BE49-F238E27FC236}">
                <a16:creationId xmlns:a16="http://schemas.microsoft.com/office/drawing/2014/main" id="{8B08FC1E-7C02-BFC1-785A-249335C73415}"/>
              </a:ext>
            </a:extLst>
          </p:cNvPr>
          <p:cNvSpPr txBox="1"/>
          <p:nvPr/>
        </p:nvSpPr>
        <p:spPr>
          <a:xfrm>
            <a:off x="7039534" y="5919745"/>
            <a:ext cx="3397212"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Report Generation</a:t>
            </a:r>
          </a:p>
        </p:txBody>
      </p:sp>
      <p:sp>
        <p:nvSpPr>
          <p:cNvPr id="21" name="TextBox 20">
            <a:extLst>
              <a:ext uri="{FF2B5EF4-FFF2-40B4-BE49-F238E27FC236}">
                <a16:creationId xmlns:a16="http://schemas.microsoft.com/office/drawing/2014/main" id="{1309D86C-0D2C-9B91-8E77-86DEB3919718}"/>
              </a:ext>
            </a:extLst>
          </p:cNvPr>
          <p:cNvSpPr txBox="1"/>
          <p:nvPr/>
        </p:nvSpPr>
        <p:spPr>
          <a:xfrm>
            <a:off x="2261982" y="4440841"/>
            <a:ext cx="1489510"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User ID</a:t>
            </a:r>
          </a:p>
        </p:txBody>
      </p:sp>
      <p:sp>
        <p:nvSpPr>
          <p:cNvPr id="22" name="TextBox 21">
            <a:extLst>
              <a:ext uri="{FF2B5EF4-FFF2-40B4-BE49-F238E27FC236}">
                <a16:creationId xmlns:a16="http://schemas.microsoft.com/office/drawing/2014/main" id="{E96D0B16-8033-C22C-DDC5-6BEEC10138CE}"/>
              </a:ext>
            </a:extLst>
          </p:cNvPr>
          <p:cNvSpPr txBox="1"/>
          <p:nvPr/>
        </p:nvSpPr>
        <p:spPr>
          <a:xfrm>
            <a:off x="7402607" y="4500708"/>
            <a:ext cx="2369558" cy="523220"/>
          </a:xfrm>
          <a:prstGeom prst="rect">
            <a:avLst/>
          </a:prstGeom>
          <a:noFill/>
        </p:spPr>
        <p:txBody>
          <a:bodyPr wrap="none" rtlCol="0" anchor="ctr">
            <a:spAutoFit/>
          </a:bodyPr>
          <a:lstStyle/>
          <a:p>
            <a:pPr algn="ctr"/>
            <a:r>
              <a:rPr lang="en-IN" sz="2800" dirty="0">
                <a:solidFill>
                  <a:schemeClr val="bg1"/>
                </a:solidFill>
                <a:latin typeface="Arial Rounded MT Bold" panose="020F0704030504030204" pitchFamily="34" charset="0"/>
              </a:rPr>
              <a:t>User History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
              <a:schemeClr val="accent2"/>
            </a:gs>
            <a:gs pos="94000">
              <a:schemeClr val="accent3">
                <a:lumMod val="75000"/>
              </a:schemeClr>
            </a:gs>
          </a:gsLst>
          <a:lin ang="2700000" scaled="1"/>
        </a:gradFill>
        <a:effectLst/>
      </p:bgPr>
    </p:bg>
    <p:spTree>
      <p:nvGrpSpPr>
        <p:cNvPr id="1" name=""/>
        <p:cNvGrpSpPr/>
        <p:nvPr/>
      </p:nvGrpSpPr>
      <p:grpSpPr>
        <a:xfrm>
          <a:off x="0" y="0"/>
          <a:ext cx="0" cy="0"/>
          <a:chOff x="0" y="0"/>
          <a:chExt cx="0" cy="0"/>
        </a:xfrm>
      </p:grpSpPr>
      <p:grpSp>
        <p:nvGrpSpPr>
          <p:cNvPr id="90" name="Group 89"/>
          <p:cNvGrpSpPr/>
          <p:nvPr/>
        </p:nvGrpSpPr>
        <p:grpSpPr>
          <a:xfrm>
            <a:off x="1363333" y="1075756"/>
            <a:ext cx="9462158" cy="1273124"/>
            <a:chOff x="1750083" y="4665181"/>
            <a:chExt cx="9411087" cy="1266253"/>
          </a:xfrm>
          <a:solidFill>
            <a:schemeClr val="bg1"/>
          </a:solidFill>
        </p:grpSpPr>
        <p:sp>
          <p:nvSpPr>
            <p:cNvPr id="91" name="Freeform 156"/>
            <p:cNvSpPr/>
            <p:nvPr/>
          </p:nvSpPr>
          <p:spPr bwMode="auto">
            <a:xfrm>
              <a:off x="1750083" y="5234995"/>
              <a:ext cx="26198" cy="12771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95" name="Freeform 157"/>
            <p:cNvSpPr/>
            <p:nvPr/>
          </p:nvSpPr>
          <p:spPr bwMode="auto">
            <a:xfrm>
              <a:off x="1901452"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96" name="Freeform 158"/>
            <p:cNvSpPr/>
            <p:nvPr/>
          </p:nvSpPr>
          <p:spPr bwMode="auto">
            <a:xfrm>
              <a:off x="2052821"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98" name="Freeform 159"/>
            <p:cNvSpPr/>
            <p:nvPr/>
          </p:nvSpPr>
          <p:spPr bwMode="auto">
            <a:xfrm>
              <a:off x="2204190"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99" name="Freeform 160"/>
            <p:cNvSpPr/>
            <p:nvPr/>
          </p:nvSpPr>
          <p:spPr bwMode="auto">
            <a:xfrm>
              <a:off x="2355559"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01" name="Freeform 161"/>
            <p:cNvSpPr/>
            <p:nvPr/>
          </p:nvSpPr>
          <p:spPr bwMode="auto">
            <a:xfrm>
              <a:off x="2506928"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05" name="Freeform 162"/>
            <p:cNvSpPr/>
            <p:nvPr/>
          </p:nvSpPr>
          <p:spPr bwMode="auto">
            <a:xfrm>
              <a:off x="265829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0" name="Freeform 163"/>
            <p:cNvSpPr/>
            <p:nvPr/>
          </p:nvSpPr>
          <p:spPr bwMode="auto">
            <a:xfrm>
              <a:off x="2809666"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3" name="Freeform 164"/>
            <p:cNvSpPr/>
            <p:nvPr/>
          </p:nvSpPr>
          <p:spPr bwMode="auto">
            <a:xfrm>
              <a:off x="2961035"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4" name="Freeform 165"/>
            <p:cNvSpPr/>
            <p:nvPr/>
          </p:nvSpPr>
          <p:spPr bwMode="auto">
            <a:xfrm>
              <a:off x="3112404" y="4796173"/>
              <a:ext cx="26198" cy="1005361"/>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5" name="Freeform 166"/>
            <p:cNvSpPr/>
            <p:nvPr/>
          </p:nvSpPr>
          <p:spPr bwMode="auto">
            <a:xfrm>
              <a:off x="3263773"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6" name="Freeform 167"/>
            <p:cNvSpPr/>
            <p:nvPr/>
          </p:nvSpPr>
          <p:spPr bwMode="auto">
            <a:xfrm>
              <a:off x="3415142" y="5022134"/>
              <a:ext cx="26198" cy="55344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8" name="Freeform 168"/>
            <p:cNvSpPr/>
            <p:nvPr/>
          </p:nvSpPr>
          <p:spPr bwMode="auto">
            <a:xfrm>
              <a:off x="3566511"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19" name="Freeform 169"/>
            <p:cNvSpPr/>
            <p:nvPr/>
          </p:nvSpPr>
          <p:spPr bwMode="auto">
            <a:xfrm>
              <a:off x="3717880"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0" name="Freeform 170"/>
            <p:cNvSpPr/>
            <p:nvPr/>
          </p:nvSpPr>
          <p:spPr bwMode="auto">
            <a:xfrm>
              <a:off x="3869249"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2" name="Freeform 171"/>
            <p:cNvSpPr/>
            <p:nvPr/>
          </p:nvSpPr>
          <p:spPr bwMode="auto">
            <a:xfrm>
              <a:off x="4020618"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3" name="Freeform 172"/>
            <p:cNvSpPr/>
            <p:nvPr/>
          </p:nvSpPr>
          <p:spPr bwMode="auto">
            <a:xfrm>
              <a:off x="417198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4" name="Freeform 173"/>
            <p:cNvSpPr/>
            <p:nvPr/>
          </p:nvSpPr>
          <p:spPr bwMode="auto">
            <a:xfrm>
              <a:off x="4323356"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5" name="Freeform 174"/>
            <p:cNvSpPr/>
            <p:nvPr/>
          </p:nvSpPr>
          <p:spPr bwMode="auto">
            <a:xfrm>
              <a:off x="4474725"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6" name="Freeform 175"/>
            <p:cNvSpPr/>
            <p:nvPr/>
          </p:nvSpPr>
          <p:spPr bwMode="auto">
            <a:xfrm>
              <a:off x="4626094"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7" name="Freeform 176"/>
            <p:cNvSpPr/>
            <p:nvPr/>
          </p:nvSpPr>
          <p:spPr bwMode="auto">
            <a:xfrm>
              <a:off x="4777463"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8" name="Freeform 177"/>
            <p:cNvSpPr/>
            <p:nvPr/>
          </p:nvSpPr>
          <p:spPr bwMode="auto">
            <a:xfrm>
              <a:off x="492883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29" name="Freeform 178"/>
            <p:cNvSpPr/>
            <p:nvPr/>
          </p:nvSpPr>
          <p:spPr bwMode="auto">
            <a:xfrm>
              <a:off x="5080201"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30" name="Freeform 179"/>
            <p:cNvSpPr/>
            <p:nvPr/>
          </p:nvSpPr>
          <p:spPr bwMode="auto">
            <a:xfrm>
              <a:off x="5231570"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31" name="Freeform 180"/>
            <p:cNvSpPr/>
            <p:nvPr/>
          </p:nvSpPr>
          <p:spPr bwMode="auto">
            <a:xfrm>
              <a:off x="5382939"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32" name="Freeform 181"/>
            <p:cNvSpPr/>
            <p:nvPr/>
          </p:nvSpPr>
          <p:spPr bwMode="auto">
            <a:xfrm>
              <a:off x="5534308"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36" name="Freeform 182"/>
            <p:cNvSpPr/>
            <p:nvPr/>
          </p:nvSpPr>
          <p:spPr bwMode="auto">
            <a:xfrm>
              <a:off x="5685677" y="4860577"/>
              <a:ext cx="26198" cy="875461"/>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54" name="Freeform 183"/>
            <p:cNvSpPr/>
            <p:nvPr/>
          </p:nvSpPr>
          <p:spPr bwMode="auto">
            <a:xfrm>
              <a:off x="5837046"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55" name="Freeform 184"/>
            <p:cNvSpPr/>
            <p:nvPr/>
          </p:nvSpPr>
          <p:spPr bwMode="auto">
            <a:xfrm>
              <a:off x="5988415"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56" name="Freeform 185"/>
            <p:cNvSpPr/>
            <p:nvPr/>
          </p:nvSpPr>
          <p:spPr bwMode="auto">
            <a:xfrm>
              <a:off x="6139784"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57" name="Freeform 186"/>
            <p:cNvSpPr/>
            <p:nvPr/>
          </p:nvSpPr>
          <p:spPr bwMode="auto">
            <a:xfrm>
              <a:off x="6291153" y="4959912"/>
              <a:ext cx="26198" cy="677882"/>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dirty="0"/>
            </a:p>
          </p:txBody>
        </p:sp>
        <p:sp>
          <p:nvSpPr>
            <p:cNvPr id="158" name="Freeform 187"/>
            <p:cNvSpPr/>
            <p:nvPr/>
          </p:nvSpPr>
          <p:spPr bwMode="auto">
            <a:xfrm>
              <a:off x="644252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59" name="Freeform 156"/>
            <p:cNvSpPr/>
            <p:nvPr/>
          </p:nvSpPr>
          <p:spPr bwMode="auto">
            <a:xfrm flipH="1">
              <a:off x="10983592" y="5234995"/>
              <a:ext cx="26198" cy="127717"/>
            </a:xfrm>
            <a:custGeom>
              <a:avLst/>
              <a:gdLst>
                <a:gd name="T0" fmla="*/ 0 w 10"/>
                <a:gd name="T1" fmla="*/ 7 h 49"/>
                <a:gd name="T2" fmla="*/ 0 w 10"/>
                <a:gd name="T3" fmla="*/ 43 h 49"/>
                <a:gd name="T4" fmla="*/ 10 w 10"/>
                <a:gd name="T5" fmla="*/ 43 h 49"/>
                <a:gd name="T6" fmla="*/ 10 w 10"/>
                <a:gd name="T7" fmla="*/ 7 h 49"/>
                <a:gd name="T8" fmla="*/ 0 w 10"/>
                <a:gd name="T9" fmla="*/ 7 h 49"/>
              </a:gdLst>
              <a:ahLst/>
              <a:cxnLst>
                <a:cxn ang="0">
                  <a:pos x="T0" y="T1"/>
                </a:cxn>
                <a:cxn ang="0">
                  <a:pos x="T2" y="T3"/>
                </a:cxn>
                <a:cxn ang="0">
                  <a:pos x="T4" y="T5"/>
                </a:cxn>
                <a:cxn ang="0">
                  <a:pos x="T6" y="T7"/>
                </a:cxn>
                <a:cxn ang="0">
                  <a:pos x="T8" y="T9"/>
                </a:cxn>
              </a:cxnLst>
              <a:rect l="0" t="0" r="r" b="b"/>
              <a:pathLst>
                <a:path w="10" h="49">
                  <a:moveTo>
                    <a:pt x="0" y="7"/>
                  </a:moveTo>
                  <a:cubicBezTo>
                    <a:pt x="0" y="19"/>
                    <a:pt x="0" y="31"/>
                    <a:pt x="0" y="43"/>
                  </a:cubicBezTo>
                  <a:cubicBezTo>
                    <a:pt x="0" y="49"/>
                    <a:pt x="10" y="49"/>
                    <a:pt x="10" y="43"/>
                  </a:cubicBezTo>
                  <a:cubicBezTo>
                    <a:pt x="10" y="31"/>
                    <a:pt x="10" y="1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0" name="Freeform 157"/>
            <p:cNvSpPr/>
            <p:nvPr/>
          </p:nvSpPr>
          <p:spPr bwMode="auto">
            <a:xfrm flipH="1">
              <a:off x="11134972"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1" name="Freeform 158"/>
            <p:cNvSpPr/>
            <p:nvPr/>
          </p:nvSpPr>
          <p:spPr bwMode="auto">
            <a:xfrm flipH="1">
              <a:off x="10832223"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2" name="Freeform 159"/>
            <p:cNvSpPr/>
            <p:nvPr/>
          </p:nvSpPr>
          <p:spPr bwMode="auto">
            <a:xfrm flipH="1">
              <a:off x="10680854"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3" name="Freeform 160"/>
            <p:cNvSpPr/>
            <p:nvPr/>
          </p:nvSpPr>
          <p:spPr bwMode="auto">
            <a:xfrm flipH="1">
              <a:off x="10529485"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4" name="Freeform 161"/>
            <p:cNvSpPr/>
            <p:nvPr/>
          </p:nvSpPr>
          <p:spPr bwMode="auto">
            <a:xfrm flipH="1">
              <a:off x="10378116"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5" name="Freeform 162"/>
            <p:cNvSpPr/>
            <p:nvPr/>
          </p:nvSpPr>
          <p:spPr bwMode="auto">
            <a:xfrm flipH="1">
              <a:off x="1022674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6" name="Freeform 163"/>
            <p:cNvSpPr/>
            <p:nvPr/>
          </p:nvSpPr>
          <p:spPr bwMode="auto">
            <a:xfrm flipH="1">
              <a:off x="10075378"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7" name="Freeform 164"/>
            <p:cNvSpPr/>
            <p:nvPr/>
          </p:nvSpPr>
          <p:spPr bwMode="auto">
            <a:xfrm flipH="1">
              <a:off x="9924009"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8" name="Freeform 165"/>
            <p:cNvSpPr/>
            <p:nvPr/>
          </p:nvSpPr>
          <p:spPr bwMode="auto">
            <a:xfrm flipH="1">
              <a:off x="9772640" y="4796173"/>
              <a:ext cx="26198" cy="1005361"/>
            </a:xfrm>
            <a:custGeom>
              <a:avLst/>
              <a:gdLst>
                <a:gd name="T0" fmla="*/ 0 w 10"/>
                <a:gd name="T1" fmla="*/ 7 h 387"/>
                <a:gd name="T2" fmla="*/ 0 w 10"/>
                <a:gd name="T3" fmla="*/ 381 h 387"/>
                <a:gd name="T4" fmla="*/ 10 w 10"/>
                <a:gd name="T5" fmla="*/ 381 h 387"/>
                <a:gd name="T6" fmla="*/ 10 w 10"/>
                <a:gd name="T7" fmla="*/ 7 h 387"/>
                <a:gd name="T8" fmla="*/ 0 w 10"/>
                <a:gd name="T9" fmla="*/ 7 h 387"/>
              </a:gdLst>
              <a:ahLst/>
              <a:cxnLst>
                <a:cxn ang="0">
                  <a:pos x="T0" y="T1"/>
                </a:cxn>
                <a:cxn ang="0">
                  <a:pos x="T2" y="T3"/>
                </a:cxn>
                <a:cxn ang="0">
                  <a:pos x="T4" y="T5"/>
                </a:cxn>
                <a:cxn ang="0">
                  <a:pos x="T6" y="T7"/>
                </a:cxn>
                <a:cxn ang="0">
                  <a:pos x="T8" y="T9"/>
                </a:cxn>
              </a:cxnLst>
              <a:rect l="0" t="0" r="r" b="b"/>
              <a:pathLst>
                <a:path w="10" h="387">
                  <a:moveTo>
                    <a:pt x="0" y="7"/>
                  </a:moveTo>
                  <a:cubicBezTo>
                    <a:pt x="0" y="132"/>
                    <a:pt x="0" y="256"/>
                    <a:pt x="0" y="381"/>
                  </a:cubicBezTo>
                  <a:cubicBezTo>
                    <a:pt x="0" y="387"/>
                    <a:pt x="10" y="387"/>
                    <a:pt x="10" y="381"/>
                  </a:cubicBezTo>
                  <a:cubicBezTo>
                    <a:pt x="10" y="256"/>
                    <a:pt x="10" y="132"/>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69" name="Freeform 166"/>
            <p:cNvSpPr/>
            <p:nvPr/>
          </p:nvSpPr>
          <p:spPr bwMode="auto">
            <a:xfrm flipH="1">
              <a:off x="9621271"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0" name="Freeform 167"/>
            <p:cNvSpPr/>
            <p:nvPr/>
          </p:nvSpPr>
          <p:spPr bwMode="auto">
            <a:xfrm flipH="1">
              <a:off x="9469902" y="5022134"/>
              <a:ext cx="26198" cy="553440"/>
            </a:xfrm>
            <a:custGeom>
              <a:avLst/>
              <a:gdLst>
                <a:gd name="T0" fmla="*/ 0 w 10"/>
                <a:gd name="T1" fmla="*/ 7 h 213"/>
                <a:gd name="T2" fmla="*/ 0 w 10"/>
                <a:gd name="T3" fmla="*/ 207 h 213"/>
                <a:gd name="T4" fmla="*/ 10 w 10"/>
                <a:gd name="T5" fmla="*/ 207 h 213"/>
                <a:gd name="T6" fmla="*/ 10 w 10"/>
                <a:gd name="T7" fmla="*/ 7 h 213"/>
                <a:gd name="T8" fmla="*/ 0 w 10"/>
                <a:gd name="T9" fmla="*/ 7 h 213"/>
              </a:gdLst>
              <a:ahLst/>
              <a:cxnLst>
                <a:cxn ang="0">
                  <a:pos x="T0" y="T1"/>
                </a:cxn>
                <a:cxn ang="0">
                  <a:pos x="T2" y="T3"/>
                </a:cxn>
                <a:cxn ang="0">
                  <a:pos x="T4" y="T5"/>
                </a:cxn>
                <a:cxn ang="0">
                  <a:pos x="T6" y="T7"/>
                </a:cxn>
                <a:cxn ang="0">
                  <a:pos x="T8" y="T9"/>
                </a:cxn>
              </a:cxnLst>
              <a:rect l="0" t="0" r="r" b="b"/>
              <a:pathLst>
                <a:path w="10" h="213">
                  <a:moveTo>
                    <a:pt x="0" y="7"/>
                  </a:moveTo>
                  <a:cubicBezTo>
                    <a:pt x="0" y="74"/>
                    <a:pt x="0" y="140"/>
                    <a:pt x="0" y="207"/>
                  </a:cubicBezTo>
                  <a:cubicBezTo>
                    <a:pt x="0" y="213"/>
                    <a:pt x="10" y="213"/>
                    <a:pt x="10" y="207"/>
                  </a:cubicBezTo>
                  <a:cubicBezTo>
                    <a:pt x="10" y="140"/>
                    <a:pt x="10" y="7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1" name="Freeform 168"/>
            <p:cNvSpPr/>
            <p:nvPr/>
          </p:nvSpPr>
          <p:spPr bwMode="auto">
            <a:xfrm flipH="1">
              <a:off x="9318533"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2" name="Freeform 169"/>
            <p:cNvSpPr/>
            <p:nvPr/>
          </p:nvSpPr>
          <p:spPr bwMode="auto">
            <a:xfrm flipH="1">
              <a:off x="9167164"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3" name="Freeform 170"/>
            <p:cNvSpPr/>
            <p:nvPr/>
          </p:nvSpPr>
          <p:spPr bwMode="auto">
            <a:xfrm flipH="1">
              <a:off x="9015795" y="4933714"/>
              <a:ext cx="26198" cy="730279"/>
            </a:xfrm>
            <a:custGeom>
              <a:avLst/>
              <a:gdLst>
                <a:gd name="T0" fmla="*/ 0 w 10"/>
                <a:gd name="T1" fmla="*/ 7 h 281"/>
                <a:gd name="T2" fmla="*/ 0 w 10"/>
                <a:gd name="T3" fmla="*/ 275 h 281"/>
                <a:gd name="T4" fmla="*/ 10 w 10"/>
                <a:gd name="T5" fmla="*/ 275 h 281"/>
                <a:gd name="T6" fmla="*/ 10 w 10"/>
                <a:gd name="T7" fmla="*/ 7 h 281"/>
                <a:gd name="T8" fmla="*/ 0 w 10"/>
                <a:gd name="T9" fmla="*/ 7 h 281"/>
              </a:gdLst>
              <a:ahLst/>
              <a:cxnLst>
                <a:cxn ang="0">
                  <a:pos x="T0" y="T1"/>
                </a:cxn>
                <a:cxn ang="0">
                  <a:pos x="T2" y="T3"/>
                </a:cxn>
                <a:cxn ang="0">
                  <a:pos x="T4" y="T5"/>
                </a:cxn>
                <a:cxn ang="0">
                  <a:pos x="T6" y="T7"/>
                </a:cxn>
                <a:cxn ang="0">
                  <a:pos x="T8" y="T9"/>
                </a:cxn>
              </a:cxnLst>
              <a:rect l="0" t="0" r="r" b="b"/>
              <a:pathLst>
                <a:path w="10" h="281">
                  <a:moveTo>
                    <a:pt x="0" y="7"/>
                  </a:moveTo>
                  <a:cubicBezTo>
                    <a:pt x="0" y="96"/>
                    <a:pt x="0" y="186"/>
                    <a:pt x="0" y="275"/>
                  </a:cubicBezTo>
                  <a:cubicBezTo>
                    <a:pt x="0" y="281"/>
                    <a:pt x="10" y="281"/>
                    <a:pt x="10" y="275"/>
                  </a:cubicBezTo>
                  <a:cubicBezTo>
                    <a:pt x="10" y="186"/>
                    <a:pt x="10" y="96"/>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4" name="Freeform 171"/>
            <p:cNvSpPr/>
            <p:nvPr/>
          </p:nvSpPr>
          <p:spPr bwMode="auto">
            <a:xfrm flipH="1">
              <a:off x="8864426"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5" name="Freeform 172"/>
            <p:cNvSpPr/>
            <p:nvPr/>
          </p:nvSpPr>
          <p:spPr bwMode="auto">
            <a:xfrm flipH="1">
              <a:off x="8713057" y="5188056"/>
              <a:ext cx="26198" cy="220503"/>
            </a:xfrm>
            <a:custGeom>
              <a:avLst/>
              <a:gdLst>
                <a:gd name="T0" fmla="*/ 0 w 10"/>
                <a:gd name="T1" fmla="*/ 7 h 85"/>
                <a:gd name="T2" fmla="*/ 0 w 10"/>
                <a:gd name="T3" fmla="*/ 79 h 85"/>
                <a:gd name="T4" fmla="*/ 10 w 10"/>
                <a:gd name="T5" fmla="*/ 79 h 85"/>
                <a:gd name="T6" fmla="*/ 10 w 10"/>
                <a:gd name="T7" fmla="*/ 7 h 85"/>
                <a:gd name="T8" fmla="*/ 0 w 10"/>
                <a:gd name="T9" fmla="*/ 7 h 85"/>
              </a:gdLst>
              <a:ahLst/>
              <a:cxnLst>
                <a:cxn ang="0">
                  <a:pos x="T0" y="T1"/>
                </a:cxn>
                <a:cxn ang="0">
                  <a:pos x="T2" y="T3"/>
                </a:cxn>
                <a:cxn ang="0">
                  <a:pos x="T4" y="T5"/>
                </a:cxn>
                <a:cxn ang="0">
                  <a:pos x="T6" y="T7"/>
                </a:cxn>
                <a:cxn ang="0">
                  <a:pos x="T8" y="T9"/>
                </a:cxn>
              </a:cxnLst>
              <a:rect l="0" t="0" r="r" b="b"/>
              <a:pathLst>
                <a:path w="10" h="85">
                  <a:moveTo>
                    <a:pt x="0" y="7"/>
                  </a:moveTo>
                  <a:cubicBezTo>
                    <a:pt x="0" y="31"/>
                    <a:pt x="0" y="55"/>
                    <a:pt x="0" y="79"/>
                  </a:cubicBezTo>
                  <a:cubicBezTo>
                    <a:pt x="0" y="85"/>
                    <a:pt x="10" y="85"/>
                    <a:pt x="10" y="79"/>
                  </a:cubicBezTo>
                  <a:cubicBezTo>
                    <a:pt x="10" y="55"/>
                    <a:pt x="10" y="3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6" name="Freeform 173"/>
            <p:cNvSpPr/>
            <p:nvPr/>
          </p:nvSpPr>
          <p:spPr bwMode="auto">
            <a:xfrm flipH="1">
              <a:off x="8561688" y="5073438"/>
              <a:ext cx="26198" cy="449738"/>
            </a:xfrm>
            <a:custGeom>
              <a:avLst/>
              <a:gdLst>
                <a:gd name="T0" fmla="*/ 0 w 10"/>
                <a:gd name="T1" fmla="*/ 7 h 173"/>
                <a:gd name="T2" fmla="*/ 0 w 10"/>
                <a:gd name="T3" fmla="*/ 167 h 173"/>
                <a:gd name="T4" fmla="*/ 10 w 10"/>
                <a:gd name="T5" fmla="*/ 167 h 173"/>
                <a:gd name="T6" fmla="*/ 10 w 10"/>
                <a:gd name="T7" fmla="*/ 7 h 173"/>
                <a:gd name="T8" fmla="*/ 0 w 10"/>
                <a:gd name="T9" fmla="*/ 7 h 173"/>
              </a:gdLst>
              <a:ahLst/>
              <a:cxnLst>
                <a:cxn ang="0">
                  <a:pos x="T0" y="T1"/>
                </a:cxn>
                <a:cxn ang="0">
                  <a:pos x="T2" y="T3"/>
                </a:cxn>
                <a:cxn ang="0">
                  <a:pos x="T4" y="T5"/>
                </a:cxn>
                <a:cxn ang="0">
                  <a:pos x="T6" y="T7"/>
                </a:cxn>
                <a:cxn ang="0">
                  <a:pos x="T8" y="T9"/>
                </a:cxn>
              </a:cxnLst>
              <a:rect l="0" t="0" r="r" b="b"/>
              <a:pathLst>
                <a:path w="10" h="173">
                  <a:moveTo>
                    <a:pt x="0" y="7"/>
                  </a:moveTo>
                  <a:cubicBezTo>
                    <a:pt x="0" y="60"/>
                    <a:pt x="0" y="114"/>
                    <a:pt x="0" y="167"/>
                  </a:cubicBezTo>
                  <a:cubicBezTo>
                    <a:pt x="0" y="173"/>
                    <a:pt x="10" y="173"/>
                    <a:pt x="10" y="167"/>
                  </a:cubicBezTo>
                  <a:cubicBezTo>
                    <a:pt x="10" y="114"/>
                    <a:pt x="10" y="6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7" name="Freeform 174"/>
            <p:cNvSpPr/>
            <p:nvPr/>
          </p:nvSpPr>
          <p:spPr bwMode="auto">
            <a:xfrm flipH="1">
              <a:off x="8410319"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8" name="Freeform 175"/>
            <p:cNvSpPr/>
            <p:nvPr/>
          </p:nvSpPr>
          <p:spPr bwMode="auto">
            <a:xfrm flipH="1">
              <a:off x="8258950"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79" name="Freeform 176"/>
            <p:cNvSpPr/>
            <p:nvPr/>
          </p:nvSpPr>
          <p:spPr bwMode="auto">
            <a:xfrm flipH="1">
              <a:off x="8107581"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0" name="Freeform 177"/>
            <p:cNvSpPr/>
            <p:nvPr/>
          </p:nvSpPr>
          <p:spPr bwMode="auto">
            <a:xfrm flipH="1">
              <a:off x="7956212" y="4665181"/>
              <a:ext cx="26198" cy="1266253"/>
            </a:xfrm>
            <a:custGeom>
              <a:avLst/>
              <a:gdLst>
                <a:gd name="T0" fmla="*/ 0 w 10"/>
                <a:gd name="T1" fmla="*/ 7 h 487"/>
                <a:gd name="T2" fmla="*/ 0 w 10"/>
                <a:gd name="T3" fmla="*/ 481 h 487"/>
                <a:gd name="T4" fmla="*/ 10 w 10"/>
                <a:gd name="T5" fmla="*/ 481 h 487"/>
                <a:gd name="T6" fmla="*/ 10 w 10"/>
                <a:gd name="T7" fmla="*/ 7 h 487"/>
                <a:gd name="T8" fmla="*/ 0 w 10"/>
                <a:gd name="T9" fmla="*/ 7 h 487"/>
              </a:gdLst>
              <a:ahLst/>
              <a:cxnLst>
                <a:cxn ang="0">
                  <a:pos x="T0" y="T1"/>
                </a:cxn>
                <a:cxn ang="0">
                  <a:pos x="T2" y="T3"/>
                </a:cxn>
                <a:cxn ang="0">
                  <a:pos x="T4" y="T5"/>
                </a:cxn>
                <a:cxn ang="0">
                  <a:pos x="T6" y="T7"/>
                </a:cxn>
                <a:cxn ang="0">
                  <a:pos x="T8" y="T9"/>
                </a:cxn>
              </a:cxnLst>
              <a:rect l="0" t="0" r="r" b="b"/>
              <a:pathLst>
                <a:path w="10" h="487">
                  <a:moveTo>
                    <a:pt x="0" y="7"/>
                  </a:moveTo>
                  <a:cubicBezTo>
                    <a:pt x="0" y="165"/>
                    <a:pt x="0" y="323"/>
                    <a:pt x="0" y="481"/>
                  </a:cubicBezTo>
                  <a:cubicBezTo>
                    <a:pt x="0" y="487"/>
                    <a:pt x="10" y="487"/>
                    <a:pt x="10" y="481"/>
                  </a:cubicBezTo>
                  <a:cubicBezTo>
                    <a:pt x="10" y="323"/>
                    <a:pt x="10" y="165"/>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1" name="Freeform 178"/>
            <p:cNvSpPr/>
            <p:nvPr/>
          </p:nvSpPr>
          <p:spPr bwMode="auto">
            <a:xfrm flipH="1">
              <a:off x="7804843" y="5112736"/>
              <a:ext cx="26198" cy="371143"/>
            </a:xfrm>
            <a:custGeom>
              <a:avLst/>
              <a:gdLst>
                <a:gd name="T0" fmla="*/ 0 w 10"/>
                <a:gd name="T1" fmla="*/ 7 h 143"/>
                <a:gd name="T2" fmla="*/ 0 w 10"/>
                <a:gd name="T3" fmla="*/ 137 h 143"/>
                <a:gd name="T4" fmla="*/ 10 w 10"/>
                <a:gd name="T5" fmla="*/ 137 h 143"/>
                <a:gd name="T6" fmla="*/ 10 w 10"/>
                <a:gd name="T7" fmla="*/ 7 h 143"/>
                <a:gd name="T8" fmla="*/ 0 w 10"/>
                <a:gd name="T9" fmla="*/ 7 h 143"/>
              </a:gdLst>
              <a:ahLst/>
              <a:cxnLst>
                <a:cxn ang="0">
                  <a:pos x="T0" y="T1"/>
                </a:cxn>
                <a:cxn ang="0">
                  <a:pos x="T2" y="T3"/>
                </a:cxn>
                <a:cxn ang="0">
                  <a:pos x="T4" y="T5"/>
                </a:cxn>
                <a:cxn ang="0">
                  <a:pos x="T6" y="T7"/>
                </a:cxn>
                <a:cxn ang="0">
                  <a:pos x="T8" y="T9"/>
                </a:cxn>
              </a:cxnLst>
              <a:rect l="0" t="0" r="r" b="b"/>
              <a:pathLst>
                <a:path w="10" h="143">
                  <a:moveTo>
                    <a:pt x="0" y="7"/>
                  </a:moveTo>
                  <a:cubicBezTo>
                    <a:pt x="0" y="50"/>
                    <a:pt x="0" y="94"/>
                    <a:pt x="0" y="137"/>
                  </a:cubicBezTo>
                  <a:cubicBezTo>
                    <a:pt x="0" y="143"/>
                    <a:pt x="10" y="143"/>
                    <a:pt x="10" y="137"/>
                  </a:cubicBezTo>
                  <a:cubicBezTo>
                    <a:pt x="10" y="94"/>
                    <a:pt x="10" y="5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2" name="Freeform 179"/>
            <p:cNvSpPr/>
            <p:nvPr/>
          </p:nvSpPr>
          <p:spPr bwMode="auto">
            <a:xfrm flipH="1">
              <a:off x="7653474"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3" name="Freeform 180"/>
            <p:cNvSpPr/>
            <p:nvPr/>
          </p:nvSpPr>
          <p:spPr bwMode="auto">
            <a:xfrm flipH="1">
              <a:off x="7502105" y="5174958"/>
              <a:ext cx="26198" cy="246701"/>
            </a:xfrm>
            <a:custGeom>
              <a:avLst/>
              <a:gdLst>
                <a:gd name="T0" fmla="*/ 0 w 10"/>
                <a:gd name="T1" fmla="*/ 7 h 95"/>
                <a:gd name="T2" fmla="*/ 0 w 10"/>
                <a:gd name="T3" fmla="*/ 89 h 95"/>
                <a:gd name="T4" fmla="*/ 10 w 10"/>
                <a:gd name="T5" fmla="*/ 89 h 95"/>
                <a:gd name="T6" fmla="*/ 10 w 10"/>
                <a:gd name="T7" fmla="*/ 7 h 95"/>
                <a:gd name="T8" fmla="*/ 0 w 10"/>
                <a:gd name="T9" fmla="*/ 7 h 95"/>
              </a:gdLst>
              <a:ahLst/>
              <a:cxnLst>
                <a:cxn ang="0">
                  <a:pos x="T0" y="T1"/>
                </a:cxn>
                <a:cxn ang="0">
                  <a:pos x="T2" y="T3"/>
                </a:cxn>
                <a:cxn ang="0">
                  <a:pos x="T4" y="T5"/>
                </a:cxn>
                <a:cxn ang="0">
                  <a:pos x="T6" y="T7"/>
                </a:cxn>
                <a:cxn ang="0">
                  <a:pos x="T8" y="T9"/>
                </a:cxn>
              </a:cxnLst>
              <a:rect l="0" t="0" r="r" b="b"/>
              <a:pathLst>
                <a:path w="10" h="95">
                  <a:moveTo>
                    <a:pt x="0" y="7"/>
                  </a:moveTo>
                  <a:cubicBezTo>
                    <a:pt x="0" y="34"/>
                    <a:pt x="0" y="62"/>
                    <a:pt x="0" y="89"/>
                  </a:cubicBezTo>
                  <a:cubicBezTo>
                    <a:pt x="0" y="95"/>
                    <a:pt x="10" y="95"/>
                    <a:pt x="10" y="89"/>
                  </a:cubicBezTo>
                  <a:cubicBezTo>
                    <a:pt x="10" y="62"/>
                    <a:pt x="10" y="34"/>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4" name="Freeform 181"/>
            <p:cNvSpPr/>
            <p:nvPr/>
          </p:nvSpPr>
          <p:spPr bwMode="auto">
            <a:xfrm flipH="1">
              <a:off x="7350736" y="4946813"/>
              <a:ext cx="26198" cy="704080"/>
            </a:xfrm>
            <a:custGeom>
              <a:avLst/>
              <a:gdLst>
                <a:gd name="T0" fmla="*/ 0 w 10"/>
                <a:gd name="T1" fmla="*/ 7 h 271"/>
                <a:gd name="T2" fmla="*/ 0 w 10"/>
                <a:gd name="T3" fmla="*/ 265 h 271"/>
                <a:gd name="T4" fmla="*/ 10 w 10"/>
                <a:gd name="T5" fmla="*/ 265 h 271"/>
                <a:gd name="T6" fmla="*/ 10 w 10"/>
                <a:gd name="T7" fmla="*/ 7 h 271"/>
                <a:gd name="T8" fmla="*/ 0 w 10"/>
                <a:gd name="T9" fmla="*/ 7 h 271"/>
              </a:gdLst>
              <a:ahLst/>
              <a:cxnLst>
                <a:cxn ang="0">
                  <a:pos x="T0" y="T1"/>
                </a:cxn>
                <a:cxn ang="0">
                  <a:pos x="T2" y="T3"/>
                </a:cxn>
                <a:cxn ang="0">
                  <a:pos x="T4" y="T5"/>
                </a:cxn>
                <a:cxn ang="0">
                  <a:pos x="T6" y="T7"/>
                </a:cxn>
                <a:cxn ang="0">
                  <a:pos x="T8" y="T9"/>
                </a:cxn>
              </a:cxnLst>
              <a:rect l="0" t="0" r="r" b="b"/>
              <a:pathLst>
                <a:path w="10" h="271">
                  <a:moveTo>
                    <a:pt x="0" y="7"/>
                  </a:moveTo>
                  <a:cubicBezTo>
                    <a:pt x="0" y="93"/>
                    <a:pt x="0" y="179"/>
                    <a:pt x="0" y="265"/>
                  </a:cubicBezTo>
                  <a:cubicBezTo>
                    <a:pt x="0" y="271"/>
                    <a:pt x="10" y="271"/>
                    <a:pt x="10" y="265"/>
                  </a:cubicBezTo>
                  <a:cubicBezTo>
                    <a:pt x="10" y="179"/>
                    <a:pt x="10" y="93"/>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5" name="Freeform 182"/>
            <p:cNvSpPr/>
            <p:nvPr/>
          </p:nvSpPr>
          <p:spPr bwMode="auto">
            <a:xfrm flipH="1">
              <a:off x="7199367" y="4860577"/>
              <a:ext cx="26198" cy="875461"/>
            </a:xfrm>
            <a:custGeom>
              <a:avLst/>
              <a:gdLst>
                <a:gd name="T0" fmla="*/ 0 w 10"/>
                <a:gd name="T1" fmla="*/ 7 h 337"/>
                <a:gd name="T2" fmla="*/ 0 w 10"/>
                <a:gd name="T3" fmla="*/ 331 h 337"/>
                <a:gd name="T4" fmla="*/ 10 w 10"/>
                <a:gd name="T5" fmla="*/ 331 h 337"/>
                <a:gd name="T6" fmla="*/ 10 w 10"/>
                <a:gd name="T7" fmla="*/ 7 h 337"/>
                <a:gd name="T8" fmla="*/ 0 w 10"/>
                <a:gd name="T9" fmla="*/ 7 h 337"/>
              </a:gdLst>
              <a:ahLst/>
              <a:cxnLst>
                <a:cxn ang="0">
                  <a:pos x="T0" y="T1"/>
                </a:cxn>
                <a:cxn ang="0">
                  <a:pos x="T2" y="T3"/>
                </a:cxn>
                <a:cxn ang="0">
                  <a:pos x="T4" y="T5"/>
                </a:cxn>
                <a:cxn ang="0">
                  <a:pos x="T6" y="T7"/>
                </a:cxn>
                <a:cxn ang="0">
                  <a:pos x="T8" y="T9"/>
                </a:cxn>
              </a:cxnLst>
              <a:rect l="0" t="0" r="r" b="b"/>
              <a:pathLst>
                <a:path w="10" h="337">
                  <a:moveTo>
                    <a:pt x="0" y="7"/>
                  </a:moveTo>
                  <a:cubicBezTo>
                    <a:pt x="0" y="115"/>
                    <a:pt x="0" y="223"/>
                    <a:pt x="0" y="331"/>
                  </a:cubicBezTo>
                  <a:cubicBezTo>
                    <a:pt x="0" y="337"/>
                    <a:pt x="10" y="337"/>
                    <a:pt x="10" y="331"/>
                  </a:cubicBezTo>
                  <a:cubicBezTo>
                    <a:pt x="10" y="223"/>
                    <a:pt x="10" y="115"/>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6" name="Freeform 183"/>
            <p:cNvSpPr/>
            <p:nvPr/>
          </p:nvSpPr>
          <p:spPr bwMode="auto">
            <a:xfrm flipH="1">
              <a:off x="7047998" y="4912974"/>
              <a:ext cx="26198" cy="773942"/>
            </a:xfrm>
            <a:custGeom>
              <a:avLst/>
              <a:gdLst>
                <a:gd name="T0" fmla="*/ 0 w 10"/>
                <a:gd name="T1" fmla="*/ 7 h 298"/>
                <a:gd name="T2" fmla="*/ 0 w 10"/>
                <a:gd name="T3" fmla="*/ 291 h 298"/>
                <a:gd name="T4" fmla="*/ 10 w 10"/>
                <a:gd name="T5" fmla="*/ 291 h 298"/>
                <a:gd name="T6" fmla="*/ 10 w 10"/>
                <a:gd name="T7" fmla="*/ 7 h 298"/>
                <a:gd name="T8" fmla="*/ 0 w 10"/>
                <a:gd name="T9" fmla="*/ 7 h 298"/>
              </a:gdLst>
              <a:ahLst/>
              <a:cxnLst>
                <a:cxn ang="0">
                  <a:pos x="T0" y="T1"/>
                </a:cxn>
                <a:cxn ang="0">
                  <a:pos x="T2" y="T3"/>
                </a:cxn>
                <a:cxn ang="0">
                  <a:pos x="T4" y="T5"/>
                </a:cxn>
                <a:cxn ang="0">
                  <a:pos x="T6" y="T7"/>
                </a:cxn>
                <a:cxn ang="0">
                  <a:pos x="T8" y="T9"/>
                </a:cxn>
              </a:cxnLst>
              <a:rect l="0" t="0" r="r" b="b"/>
              <a:pathLst>
                <a:path w="10" h="298">
                  <a:moveTo>
                    <a:pt x="0" y="7"/>
                  </a:moveTo>
                  <a:cubicBezTo>
                    <a:pt x="0" y="101"/>
                    <a:pt x="0" y="196"/>
                    <a:pt x="0" y="291"/>
                  </a:cubicBezTo>
                  <a:cubicBezTo>
                    <a:pt x="0" y="298"/>
                    <a:pt x="10" y="298"/>
                    <a:pt x="10" y="291"/>
                  </a:cubicBezTo>
                  <a:cubicBezTo>
                    <a:pt x="10" y="196"/>
                    <a:pt x="10" y="101"/>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7" name="Freeform 184"/>
            <p:cNvSpPr/>
            <p:nvPr/>
          </p:nvSpPr>
          <p:spPr bwMode="auto">
            <a:xfrm flipH="1">
              <a:off x="6896629" y="5005759"/>
              <a:ext cx="26198" cy="585096"/>
            </a:xfrm>
            <a:custGeom>
              <a:avLst/>
              <a:gdLst>
                <a:gd name="T0" fmla="*/ 0 w 10"/>
                <a:gd name="T1" fmla="*/ 7 h 225"/>
                <a:gd name="T2" fmla="*/ 0 w 10"/>
                <a:gd name="T3" fmla="*/ 219 h 225"/>
                <a:gd name="T4" fmla="*/ 10 w 10"/>
                <a:gd name="T5" fmla="*/ 219 h 225"/>
                <a:gd name="T6" fmla="*/ 10 w 10"/>
                <a:gd name="T7" fmla="*/ 7 h 225"/>
                <a:gd name="T8" fmla="*/ 0 w 10"/>
                <a:gd name="T9" fmla="*/ 7 h 225"/>
              </a:gdLst>
              <a:ahLst/>
              <a:cxnLst>
                <a:cxn ang="0">
                  <a:pos x="T0" y="T1"/>
                </a:cxn>
                <a:cxn ang="0">
                  <a:pos x="T2" y="T3"/>
                </a:cxn>
                <a:cxn ang="0">
                  <a:pos x="T4" y="T5"/>
                </a:cxn>
                <a:cxn ang="0">
                  <a:pos x="T6" y="T7"/>
                </a:cxn>
                <a:cxn ang="0">
                  <a:pos x="T8" y="T9"/>
                </a:cxn>
              </a:cxnLst>
              <a:rect l="0" t="0" r="r" b="b"/>
              <a:pathLst>
                <a:path w="10" h="225">
                  <a:moveTo>
                    <a:pt x="0" y="7"/>
                  </a:moveTo>
                  <a:cubicBezTo>
                    <a:pt x="0" y="78"/>
                    <a:pt x="0" y="148"/>
                    <a:pt x="0" y="219"/>
                  </a:cubicBezTo>
                  <a:cubicBezTo>
                    <a:pt x="0" y="225"/>
                    <a:pt x="10" y="225"/>
                    <a:pt x="10" y="219"/>
                  </a:cubicBezTo>
                  <a:cubicBezTo>
                    <a:pt x="10" y="148"/>
                    <a:pt x="10" y="78"/>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8" name="Freeform 185"/>
            <p:cNvSpPr/>
            <p:nvPr/>
          </p:nvSpPr>
          <p:spPr bwMode="auto">
            <a:xfrm flipH="1">
              <a:off x="6745260" y="4881318"/>
              <a:ext cx="26198" cy="837255"/>
            </a:xfrm>
            <a:custGeom>
              <a:avLst/>
              <a:gdLst>
                <a:gd name="T0" fmla="*/ 0 w 10"/>
                <a:gd name="T1" fmla="*/ 7 h 322"/>
                <a:gd name="T2" fmla="*/ 0 w 10"/>
                <a:gd name="T3" fmla="*/ 315 h 322"/>
                <a:gd name="T4" fmla="*/ 10 w 10"/>
                <a:gd name="T5" fmla="*/ 315 h 322"/>
                <a:gd name="T6" fmla="*/ 10 w 10"/>
                <a:gd name="T7" fmla="*/ 7 h 322"/>
                <a:gd name="T8" fmla="*/ 0 w 10"/>
                <a:gd name="T9" fmla="*/ 7 h 322"/>
              </a:gdLst>
              <a:ahLst/>
              <a:cxnLst>
                <a:cxn ang="0">
                  <a:pos x="T0" y="T1"/>
                </a:cxn>
                <a:cxn ang="0">
                  <a:pos x="T2" y="T3"/>
                </a:cxn>
                <a:cxn ang="0">
                  <a:pos x="T4" y="T5"/>
                </a:cxn>
                <a:cxn ang="0">
                  <a:pos x="T6" y="T7"/>
                </a:cxn>
                <a:cxn ang="0">
                  <a:pos x="T8" y="T9"/>
                </a:cxn>
              </a:cxnLst>
              <a:rect l="0" t="0" r="r" b="b"/>
              <a:pathLst>
                <a:path w="10" h="322">
                  <a:moveTo>
                    <a:pt x="0" y="7"/>
                  </a:moveTo>
                  <a:cubicBezTo>
                    <a:pt x="0" y="109"/>
                    <a:pt x="0" y="212"/>
                    <a:pt x="0" y="315"/>
                  </a:cubicBezTo>
                  <a:cubicBezTo>
                    <a:pt x="0" y="322"/>
                    <a:pt x="10" y="322"/>
                    <a:pt x="10" y="315"/>
                  </a:cubicBezTo>
                  <a:cubicBezTo>
                    <a:pt x="10" y="212"/>
                    <a:pt x="10" y="109"/>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sp>
          <p:nvSpPr>
            <p:cNvPr id="189" name="Freeform 186"/>
            <p:cNvSpPr/>
            <p:nvPr/>
          </p:nvSpPr>
          <p:spPr bwMode="auto">
            <a:xfrm flipH="1">
              <a:off x="6593891" y="4959912"/>
              <a:ext cx="26198" cy="677882"/>
            </a:xfrm>
            <a:custGeom>
              <a:avLst/>
              <a:gdLst>
                <a:gd name="T0" fmla="*/ 0 w 10"/>
                <a:gd name="T1" fmla="*/ 7 h 261"/>
                <a:gd name="T2" fmla="*/ 0 w 10"/>
                <a:gd name="T3" fmla="*/ 255 h 261"/>
                <a:gd name="T4" fmla="*/ 10 w 10"/>
                <a:gd name="T5" fmla="*/ 255 h 261"/>
                <a:gd name="T6" fmla="*/ 10 w 10"/>
                <a:gd name="T7" fmla="*/ 7 h 261"/>
                <a:gd name="T8" fmla="*/ 0 w 10"/>
                <a:gd name="T9" fmla="*/ 7 h 261"/>
              </a:gdLst>
              <a:ahLst/>
              <a:cxnLst>
                <a:cxn ang="0">
                  <a:pos x="T0" y="T1"/>
                </a:cxn>
                <a:cxn ang="0">
                  <a:pos x="T2" y="T3"/>
                </a:cxn>
                <a:cxn ang="0">
                  <a:pos x="T4" y="T5"/>
                </a:cxn>
                <a:cxn ang="0">
                  <a:pos x="T6" y="T7"/>
                </a:cxn>
                <a:cxn ang="0">
                  <a:pos x="T8" y="T9"/>
                </a:cxn>
              </a:cxnLst>
              <a:rect l="0" t="0" r="r" b="b"/>
              <a:pathLst>
                <a:path w="10" h="261">
                  <a:moveTo>
                    <a:pt x="0" y="7"/>
                  </a:moveTo>
                  <a:cubicBezTo>
                    <a:pt x="0" y="90"/>
                    <a:pt x="0" y="172"/>
                    <a:pt x="0" y="255"/>
                  </a:cubicBezTo>
                  <a:cubicBezTo>
                    <a:pt x="0" y="261"/>
                    <a:pt x="10" y="261"/>
                    <a:pt x="10" y="255"/>
                  </a:cubicBezTo>
                  <a:cubicBezTo>
                    <a:pt x="10" y="172"/>
                    <a:pt x="10" y="90"/>
                    <a:pt x="10" y="7"/>
                  </a:cubicBezTo>
                  <a:cubicBezTo>
                    <a:pt x="10" y="0"/>
                    <a:pt x="0" y="0"/>
                    <a:pt x="0" y="7"/>
                  </a:cubicBezTo>
                  <a:close/>
                </a:path>
              </a:pathLst>
            </a:custGeom>
            <a:grpFill/>
            <a:ln w="9525">
              <a:solidFill>
                <a:schemeClr val="bg1"/>
              </a:solidFill>
              <a:round/>
            </a:ln>
          </p:spPr>
          <p:txBody>
            <a:bodyPr vert="horz" wrap="square" lIns="91440" tIns="45720" rIns="91440" bIns="45720" numCol="1" anchor="t" anchorCtr="0" compatLnSpc="1"/>
            <a:lstStyle/>
            <a:p>
              <a:endParaRPr lang="en-IN"/>
            </a:p>
          </p:txBody>
        </p:sp>
      </p:grpSp>
      <p:grpSp>
        <p:nvGrpSpPr>
          <p:cNvPr id="190" name="Group 189"/>
          <p:cNvGrpSpPr/>
          <p:nvPr/>
        </p:nvGrpSpPr>
        <p:grpSpPr>
          <a:xfrm>
            <a:off x="5522150" y="2572216"/>
            <a:ext cx="889807" cy="841798"/>
            <a:chOff x="5352732" y="1034056"/>
            <a:chExt cx="1483360" cy="1484714"/>
          </a:xfrm>
        </p:grpSpPr>
        <p:sp>
          <p:nvSpPr>
            <p:cNvPr id="191" name="Oval 190"/>
            <p:cNvSpPr>
              <a:spLocks noChangeArrowheads="1"/>
            </p:cNvSpPr>
            <p:nvPr/>
          </p:nvSpPr>
          <p:spPr bwMode="auto">
            <a:xfrm>
              <a:off x="5352732" y="1034056"/>
              <a:ext cx="1483360" cy="1484714"/>
            </a:xfrm>
            <a:prstGeom prst="ellipse">
              <a:avLst/>
            </a:prstGeom>
            <a:solidFill>
              <a:schemeClr val="accent2"/>
            </a:solidFill>
            <a:ln w="31750">
              <a:solidFill>
                <a:schemeClr val="bg1"/>
              </a:solidFill>
            </a:ln>
            <a:effectLst>
              <a:outerShdw blurRad="50800" dist="50800" dir="2700000" algn="tl" rotWithShape="0">
                <a:prstClr val="black">
                  <a:alpha val="10000"/>
                </a:prstClr>
              </a:outerShdw>
            </a:effectLst>
          </p:spPr>
          <p:txBody>
            <a:bodyPr vert="horz" wrap="square" lIns="91440" tIns="45720" rIns="91440" bIns="45720" numCol="1" anchor="t" anchorCtr="0" compatLnSpc="1"/>
            <a:lstStyle/>
            <a:p>
              <a:endParaRPr lang="en-IN" dirty="0"/>
            </a:p>
          </p:txBody>
        </p:sp>
        <p:grpSp>
          <p:nvGrpSpPr>
            <p:cNvPr id="192" name="Group 191"/>
            <p:cNvGrpSpPr/>
            <p:nvPr/>
          </p:nvGrpSpPr>
          <p:grpSpPr>
            <a:xfrm>
              <a:off x="5872025" y="1390015"/>
              <a:ext cx="444774" cy="772796"/>
              <a:chOff x="5778500" y="1427163"/>
              <a:chExt cx="635000" cy="1103313"/>
            </a:xfrm>
          </p:grpSpPr>
          <p:sp>
            <p:nvSpPr>
              <p:cNvPr id="193" name="Freeform 15"/>
              <p:cNvSpPr>
                <a:spLocks noEditPoints="1"/>
              </p:cNvSpPr>
              <p:nvPr/>
            </p:nvSpPr>
            <p:spPr bwMode="auto">
              <a:xfrm>
                <a:off x="5886450" y="1427163"/>
                <a:ext cx="420688" cy="841375"/>
              </a:xfrm>
              <a:custGeom>
                <a:avLst/>
                <a:gdLst>
                  <a:gd name="T0" fmla="*/ 7 w 110"/>
                  <a:gd name="T1" fmla="*/ 169 h 221"/>
                  <a:gd name="T2" fmla="*/ 107 w 110"/>
                  <a:gd name="T3" fmla="*/ 152 h 221"/>
                  <a:gd name="T4" fmla="*/ 107 w 110"/>
                  <a:gd name="T5" fmla="*/ 150 h 221"/>
                  <a:gd name="T6" fmla="*/ 107 w 110"/>
                  <a:gd name="T7" fmla="*/ 103 h 221"/>
                  <a:gd name="T8" fmla="*/ 103 w 110"/>
                  <a:gd name="T9" fmla="*/ 52 h 221"/>
                  <a:gd name="T10" fmla="*/ 3 w 110"/>
                  <a:gd name="T11" fmla="*/ 71 h 221"/>
                  <a:gd name="T12" fmla="*/ 3 w 110"/>
                  <a:gd name="T13" fmla="*/ 118 h 221"/>
                  <a:gd name="T14" fmla="*/ 7 w 110"/>
                  <a:gd name="T15" fmla="*/ 169 h 221"/>
                  <a:gd name="T16" fmla="*/ 18 w 110"/>
                  <a:gd name="T17" fmla="*/ 71 h 221"/>
                  <a:gd name="T18" fmla="*/ 75 w 110"/>
                  <a:gd name="T19" fmla="*/ 40 h 221"/>
                  <a:gd name="T20" fmla="*/ 92 w 110"/>
                  <a:gd name="T21" fmla="*/ 82 h 221"/>
                  <a:gd name="T22" fmla="*/ 92 w 110"/>
                  <a:gd name="T23" fmla="*/ 150 h 221"/>
                  <a:gd name="T24" fmla="*/ 35 w 110"/>
                  <a:gd name="T25" fmla="*/ 181 h 221"/>
                  <a:gd name="T26" fmla="*/ 18 w 110"/>
                  <a:gd name="T27" fmla="*/ 139 h 221"/>
                  <a:gd name="T28" fmla="*/ 18 w 110"/>
                  <a:gd name="T29" fmla="*/ 7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0" h="221">
                    <a:moveTo>
                      <a:pt x="7" y="169"/>
                    </a:moveTo>
                    <a:cubicBezTo>
                      <a:pt x="29" y="221"/>
                      <a:pt x="102" y="206"/>
                      <a:pt x="107" y="152"/>
                    </a:cubicBezTo>
                    <a:cubicBezTo>
                      <a:pt x="107" y="151"/>
                      <a:pt x="107" y="151"/>
                      <a:pt x="107" y="150"/>
                    </a:cubicBezTo>
                    <a:cubicBezTo>
                      <a:pt x="107" y="134"/>
                      <a:pt x="107" y="119"/>
                      <a:pt x="107" y="103"/>
                    </a:cubicBezTo>
                    <a:cubicBezTo>
                      <a:pt x="107" y="87"/>
                      <a:pt x="110" y="67"/>
                      <a:pt x="103" y="52"/>
                    </a:cubicBezTo>
                    <a:cubicBezTo>
                      <a:pt x="81" y="0"/>
                      <a:pt x="6" y="16"/>
                      <a:pt x="3" y="71"/>
                    </a:cubicBezTo>
                    <a:cubicBezTo>
                      <a:pt x="2" y="87"/>
                      <a:pt x="3" y="103"/>
                      <a:pt x="3" y="118"/>
                    </a:cubicBezTo>
                    <a:cubicBezTo>
                      <a:pt x="3" y="134"/>
                      <a:pt x="0" y="154"/>
                      <a:pt x="7" y="169"/>
                    </a:cubicBezTo>
                    <a:close/>
                    <a:moveTo>
                      <a:pt x="18" y="71"/>
                    </a:moveTo>
                    <a:cubicBezTo>
                      <a:pt x="18" y="41"/>
                      <a:pt x="50" y="26"/>
                      <a:pt x="75" y="40"/>
                    </a:cubicBezTo>
                    <a:cubicBezTo>
                      <a:pt x="91" y="49"/>
                      <a:pt x="92" y="66"/>
                      <a:pt x="92" y="82"/>
                    </a:cubicBezTo>
                    <a:cubicBezTo>
                      <a:pt x="92" y="105"/>
                      <a:pt x="92" y="127"/>
                      <a:pt x="92" y="150"/>
                    </a:cubicBezTo>
                    <a:cubicBezTo>
                      <a:pt x="90" y="180"/>
                      <a:pt x="61" y="196"/>
                      <a:pt x="35" y="181"/>
                    </a:cubicBezTo>
                    <a:cubicBezTo>
                      <a:pt x="19" y="172"/>
                      <a:pt x="18" y="155"/>
                      <a:pt x="18" y="139"/>
                    </a:cubicBezTo>
                    <a:cubicBezTo>
                      <a:pt x="18" y="117"/>
                      <a:pt x="18" y="94"/>
                      <a:pt x="18" y="71"/>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sp>
            <p:nvSpPr>
              <p:cNvPr id="194" name="Freeform 16"/>
              <p:cNvSpPr/>
              <p:nvPr/>
            </p:nvSpPr>
            <p:spPr bwMode="auto">
              <a:xfrm>
                <a:off x="5778500" y="1971676"/>
                <a:ext cx="635000" cy="558800"/>
              </a:xfrm>
              <a:custGeom>
                <a:avLst/>
                <a:gdLst>
                  <a:gd name="T0" fmla="*/ 166 w 166"/>
                  <a:gd name="T1" fmla="*/ 9 h 147"/>
                  <a:gd name="T2" fmla="*/ 151 w 166"/>
                  <a:gd name="T3" fmla="*/ 9 h 147"/>
                  <a:gd name="T4" fmla="*/ 83 w 166"/>
                  <a:gd name="T5" fmla="*/ 77 h 147"/>
                  <a:gd name="T6" fmla="*/ 15 w 166"/>
                  <a:gd name="T7" fmla="*/ 9 h 147"/>
                  <a:gd name="T8" fmla="*/ 0 w 166"/>
                  <a:gd name="T9" fmla="*/ 9 h 147"/>
                  <a:gd name="T10" fmla="*/ 76 w 166"/>
                  <a:gd name="T11" fmla="*/ 92 h 147"/>
                  <a:gd name="T12" fmla="*/ 76 w 166"/>
                  <a:gd name="T13" fmla="*/ 138 h 147"/>
                  <a:gd name="T14" fmla="*/ 91 w 166"/>
                  <a:gd name="T15" fmla="*/ 138 h 147"/>
                  <a:gd name="T16" fmla="*/ 91 w 166"/>
                  <a:gd name="T17" fmla="*/ 92 h 147"/>
                  <a:gd name="T18" fmla="*/ 166 w 166"/>
                  <a:gd name="T19" fmla="*/ 9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147">
                    <a:moveTo>
                      <a:pt x="166" y="9"/>
                    </a:moveTo>
                    <a:cubicBezTo>
                      <a:pt x="166" y="0"/>
                      <a:pt x="151" y="0"/>
                      <a:pt x="151" y="9"/>
                    </a:cubicBezTo>
                    <a:cubicBezTo>
                      <a:pt x="149" y="47"/>
                      <a:pt x="121" y="76"/>
                      <a:pt x="83" y="77"/>
                    </a:cubicBezTo>
                    <a:cubicBezTo>
                      <a:pt x="45" y="79"/>
                      <a:pt x="17" y="45"/>
                      <a:pt x="15" y="9"/>
                    </a:cubicBezTo>
                    <a:cubicBezTo>
                      <a:pt x="15" y="0"/>
                      <a:pt x="0" y="0"/>
                      <a:pt x="0" y="9"/>
                    </a:cubicBezTo>
                    <a:cubicBezTo>
                      <a:pt x="2" y="53"/>
                      <a:pt x="33" y="87"/>
                      <a:pt x="76" y="92"/>
                    </a:cubicBezTo>
                    <a:cubicBezTo>
                      <a:pt x="76" y="107"/>
                      <a:pt x="76" y="122"/>
                      <a:pt x="76" y="138"/>
                    </a:cubicBezTo>
                    <a:cubicBezTo>
                      <a:pt x="76" y="147"/>
                      <a:pt x="91" y="147"/>
                      <a:pt x="91" y="138"/>
                    </a:cubicBezTo>
                    <a:cubicBezTo>
                      <a:pt x="91" y="122"/>
                      <a:pt x="91" y="107"/>
                      <a:pt x="91" y="92"/>
                    </a:cubicBezTo>
                    <a:cubicBezTo>
                      <a:pt x="133" y="89"/>
                      <a:pt x="164" y="51"/>
                      <a:pt x="166" y="9"/>
                    </a:cubicBezTo>
                    <a:close/>
                  </a:path>
                </a:pathLst>
              </a:custGeom>
              <a:solidFill>
                <a:srgbClr val="FFFFFF"/>
              </a:solidFill>
              <a:ln w="9525">
                <a:noFill/>
                <a:round/>
              </a:ln>
            </p:spPr>
            <p:txBody>
              <a:bodyPr vert="horz" wrap="square" lIns="91440" tIns="45720" rIns="91440" bIns="45720" numCol="1" anchor="t" anchorCtr="0" compatLnSpc="1"/>
              <a:lstStyle/>
              <a:p>
                <a:endParaRPr lang="en-IN"/>
              </a:p>
            </p:txBody>
          </p:sp>
        </p:grpSp>
      </p:grpSp>
      <p:grpSp>
        <p:nvGrpSpPr>
          <p:cNvPr id="195" name="Group 194"/>
          <p:cNvGrpSpPr/>
          <p:nvPr/>
        </p:nvGrpSpPr>
        <p:grpSpPr>
          <a:xfrm>
            <a:off x="860698" y="5121211"/>
            <a:ext cx="979855" cy="1287401"/>
            <a:chOff x="5670008" y="1295401"/>
            <a:chExt cx="869949" cy="1142999"/>
          </a:xfrm>
          <a:effectLst/>
        </p:grpSpPr>
        <p:sp>
          <p:nvSpPr>
            <p:cNvPr id="197" name="Freeform 6"/>
            <p:cNvSpPr/>
            <p:nvPr/>
          </p:nvSpPr>
          <p:spPr bwMode="auto">
            <a:xfrm>
              <a:off x="5946770" y="1768475"/>
              <a:ext cx="287338" cy="284163"/>
            </a:xfrm>
            <a:custGeom>
              <a:avLst/>
              <a:gdLst>
                <a:gd name="T0" fmla="*/ 21 w 105"/>
                <a:gd name="T1" fmla="*/ 0 h 104"/>
                <a:gd name="T2" fmla="*/ 13 w 105"/>
                <a:gd name="T3" fmla="*/ 65 h 104"/>
                <a:gd name="T4" fmla="*/ 0 w 105"/>
                <a:gd name="T5" fmla="*/ 85 h 104"/>
                <a:gd name="T6" fmla="*/ 56 w 105"/>
                <a:gd name="T7" fmla="*/ 104 h 104"/>
                <a:gd name="T8" fmla="*/ 100 w 105"/>
                <a:gd name="T9" fmla="*/ 90 h 104"/>
                <a:gd name="T10" fmla="*/ 105 w 105"/>
                <a:gd name="T11" fmla="*/ 68 h 104"/>
                <a:gd name="T12" fmla="*/ 93 w 105"/>
                <a:gd name="T13" fmla="*/ 0 h 104"/>
                <a:gd name="T14" fmla="*/ 21 w 105"/>
                <a:gd name="T15" fmla="*/ 0 h 1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104">
                  <a:moveTo>
                    <a:pt x="21" y="0"/>
                  </a:moveTo>
                  <a:cubicBezTo>
                    <a:pt x="21" y="0"/>
                    <a:pt x="25" y="41"/>
                    <a:pt x="13" y="65"/>
                  </a:cubicBezTo>
                  <a:cubicBezTo>
                    <a:pt x="0" y="89"/>
                    <a:pt x="0" y="85"/>
                    <a:pt x="0" y="85"/>
                  </a:cubicBezTo>
                  <a:cubicBezTo>
                    <a:pt x="56" y="104"/>
                    <a:pt x="56" y="104"/>
                    <a:pt x="56" y="104"/>
                  </a:cubicBezTo>
                  <a:cubicBezTo>
                    <a:pt x="100" y="90"/>
                    <a:pt x="100" y="90"/>
                    <a:pt x="100" y="90"/>
                  </a:cubicBezTo>
                  <a:cubicBezTo>
                    <a:pt x="105" y="68"/>
                    <a:pt x="105" y="68"/>
                    <a:pt x="105" y="68"/>
                  </a:cubicBezTo>
                  <a:cubicBezTo>
                    <a:pt x="105" y="68"/>
                    <a:pt x="90" y="41"/>
                    <a:pt x="93" y="0"/>
                  </a:cubicBezTo>
                  <a:lnTo>
                    <a:pt x="21" y="0"/>
                  </a:lnTo>
                  <a:close/>
                </a:path>
              </a:pathLst>
            </a:custGeom>
            <a:solidFill>
              <a:srgbClr val="CFCC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98" name="Freeform 7"/>
            <p:cNvSpPr/>
            <p:nvPr/>
          </p:nvSpPr>
          <p:spPr bwMode="auto">
            <a:xfrm>
              <a:off x="6003926" y="1768476"/>
              <a:ext cx="200025" cy="136525"/>
            </a:xfrm>
            <a:custGeom>
              <a:avLst/>
              <a:gdLst>
                <a:gd name="T0" fmla="*/ 54 w 73"/>
                <a:gd name="T1" fmla="*/ 43 h 50"/>
                <a:gd name="T2" fmla="*/ 73 w 73"/>
                <a:gd name="T3" fmla="*/ 27 h 50"/>
                <a:gd name="T4" fmla="*/ 72 w 73"/>
                <a:gd name="T5" fmla="*/ 0 h 50"/>
                <a:gd name="T6" fmla="*/ 0 w 73"/>
                <a:gd name="T7" fmla="*/ 0 h 50"/>
                <a:gd name="T8" fmla="*/ 0 w 73"/>
                <a:gd name="T9" fmla="*/ 26 h 50"/>
                <a:gd name="T10" fmla="*/ 17 w 73"/>
                <a:gd name="T11" fmla="*/ 39 h 50"/>
                <a:gd name="T12" fmla="*/ 54 w 73"/>
                <a:gd name="T13" fmla="*/ 43 h 50"/>
              </a:gdLst>
              <a:ahLst/>
              <a:cxnLst>
                <a:cxn ang="0">
                  <a:pos x="T0" y="T1"/>
                </a:cxn>
                <a:cxn ang="0">
                  <a:pos x="T2" y="T3"/>
                </a:cxn>
                <a:cxn ang="0">
                  <a:pos x="T4" y="T5"/>
                </a:cxn>
                <a:cxn ang="0">
                  <a:pos x="T6" y="T7"/>
                </a:cxn>
                <a:cxn ang="0">
                  <a:pos x="T8" y="T9"/>
                </a:cxn>
                <a:cxn ang="0">
                  <a:pos x="T10" y="T11"/>
                </a:cxn>
                <a:cxn ang="0">
                  <a:pos x="T12" y="T13"/>
                </a:cxn>
              </a:cxnLst>
              <a:rect l="0" t="0" r="r" b="b"/>
              <a:pathLst>
                <a:path w="73" h="50">
                  <a:moveTo>
                    <a:pt x="54" y="43"/>
                  </a:moveTo>
                  <a:cubicBezTo>
                    <a:pt x="63" y="37"/>
                    <a:pt x="69" y="32"/>
                    <a:pt x="73" y="27"/>
                  </a:cubicBezTo>
                  <a:cubicBezTo>
                    <a:pt x="72" y="19"/>
                    <a:pt x="71" y="10"/>
                    <a:pt x="72" y="0"/>
                  </a:cubicBezTo>
                  <a:cubicBezTo>
                    <a:pt x="0" y="0"/>
                    <a:pt x="0" y="0"/>
                    <a:pt x="0" y="0"/>
                  </a:cubicBezTo>
                  <a:cubicBezTo>
                    <a:pt x="0" y="0"/>
                    <a:pt x="1" y="11"/>
                    <a:pt x="0" y="26"/>
                  </a:cubicBezTo>
                  <a:cubicBezTo>
                    <a:pt x="4" y="29"/>
                    <a:pt x="11" y="35"/>
                    <a:pt x="17" y="39"/>
                  </a:cubicBezTo>
                  <a:cubicBezTo>
                    <a:pt x="25" y="47"/>
                    <a:pt x="43" y="50"/>
                    <a:pt x="54" y="43"/>
                  </a:cubicBez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199" name="Freeform 8"/>
            <p:cNvSpPr/>
            <p:nvPr/>
          </p:nvSpPr>
          <p:spPr bwMode="auto">
            <a:xfrm>
              <a:off x="5892801" y="1371601"/>
              <a:ext cx="398463" cy="503238"/>
            </a:xfrm>
            <a:custGeom>
              <a:avLst/>
              <a:gdLst>
                <a:gd name="T0" fmla="*/ 140 w 146"/>
                <a:gd name="T1" fmla="*/ 84 h 184"/>
                <a:gd name="T2" fmla="*/ 131 w 146"/>
                <a:gd name="T3" fmla="*/ 89 h 184"/>
                <a:gd name="T4" fmla="*/ 130 w 146"/>
                <a:gd name="T5" fmla="*/ 91 h 184"/>
                <a:gd name="T6" fmla="*/ 131 w 146"/>
                <a:gd name="T7" fmla="*/ 83 h 184"/>
                <a:gd name="T8" fmla="*/ 92 w 146"/>
                <a:gd name="T9" fmla="*/ 8 h 184"/>
                <a:gd name="T10" fmla="*/ 11 w 146"/>
                <a:gd name="T11" fmla="*/ 50 h 184"/>
                <a:gd name="T12" fmla="*/ 12 w 146"/>
                <a:gd name="T13" fmla="*/ 83 h 184"/>
                <a:gd name="T14" fmla="*/ 6 w 146"/>
                <a:gd name="T15" fmla="*/ 84 h 184"/>
                <a:gd name="T16" fmla="*/ 6 w 146"/>
                <a:gd name="T17" fmla="*/ 105 h 184"/>
                <a:gd name="T18" fmla="*/ 17 w 146"/>
                <a:gd name="T19" fmla="*/ 123 h 184"/>
                <a:gd name="T20" fmla="*/ 30 w 146"/>
                <a:gd name="T21" fmla="*/ 153 h 184"/>
                <a:gd name="T22" fmla="*/ 74 w 146"/>
                <a:gd name="T23" fmla="*/ 182 h 184"/>
                <a:gd name="T24" fmla="*/ 109 w 146"/>
                <a:gd name="T25" fmla="*/ 161 h 184"/>
                <a:gd name="T26" fmla="*/ 127 w 146"/>
                <a:gd name="T27" fmla="*/ 123 h 184"/>
                <a:gd name="T28" fmla="*/ 140 w 146"/>
                <a:gd name="T29" fmla="*/ 105 h 184"/>
                <a:gd name="T30" fmla="*/ 140 w 146"/>
                <a:gd name="T31" fmla="*/ 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6" h="184">
                  <a:moveTo>
                    <a:pt x="140" y="84"/>
                  </a:moveTo>
                  <a:cubicBezTo>
                    <a:pt x="132" y="79"/>
                    <a:pt x="131" y="89"/>
                    <a:pt x="131" y="89"/>
                  </a:cubicBezTo>
                  <a:cubicBezTo>
                    <a:pt x="131" y="89"/>
                    <a:pt x="131" y="90"/>
                    <a:pt x="130" y="91"/>
                  </a:cubicBezTo>
                  <a:cubicBezTo>
                    <a:pt x="131" y="89"/>
                    <a:pt x="131" y="86"/>
                    <a:pt x="131" y="83"/>
                  </a:cubicBezTo>
                  <a:cubicBezTo>
                    <a:pt x="133" y="61"/>
                    <a:pt x="137" y="15"/>
                    <a:pt x="92" y="8"/>
                  </a:cubicBezTo>
                  <a:cubicBezTo>
                    <a:pt x="47" y="0"/>
                    <a:pt x="13" y="17"/>
                    <a:pt x="11" y="50"/>
                  </a:cubicBezTo>
                  <a:cubicBezTo>
                    <a:pt x="11" y="60"/>
                    <a:pt x="11" y="71"/>
                    <a:pt x="12" y="83"/>
                  </a:cubicBezTo>
                  <a:cubicBezTo>
                    <a:pt x="10" y="83"/>
                    <a:pt x="9" y="83"/>
                    <a:pt x="6" y="84"/>
                  </a:cubicBezTo>
                  <a:cubicBezTo>
                    <a:pt x="0" y="88"/>
                    <a:pt x="4" y="97"/>
                    <a:pt x="6" y="105"/>
                  </a:cubicBezTo>
                  <a:cubicBezTo>
                    <a:pt x="8" y="111"/>
                    <a:pt x="10" y="122"/>
                    <a:pt x="17" y="123"/>
                  </a:cubicBezTo>
                  <a:cubicBezTo>
                    <a:pt x="20" y="134"/>
                    <a:pt x="24" y="145"/>
                    <a:pt x="30" y="153"/>
                  </a:cubicBezTo>
                  <a:cubicBezTo>
                    <a:pt x="47" y="180"/>
                    <a:pt x="71" y="183"/>
                    <a:pt x="74" y="182"/>
                  </a:cubicBezTo>
                  <a:cubicBezTo>
                    <a:pt x="74" y="182"/>
                    <a:pt x="92" y="184"/>
                    <a:pt x="109" y="161"/>
                  </a:cubicBezTo>
                  <a:cubicBezTo>
                    <a:pt x="121" y="144"/>
                    <a:pt x="126" y="129"/>
                    <a:pt x="127" y="123"/>
                  </a:cubicBezTo>
                  <a:cubicBezTo>
                    <a:pt x="137" y="124"/>
                    <a:pt x="138" y="112"/>
                    <a:pt x="140" y="105"/>
                  </a:cubicBezTo>
                  <a:cubicBezTo>
                    <a:pt x="143" y="97"/>
                    <a:pt x="146" y="88"/>
                    <a:pt x="140" y="84"/>
                  </a:cubicBezTo>
                  <a:close/>
                </a:path>
              </a:pathLst>
            </a:custGeom>
            <a:solidFill>
              <a:srgbClr val="CFCC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sp>
          <p:nvSpPr>
            <p:cNvPr id="200" name="Freeform 9"/>
            <p:cNvSpPr/>
            <p:nvPr/>
          </p:nvSpPr>
          <p:spPr bwMode="auto">
            <a:xfrm>
              <a:off x="5905501" y="1295401"/>
              <a:ext cx="385763" cy="358775"/>
            </a:xfrm>
            <a:custGeom>
              <a:avLst/>
              <a:gdLst>
                <a:gd name="T0" fmla="*/ 11 w 141"/>
                <a:gd name="T1" fmla="*/ 126 h 131"/>
                <a:gd name="T2" fmla="*/ 16 w 141"/>
                <a:gd name="T3" fmla="*/ 123 h 131"/>
                <a:gd name="T4" fmla="*/ 14 w 141"/>
                <a:gd name="T5" fmla="*/ 108 h 131"/>
                <a:gd name="T6" fmla="*/ 18 w 141"/>
                <a:gd name="T7" fmla="*/ 79 h 131"/>
                <a:gd name="T8" fmla="*/ 57 w 141"/>
                <a:gd name="T9" fmla="*/ 71 h 131"/>
                <a:gd name="T10" fmla="*/ 100 w 141"/>
                <a:gd name="T11" fmla="*/ 67 h 131"/>
                <a:gd name="T12" fmla="*/ 125 w 141"/>
                <a:gd name="T13" fmla="*/ 125 h 131"/>
                <a:gd name="T14" fmla="*/ 129 w 141"/>
                <a:gd name="T15" fmla="*/ 127 h 131"/>
                <a:gd name="T16" fmla="*/ 139 w 141"/>
                <a:gd name="T17" fmla="*/ 74 h 131"/>
                <a:gd name="T18" fmla="*/ 110 w 141"/>
                <a:gd name="T19" fmla="*/ 19 h 131"/>
                <a:gd name="T20" fmla="*/ 65 w 141"/>
                <a:gd name="T21" fmla="*/ 1 h 131"/>
                <a:gd name="T22" fmla="*/ 20 w 141"/>
                <a:gd name="T23" fmla="*/ 24 h 131"/>
                <a:gd name="T24" fmla="*/ 1 w 141"/>
                <a:gd name="T25" fmla="*/ 71 h 131"/>
                <a:gd name="T26" fmla="*/ 4 w 141"/>
                <a:gd name="T27" fmla="*/ 103 h 131"/>
                <a:gd name="T28" fmla="*/ 8 w 141"/>
                <a:gd name="T29" fmla="*/ 117 h 131"/>
                <a:gd name="T30" fmla="*/ 10 w 141"/>
                <a:gd name="T31" fmla="*/ 125 h 131"/>
                <a:gd name="T32" fmla="*/ 11 w 141"/>
                <a:gd name="T33" fmla="*/ 1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 h="131">
                  <a:moveTo>
                    <a:pt x="11" y="126"/>
                  </a:moveTo>
                  <a:cubicBezTo>
                    <a:pt x="13" y="127"/>
                    <a:pt x="16" y="126"/>
                    <a:pt x="16" y="123"/>
                  </a:cubicBezTo>
                  <a:cubicBezTo>
                    <a:pt x="15" y="118"/>
                    <a:pt x="14" y="113"/>
                    <a:pt x="14" y="108"/>
                  </a:cubicBezTo>
                  <a:cubicBezTo>
                    <a:pt x="13" y="99"/>
                    <a:pt x="13" y="88"/>
                    <a:pt x="18" y="79"/>
                  </a:cubicBezTo>
                  <a:cubicBezTo>
                    <a:pt x="26" y="63"/>
                    <a:pt x="44" y="66"/>
                    <a:pt x="57" y="71"/>
                  </a:cubicBezTo>
                  <a:cubicBezTo>
                    <a:pt x="70" y="75"/>
                    <a:pt x="81" y="67"/>
                    <a:pt x="100" y="67"/>
                  </a:cubicBezTo>
                  <a:cubicBezTo>
                    <a:pt x="120" y="68"/>
                    <a:pt x="130" y="96"/>
                    <a:pt x="125" y="125"/>
                  </a:cubicBezTo>
                  <a:cubicBezTo>
                    <a:pt x="125" y="125"/>
                    <a:pt x="125" y="131"/>
                    <a:pt x="129" y="127"/>
                  </a:cubicBezTo>
                  <a:cubicBezTo>
                    <a:pt x="133" y="123"/>
                    <a:pt x="137" y="97"/>
                    <a:pt x="139" y="74"/>
                  </a:cubicBezTo>
                  <a:cubicBezTo>
                    <a:pt x="141" y="51"/>
                    <a:pt x="132" y="37"/>
                    <a:pt x="110" y="19"/>
                  </a:cubicBezTo>
                  <a:cubicBezTo>
                    <a:pt x="88" y="0"/>
                    <a:pt x="65" y="1"/>
                    <a:pt x="65" y="1"/>
                  </a:cubicBezTo>
                  <a:cubicBezTo>
                    <a:pt x="65" y="1"/>
                    <a:pt x="38" y="16"/>
                    <a:pt x="20" y="24"/>
                  </a:cubicBezTo>
                  <a:cubicBezTo>
                    <a:pt x="2" y="32"/>
                    <a:pt x="0" y="52"/>
                    <a:pt x="1" y="71"/>
                  </a:cubicBezTo>
                  <a:cubicBezTo>
                    <a:pt x="1" y="82"/>
                    <a:pt x="2" y="92"/>
                    <a:pt x="4" y="103"/>
                  </a:cubicBezTo>
                  <a:cubicBezTo>
                    <a:pt x="5" y="108"/>
                    <a:pt x="6" y="113"/>
                    <a:pt x="8" y="117"/>
                  </a:cubicBezTo>
                  <a:cubicBezTo>
                    <a:pt x="9" y="120"/>
                    <a:pt x="9" y="123"/>
                    <a:pt x="10" y="125"/>
                  </a:cubicBezTo>
                  <a:cubicBezTo>
                    <a:pt x="10" y="126"/>
                    <a:pt x="11" y="126"/>
                    <a:pt x="11" y="126"/>
                  </a:cubicBez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201" name="Freeform 10"/>
            <p:cNvSpPr/>
            <p:nvPr/>
          </p:nvSpPr>
          <p:spPr bwMode="auto">
            <a:xfrm>
              <a:off x="5670008" y="1951038"/>
              <a:ext cx="869949" cy="487362"/>
            </a:xfrm>
            <a:custGeom>
              <a:avLst/>
              <a:gdLst>
                <a:gd name="T0" fmla="*/ 318 w 318"/>
                <a:gd name="T1" fmla="*/ 111 h 178"/>
                <a:gd name="T2" fmla="*/ 300 w 318"/>
                <a:gd name="T3" fmla="*/ 46 h 178"/>
                <a:gd name="T4" fmla="*/ 285 w 318"/>
                <a:gd name="T5" fmla="*/ 29 h 178"/>
                <a:gd name="T6" fmla="*/ 201 w 318"/>
                <a:gd name="T7" fmla="*/ 3 h 178"/>
                <a:gd name="T8" fmla="*/ 158 w 318"/>
                <a:gd name="T9" fmla="*/ 36 h 178"/>
                <a:gd name="T10" fmla="*/ 117 w 318"/>
                <a:gd name="T11" fmla="*/ 0 h 178"/>
                <a:gd name="T12" fmla="*/ 34 w 318"/>
                <a:gd name="T13" fmla="*/ 27 h 178"/>
                <a:gd name="T14" fmla="*/ 14 w 318"/>
                <a:gd name="T15" fmla="*/ 53 h 178"/>
                <a:gd name="T16" fmla="*/ 0 w 318"/>
                <a:gd name="T17" fmla="*/ 117 h 178"/>
                <a:gd name="T18" fmla="*/ 156 w 318"/>
                <a:gd name="T19" fmla="*/ 178 h 178"/>
                <a:gd name="T20" fmla="*/ 318 w 318"/>
                <a:gd name="T21" fmla="*/ 111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8" h="178">
                  <a:moveTo>
                    <a:pt x="318" y="111"/>
                  </a:moveTo>
                  <a:cubicBezTo>
                    <a:pt x="300" y="46"/>
                    <a:pt x="300" y="46"/>
                    <a:pt x="300" y="46"/>
                  </a:cubicBezTo>
                  <a:cubicBezTo>
                    <a:pt x="296" y="32"/>
                    <a:pt x="285" y="29"/>
                    <a:pt x="285" y="29"/>
                  </a:cubicBezTo>
                  <a:cubicBezTo>
                    <a:pt x="201" y="3"/>
                    <a:pt x="201" y="3"/>
                    <a:pt x="201" y="3"/>
                  </a:cubicBezTo>
                  <a:cubicBezTo>
                    <a:pt x="187" y="39"/>
                    <a:pt x="158" y="36"/>
                    <a:pt x="158" y="36"/>
                  </a:cubicBezTo>
                  <a:cubicBezTo>
                    <a:pt x="122" y="35"/>
                    <a:pt x="117" y="0"/>
                    <a:pt x="117" y="0"/>
                  </a:cubicBezTo>
                  <a:cubicBezTo>
                    <a:pt x="34" y="27"/>
                    <a:pt x="34" y="27"/>
                    <a:pt x="34" y="27"/>
                  </a:cubicBezTo>
                  <a:cubicBezTo>
                    <a:pt x="15" y="33"/>
                    <a:pt x="14" y="53"/>
                    <a:pt x="14" y="53"/>
                  </a:cubicBezTo>
                  <a:cubicBezTo>
                    <a:pt x="0" y="117"/>
                    <a:pt x="0" y="117"/>
                    <a:pt x="0" y="117"/>
                  </a:cubicBezTo>
                  <a:cubicBezTo>
                    <a:pt x="41" y="155"/>
                    <a:pt x="96" y="178"/>
                    <a:pt x="156" y="178"/>
                  </a:cubicBezTo>
                  <a:cubicBezTo>
                    <a:pt x="219" y="178"/>
                    <a:pt x="276" y="152"/>
                    <a:pt x="318" y="111"/>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dirty="0"/>
            </a:p>
          </p:txBody>
        </p:sp>
      </p:grpSp>
      <p:sp>
        <p:nvSpPr>
          <p:cNvPr id="11" name="TextBox 10"/>
          <p:cNvSpPr txBox="1"/>
          <p:nvPr/>
        </p:nvSpPr>
        <p:spPr>
          <a:xfrm>
            <a:off x="357426" y="2993115"/>
            <a:ext cx="675185" cy="1862048"/>
          </a:xfrm>
          <a:prstGeom prst="rect">
            <a:avLst/>
          </a:prstGeom>
          <a:noFill/>
        </p:spPr>
        <p:txBody>
          <a:bodyPr wrap="none" rtlCol="0">
            <a:spAutoFit/>
          </a:bodyPr>
          <a:lstStyle/>
          <a:p>
            <a:r>
              <a:rPr lang="en-IN" sz="11500" dirty="0">
                <a:solidFill>
                  <a:schemeClr val="bg1"/>
                </a:solidFill>
                <a:latin typeface="Arial" panose="020B0604020202020204" pitchFamily="34" charset="0"/>
                <a:ea typeface="Open Sans" pitchFamily="34" charset="0"/>
                <a:cs typeface="Arial" panose="020B0604020202020204" pitchFamily="34" charset="0"/>
              </a:rPr>
              <a:t>“</a:t>
            </a:r>
          </a:p>
        </p:txBody>
      </p:sp>
      <p:sp>
        <p:nvSpPr>
          <p:cNvPr id="250" name="TextBox 249"/>
          <p:cNvSpPr txBox="1"/>
          <p:nvPr/>
        </p:nvSpPr>
        <p:spPr>
          <a:xfrm rot="10800000">
            <a:off x="9599178" y="3356992"/>
            <a:ext cx="675185" cy="1862048"/>
          </a:xfrm>
          <a:prstGeom prst="rect">
            <a:avLst/>
          </a:prstGeom>
          <a:noFill/>
        </p:spPr>
        <p:txBody>
          <a:bodyPr wrap="none" rtlCol="0">
            <a:spAutoFit/>
          </a:bodyPr>
          <a:lstStyle/>
          <a:p>
            <a:r>
              <a:rPr lang="en-IN" sz="11500" dirty="0">
                <a:solidFill>
                  <a:schemeClr val="bg1"/>
                </a:solidFill>
                <a:latin typeface="Arial" panose="020B0604020202020204" pitchFamily="34" charset="0"/>
                <a:ea typeface="Open Sans" pitchFamily="34" charset="0"/>
                <a:cs typeface="Arial" panose="020B0604020202020204" pitchFamily="34" charset="0"/>
              </a:rPr>
              <a:t>“</a:t>
            </a:r>
          </a:p>
        </p:txBody>
      </p:sp>
      <p:sp>
        <p:nvSpPr>
          <p:cNvPr id="4" name="TextBox 3">
            <a:extLst>
              <a:ext uri="{FF2B5EF4-FFF2-40B4-BE49-F238E27FC236}">
                <a16:creationId xmlns:a16="http://schemas.microsoft.com/office/drawing/2014/main" id="{04A71BFC-A2D7-3D34-10D9-3F66BFBEE15B}"/>
              </a:ext>
            </a:extLst>
          </p:cNvPr>
          <p:cNvSpPr txBox="1"/>
          <p:nvPr/>
        </p:nvSpPr>
        <p:spPr>
          <a:xfrm>
            <a:off x="1027989" y="3650694"/>
            <a:ext cx="2174799" cy="461665"/>
          </a:xfrm>
          <a:prstGeom prst="rect">
            <a:avLst/>
          </a:prstGeom>
          <a:noFill/>
        </p:spPr>
        <p:txBody>
          <a:bodyPr wrap="square">
            <a:spAutoFit/>
          </a:bodyPr>
          <a:lstStyle/>
          <a:p>
            <a:r>
              <a:rPr lang="en-US" altLang="en-IN" sz="2400" b="1" dirty="0">
                <a:solidFill>
                  <a:schemeClr val="bg1"/>
                </a:solidFill>
                <a:ea typeface="Open Sans" pitchFamily="34" charset="0"/>
                <a:cs typeface="Open Sans" pitchFamily="34" charset="0"/>
              </a:rPr>
              <a:t>Audio Input </a:t>
            </a:r>
            <a:endParaRPr lang="en-US" b="1" dirty="0"/>
          </a:p>
        </p:txBody>
      </p:sp>
      <p:sp>
        <p:nvSpPr>
          <p:cNvPr id="8" name="TextBox 7">
            <a:extLst>
              <a:ext uri="{FF2B5EF4-FFF2-40B4-BE49-F238E27FC236}">
                <a16:creationId xmlns:a16="http://schemas.microsoft.com/office/drawing/2014/main" id="{63D80AD7-A71C-1B49-C39C-33119425152A}"/>
              </a:ext>
            </a:extLst>
          </p:cNvPr>
          <p:cNvSpPr txBox="1"/>
          <p:nvPr/>
        </p:nvSpPr>
        <p:spPr>
          <a:xfrm>
            <a:off x="3646140" y="3693306"/>
            <a:ext cx="3269169" cy="461665"/>
          </a:xfrm>
          <a:prstGeom prst="rect">
            <a:avLst/>
          </a:prstGeom>
          <a:noFill/>
        </p:spPr>
        <p:txBody>
          <a:bodyPr wrap="square">
            <a:spAutoFit/>
          </a:bodyPr>
          <a:lstStyle/>
          <a:p>
            <a:r>
              <a:rPr lang="en-US" altLang="en-IN" sz="2400" b="1" dirty="0">
                <a:solidFill>
                  <a:schemeClr val="bg1"/>
                </a:solidFill>
                <a:ea typeface="Open Sans" pitchFamily="34" charset="0"/>
                <a:cs typeface="Open Sans" pitchFamily="34" charset="0"/>
              </a:rPr>
              <a:t>Signal Processing</a:t>
            </a:r>
            <a:endParaRPr lang="en-US" b="1" dirty="0"/>
          </a:p>
        </p:txBody>
      </p:sp>
      <p:sp>
        <p:nvSpPr>
          <p:cNvPr id="10" name="TextBox 9">
            <a:extLst>
              <a:ext uri="{FF2B5EF4-FFF2-40B4-BE49-F238E27FC236}">
                <a16:creationId xmlns:a16="http://schemas.microsoft.com/office/drawing/2014/main" id="{1D864F78-5C84-86C2-DDF4-7BB2CD629B83}"/>
              </a:ext>
            </a:extLst>
          </p:cNvPr>
          <p:cNvSpPr txBox="1"/>
          <p:nvPr/>
        </p:nvSpPr>
        <p:spPr>
          <a:xfrm>
            <a:off x="6814492" y="3714975"/>
            <a:ext cx="3157760" cy="461665"/>
          </a:xfrm>
          <a:prstGeom prst="rect">
            <a:avLst/>
          </a:prstGeom>
          <a:noFill/>
        </p:spPr>
        <p:txBody>
          <a:bodyPr wrap="square">
            <a:spAutoFit/>
          </a:bodyPr>
          <a:lstStyle/>
          <a:p>
            <a:r>
              <a:rPr lang="en-US" altLang="en-IN" sz="2400" b="1" dirty="0">
                <a:solidFill>
                  <a:schemeClr val="bg1"/>
                </a:solidFill>
                <a:ea typeface="Open Sans" pitchFamily="34" charset="0"/>
                <a:cs typeface="Open Sans" pitchFamily="34" charset="0"/>
              </a:rPr>
              <a:t>Speech Recognition</a:t>
            </a:r>
            <a:endParaRPr lang="en-US" b="1" dirty="0"/>
          </a:p>
        </p:txBody>
      </p:sp>
      <p:sp>
        <p:nvSpPr>
          <p:cNvPr id="13" name="TextBox 12">
            <a:extLst>
              <a:ext uri="{FF2B5EF4-FFF2-40B4-BE49-F238E27FC236}">
                <a16:creationId xmlns:a16="http://schemas.microsoft.com/office/drawing/2014/main" id="{161972D6-D295-2903-5CF9-7BFD7E4B31D6}"/>
              </a:ext>
            </a:extLst>
          </p:cNvPr>
          <p:cNvSpPr txBox="1"/>
          <p:nvPr/>
        </p:nvSpPr>
        <p:spPr>
          <a:xfrm>
            <a:off x="3358108" y="4655890"/>
            <a:ext cx="3444818" cy="461665"/>
          </a:xfrm>
          <a:prstGeom prst="rect">
            <a:avLst/>
          </a:prstGeom>
          <a:noFill/>
        </p:spPr>
        <p:txBody>
          <a:bodyPr wrap="square">
            <a:spAutoFit/>
          </a:bodyPr>
          <a:lstStyle/>
          <a:p>
            <a:r>
              <a:rPr lang="en-US" altLang="en-IN" sz="2400" b="1" dirty="0">
                <a:solidFill>
                  <a:schemeClr val="bg1"/>
                </a:solidFill>
                <a:ea typeface="Open Sans" pitchFamily="34" charset="0"/>
                <a:cs typeface="Open Sans" pitchFamily="34" charset="0"/>
              </a:rPr>
              <a:t>Language Processing</a:t>
            </a:r>
            <a:endParaRPr lang="en-US" b="1" dirty="0"/>
          </a:p>
        </p:txBody>
      </p:sp>
      <p:sp>
        <p:nvSpPr>
          <p:cNvPr id="15" name="TextBox 14">
            <a:extLst>
              <a:ext uri="{FF2B5EF4-FFF2-40B4-BE49-F238E27FC236}">
                <a16:creationId xmlns:a16="http://schemas.microsoft.com/office/drawing/2014/main" id="{962473CC-8239-2D7C-964F-8B5B6C6C1616}"/>
              </a:ext>
            </a:extLst>
          </p:cNvPr>
          <p:cNvSpPr txBox="1"/>
          <p:nvPr/>
        </p:nvSpPr>
        <p:spPr>
          <a:xfrm>
            <a:off x="7668913" y="4659598"/>
            <a:ext cx="2509688" cy="461665"/>
          </a:xfrm>
          <a:prstGeom prst="rect">
            <a:avLst/>
          </a:prstGeom>
          <a:noFill/>
        </p:spPr>
        <p:txBody>
          <a:bodyPr wrap="square">
            <a:spAutoFit/>
          </a:bodyPr>
          <a:lstStyle/>
          <a:p>
            <a:r>
              <a:rPr lang="en-US" altLang="en-IN" sz="2400" b="1" dirty="0">
                <a:solidFill>
                  <a:schemeClr val="bg1"/>
                </a:solidFill>
                <a:ea typeface="Open Sans" pitchFamily="34" charset="0"/>
                <a:cs typeface="Open Sans" pitchFamily="34" charset="0"/>
              </a:rPr>
              <a:t>Text Output</a:t>
            </a:r>
            <a:endParaRPr lang="en-US" b="1" dirty="0"/>
          </a:p>
        </p:txBody>
      </p:sp>
      <p:cxnSp>
        <p:nvCxnSpPr>
          <p:cNvPr id="17" name="Straight Arrow Connector 16">
            <a:extLst>
              <a:ext uri="{FF2B5EF4-FFF2-40B4-BE49-F238E27FC236}">
                <a16:creationId xmlns:a16="http://schemas.microsoft.com/office/drawing/2014/main" id="{CDDE490C-3AC4-9B9B-2655-2391846D4380}"/>
              </a:ext>
            </a:extLst>
          </p:cNvPr>
          <p:cNvCxnSpPr/>
          <p:nvPr/>
        </p:nvCxnSpPr>
        <p:spPr>
          <a:xfrm>
            <a:off x="3070076" y="3881526"/>
            <a:ext cx="36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F37B76C0-84E8-FB26-BA64-9F3A24E286E0}"/>
              </a:ext>
            </a:extLst>
          </p:cNvPr>
          <p:cNvGrpSpPr/>
          <p:nvPr/>
        </p:nvGrpSpPr>
        <p:grpSpPr>
          <a:xfrm>
            <a:off x="10064528" y="2600626"/>
            <a:ext cx="1251523" cy="841798"/>
            <a:chOff x="7379629" y="3619451"/>
            <a:chExt cx="3880262" cy="2807654"/>
          </a:xfrm>
        </p:grpSpPr>
        <p:grpSp>
          <p:nvGrpSpPr>
            <p:cNvPr id="19" name="Group 18">
              <a:extLst>
                <a:ext uri="{FF2B5EF4-FFF2-40B4-BE49-F238E27FC236}">
                  <a16:creationId xmlns:a16="http://schemas.microsoft.com/office/drawing/2014/main" id="{8B6670C0-C848-1688-B3BF-61E8464D5407}"/>
                </a:ext>
              </a:extLst>
            </p:cNvPr>
            <p:cNvGrpSpPr/>
            <p:nvPr/>
          </p:nvGrpSpPr>
          <p:grpSpPr>
            <a:xfrm>
              <a:off x="7379629" y="3619451"/>
              <a:ext cx="3880262" cy="2807654"/>
              <a:chOff x="8090712" y="3479968"/>
              <a:chExt cx="3880262" cy="2807654"/>
            </a:xfrm>
          </p:grpSpPr>
          <p:sp>
            <p:nvSpPr>
              <p:cNvPr id="24" name="Oval 15">
                <a:extLst>
                  <a:ext uri="{FF2B5EF4-FFF2-40B4-BE49-F238E27FC236}">
                    <a16:creationId xmlns:a16="http://schemas.microsoft.com/office/drawing/2014/main" id="{793D7E32-B3C9-30EF-7FC7-04E7182B9B02}"/>
                  </a:ext>
                </a:extLst>
              </p:cNvPr>
              <p:cNvSpPr>
                <a:spLocks noChangeArrowheads="1"/>
              </p:cNvSpPr>
              <p:nvPr/>
            </p:nvSpPr>
            <p:spPr bwMode="auto">
              <a:xfrm>
                <a:off x="8090712" y="3492774"/>
                <a:ext cx="3880262" cy="1104022"/>
              </a:xfrm>
              <a:prstGeom prst="ellipse">
                <a:avLst/>
              </a:prstGeom>
              <a:gradFill>
                <a:gsLst>
                  <a:gs pos="0">
                    <a:schemeClr val="accent4"/>
                  </a:gs>
                  <a:gs pos="100000">
                    <a:schemeClr val="accent5"/>
                  </a:gs>
                </a:gsLst>
                <a:lin ang="0" scaled="1"/>
              </a:gradFill>
              <a:ln>
                <a:noFill/>
              </a:ln>
            </p:spPr>
            <p:txBody>
              <a:bodyPr vert="horz" wrap="square" lIns="91440" tIns="45720" rIns="91440" bIns="45720" numCol="1" anchor="t" anchorCtr="0" compatLnSpc="1"/>
              <a:lstStyle/>
              <a:p>
                <a:endParaRPr lang="en-IN"/>
              </a:p>
            </p:txBody>
          </p:sp>
          <p:sp>
            <p:nvSpPr>
              <p:cNvPr id="25" name="Oval 16">
                <a:extLst>
                  <a:ext uri="{FF2B5EF4-FFF2-40B4-BE49-F238E27FC236}">
                    <a16:creationId xmlns:a16="http://schemas.microsoft.com/office/drawing/2014/main" id="{3D34CADC-6800-1469-82EF-2A7BCC6E685A}"/>
                  </a:ext>
                </a:extLst>
              </p:cNvPr>
              <p:cNvSpPr>
                <a:spLocks noChangeArrowheads="1"/>
              </p:cNvSpPr>
              <p:nvPr/>
            </p:nvSpPr>
            <p:spPr bwMode="auto">
              <a:xfrm>
                <a:off x="8184210" y="3479968"/>
                <a:ext cx="3689669" cy="1005362"/>
              </a:xfrm>
              <a:prstGeom prst="ellipse">
                <a:avLst/>
              </a:prstGeom>
              <a:solidFill>
                <a:schemeClr val="accent3">
                  <a:lumMod val="75000"/>
                </a:schemeClr>
              </a:solidFill>
              <a:ln>
                <a:noFill/>
              </a:ln>
            </p:spPr>
            <p:txBody>
              <a:bodyPr vert="horz" wrap="square" lIns="91440" tIns="45720" rIns="91440" bIns="45720" numCol="1" anchor="t" anchorCtr="0" compatLnSpc="1"/>
              <a:lstStyle/>
              <a:p>
                <a:endParaRPr lang="en-IN"/>
              </a:p>
            </p:txBody>
          </p:sp>
          <p:sp>
            <p:nvSpPr>
              <p:cNvPr id="26" name="Freeform: Shape 25">
                <a:extLst>
                  <a:ext uri="{FF2B5EF4-FFF2-40B4-BE49-F238E27FC236}">
                    <a16:creationId xmlns:a16="http://schemas.microsoft.com/office/drawing/2014/main" id="{4B5276C6-05E2-0AFB-82FB-0207E1FBF15E}"/>
                  </a:ext>
                </a:extLst>
              </p:cNvPr>
              <p:cNvSpPr/>
              <p:nvPr/>
            </p:nvSpPr>
            <p:spPr bwMode="auto">
              <a:xfrm>
                <a:off x="8090712" y="4044785"/>
                <a:ext cx="3880262" cy="2242837"/>
              </a:xfrm>
              <a:custGeom>
                <a:avLst/>
                <a:gdLst>
                  <a:gd name="connsiteX0" fmla="*/ 0 w 3880262"/>
                  <a:gd name="connsiteY0" fmla="*/ 0 h 2242837"/>
                  <a:gd name="connsiteX1" fmla="*/ 1940131 w 3880262"/>
                  <a:gd name="connsiteY1" fmla="*/ 546773 h 2242837"/>
                  <a:gd name="connsiteX2" fmla="*/ 3880262 w 3880262"/>
                  <a:gd name="connsiteY2" fmla="*/ 0 h 2242837"/>
                  <a:gd name="connsiteX3" fmla="*/ 3880262 w 3880262"/>
                  <a:gd name="connsiteY3" fmla="*/ 1541690 h 2242837"/>
                  <a:gd name="connsiteX4" fmla="*/ 3880262 w 3880262"/>
                  <a:gd name="connsiteY4" fmla="*/ 1696064 h 2242837"/>
                  <a:gd name="connsiteX5" fmla="*/ 1940131 w 3880262"/>
                  <a:gd name="connsiteY5" fmla="*/ 2242837 h 2242837"/>
                  <a:gd name="connsiteX6" fmla="*/ 0 w 3880262"/>
                  <a:gd name="connsiteY6" fmla="*/ 1696064 h 2242837"/>
                  <a:gd name="connsiteX7" fmla="*/ 0 w 3880262"/>
                  <a:gd name="connsiteY7" fmla="*/ 1658010 h 2242837"/>
                  <a:gd name="connsiteX8" fmla="*/ 0 w 3880262"/>
                  <a:gd name="connsiteY8" fmla="*/ 0 h 2242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80262" h="2242837">
                    <a:moveTo>
                      <a:pt x="0" y="0"/>
                    </a:moveTo>
                    <a:cubicBezTo>
                      <a:pt x="0" y="299017"/>
                      <a:pt x="867050" y="546773"/>
                      <a:pt x="1940131" y="546773"/>
                    </a:cubicBezTo>
                    <a:cubicBezTo>
                      <a:pt x="3013212" y="546773"/>
                      <a:pt x="3880262" y="299017"/>
                      <a:pt x="3880262" y="0"/>
                    </a:cubicBezTo>
                    <a:cubicBezTo>
                      <a:pt x="3880262" y="0"/>
                      <a:pt x="3880262" y="0"/>
                      <a:pt x="3880262" y="1541690"/>
                    </a:cubicBezTo>
                    <a:lnTo>
                      <a:pt x="3880262" y="1696064"/>
                    </a:lnTo>
                    <a:cubicBezTo>
                      <a:pt x="3880262" y="1995081"/>
                      <a:pt x="3013212" y="2242837"/>
                      <a:pt x="1940131" y="2242837"/>
                    </a:cubicBezTo>
                    <a:cubicBezTo>
                      <a:pt x="867050" y="2242837"/>
                      <a:pt x="0" y="1995081"/>
                      <a:pt x="0" y="1696064"/>
                    </a:cubicBezTo>
                    <a:lnTo>
                      <a:pt x="0" y="1658010"/>
                    </a:lnTo>
                    <a:cubicBezTo>
                      <a:pt x="0" y="1196150"/>
                      <a:pt x="0" y="648759"/>
                      <a:pt x="0" y="0"/>
                    </a:cubicBezTo>
                    <a:close/>
                  </a:path>
                </a:pathLst>
              </a:custGeom>
              <a:solidFill>
                <a:schemeClr val="accent3">
                  <a:lumMod val="75000"/>
                </a:schemeClr>
              </a:solidFill>
              <a:ln>
                <a:noFill/>
              </a:ln>
            </p:spPr>
            <p:txBody>
              <a:bodyPr vert="horz" wrap="square" lIns="91440" tIns="45720" rIns="91440" bIns="45720" numCol="1" anchor="t" anchorCtr="0" compatLnSpc="1">
                <a:noAutofit/>
              </a:bodyPr>
              <a:lstStyle/>
              <a:p>
                <a:endParaRPr lang="en-IN"/>
              </a:p>
            </p:txBody>
          </p:sp>
          <p:grpSp>
            <p:nvGrpSpPr>
              <p:cNvPr id="27" name="Group 26">
                <a:extLst>
                  <a:ext uri="{FF2B5EF4-FFF2-40B4-BE49-F238E27FC236}">
                    <a16:creationId xmlns:a16="http://schemas.microsoft.com/office/drawing/2014/main" id="{7989D199-80B3-93E9-782F-0626C52C3111}"/>
                  </a:ext>
                </a:extLst>
              </p:cNvPr>
              <p:cNvGrpSpPr/>
              <p:nvPr/>
            </p:nvGrpSpPr>
            <p:grpSpPr>
              <a:xfrm>
                <a:off x="8752407" y="3645366"/>
                <a:ext cx="2582045" cy="647843"/>
                <a:chOff x="8752407" y="3645366"/>
                <a:chExt cx="2582045" cy="647843"/>
              </a:xfrm>
            </p:grpSpPr>
            <p:grpSp>
              <p:nvGrpSpPr>
                <p:cNvPr id="28" name="Group 27">
                  <a:extLst>
                    <a:ext uri="{FF2B5EF4-FFF2-40B4-BE49-F238E27FC236}">
                      <a16:creationId xmlns:a16="http://schemas.microsoft.com/office/drawing/2014/main" id="{E865B6D7-9478-681A-2677-8B5F906C4DF2}"/>
                    </a:ext>
                  </a:extLst>
                </p:cNvPr>
                <p:cNvGrpSpPr/>
                <p:nvPr/>
              </p:nvGrpSpPr>
              <p:grpSpPr>
                <a:xfrm>
                  <a:off x="8752407" y="3834410"/>
                  <a:ext cx="2582045" cy="230154"/>
                  <a:chOff x="8752407" y="3834410"/>
                  <a:chExt cx="2582045" cy="230154"/>
                </a:xfrm>
              </p:grpSpPr>
              <p:sp>
                <p:nvSpPr>
                  <p:cNvPr id="32" name="Oval 31">
                    <a:extLst>
                      <a:ext uri="{FF2B5EF4-FFF2-40B4-BE49-F238E27FC236}">
                        <a16:creationId xmlns:a16="http://schemas.microsoft.com/office/drawing/2014/main" id="{09F0F9B8-DB90-0192-A00A-3BCA2B7F52E1}"/>
                      </a:ext>
                    </a:extLst>
                  </p:cNvPr>
                  <p:cNvSpPr>
                    <a:spLocks noChangeArrowheads="1"/>
                  </p:cNvSpPr>
                  <p:nvPr/>
                </p:nvSpPr>
                <p:spPr bwMode="auto">
                  <a:xfrm>
                    <a:off x="8752407" y="3834410"/>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33" name="Oval 32">
                    <a:extLst>
                      <a:ext uri="{FF2B5EF4-FFF2-40B4-BE49-F238E27FC236}">
                        <a16:creationId xmlns:a16="http://schemas.microsoft.com/office/drawing/2014/main" id="{00E68EC3-EF11-934B-DE41-546B48771DAD}"/>
                      </a:ext>
                    </a:extLst>
                  </p:cNvPr>
                  <p:cNvSpPr>
                    <a:spLocks noChangeArrowheads="1"/>
                  </p:cNvSpPr>
                  <p:nvPr/>
                </p:nvSpPr>
                <p:spPr bwMode="auto">
                  <a:xfrm>
                    <a:off x="10690739" y="3834410"/>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grpSp>
              <p:nvGrpSpPr>
                <p:cNvPr id="29" name="Group 28">
                  <a:extLst>
                    <a:ext uri="{FF2B5EF4-FFF2-40B4-BE49-F238E27FC236}">
                      <a16:creationId xmlns:a16="http://schemas.microsoft.com/office/drawing/2014/main" id="{D794E9AE-DC53-92BF-C921-09ED9E524B30}"/>
                    </a:ext>
                  </a:extLst>
                </p:cNvPr>
                <p:cNvGrpSpPr/>
                <p:nvPr/>
              </p:nvGrpSpPr>
              <p:grpSpPr>
                <a:xfrm>
                  <a:off x="9721573" y="3645366"/>
                  <a:ext cx="643713" cy="647843"/>
                  <a:chOff x="9700674" y="3645366"/>
                  <a:chExt cx="643713" cy="647843"/>
                </a:xfrm>
              </p:grpSpPr>
              <p:sp>
                <p:nvSpPr>
                  <p:cNvPr id="30" name="Oval 18">
                    <a:extLst>
                      <a:ext uri="{FF2B5EF4-FFF2-40B4-BE49-F238E27FC236}">
                        <a16:creationId xmlns:a16="http://schemas.microsoft.com/office/drawing/2014/main" id="{E152700D-B8D5-7C75-B9CD-A792B6EDA489}"/>
                      </a:ext>
                    </a:extLst>
                  </p:cNvPr>
                  <p:cNvSpPr>
                    <a:spLocks noChangeArrowheads="1"/>
                  </p:cNvSpPr>
                  <p:nvPr/>
                </p:nvSpPr>
                <p:spPr bwMode="auto">
                  <a:xfrm>
                    <a:off x="9700674" y="3645366"/>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sp>
                <p:nvSpPr>
                  <p:cNvPr id="31" name="Oval 18">
                    <a:extLst>
                      <a:ext uri="{FF2B5EF4-FFF2-40B4-BE49-F238E27FC236}">
                        <a16:creationId xmlns:a16="http://schemas.microsoft.com/office/drawing/2014/main" id="{3A473DD1-7E5B-5D2A-7531-234FF87148C1}"/>
                      </a:ext>
                    </a:extLst>
                  </p:cNvPr>
                  <p:cNvSpPr>
                    <a:spLocks noChangeArrowheads="1"/>
                  </p:cNvSpPr>
                  <p:nvPr/>
                </p:nvSpPr>
                <p:spPr bwMode="auto">
                  <a:xfrm>
                    <a:off x="9700674" y="4063055"/>
                    <a:ext cx="643713" cy="23015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IN"/>
                  </a:p>
                </p:txBody>
              </p:sp>
            </p:grpSp>
          </p:grpSp>
        </p:grpSp>
        <p:sp>
          <p:nvSpPr>
            <p:cNvPr id="20" name="Freeform 9">
              <a:extLst>
                <a:ext uri="{FF2B5EF4-FFF2-40B4-BE49-F238E27FC236}">
                  <a16:creationId xmlns:a16="http://schemas.microsoft.com/office/drawing/2014/main" id="{8EE96BF6-4F06-2D60-572D-DB35B5DC6348}"/>
                </a:ext>
              </a:extLst>
            </p:cNvPr>
            <p:cNvSpPr/>
            <p:nvPr/>
          </p:nvSpPr>
          <p:spPr bwMode="auto">
            <a:xfrm>
              <a:off x="9246621" y="3861826"/>
              <a:ext cx="171450" cy="76200"/>
            </a:xfrm>
            <a:custGeom>
              <a:avLst/>
              <a:gdLst>
                <a:gd name="T0" fmla="*/ 108 w 108"/>
                <a:gd name="T1" fmla="*/ 20 h 48"/>
                <a:gd name="T2" fmla="*/ 63 w 108"/>
                <a:gd name="T3" fmla="*/ 20 h 48"/>
                <a:gd name="T4" fmla="*/ 63 w 108"/>
                <a:gd name="T5" fmla="*/ 0 h 48"/>
                <a:gd name="T6" fmla="*/ 44 w 108"/>
                <a:gd name="T7" fmla="*/ 0 h 48"/>
                <a:gd name="T8" fmla="*/ 44 w 108"/>
                <a:gd name="T9" fmla="*/ 20 h 48"/>
                <a:gd name="T10" fmla="*/ 0 w 108"/>
                <a:gd name="T11" fmla="*/ 20 h 48"/>
                <a:gd name="T12" fmla="*/ 0 w 108"/>
                <a:gd name="T13" fmla="*/ 30 h 48"/>
                <a:gd name="T14" fmla="*/ 44 w 108"/>
                <a:gd name="T15" fmla="*/ 30 h 48"/>
                <a:gd name="T16" fmla="*/ 44 w 108"/>
                <a:gd name="T17" fmla="*/ 48 h 48"/>
                <a:gd name="T18" fmla="*/ 63 w 108"/>
                <a:gd name="T19" fmla="*/ 48 h 48"/>
                <a:gd name="T20" fmla="*/ 63 w 108"/>
                <a:gd name="T21" fmla="*/ 30 h 48"/>
                <a:gd name="T22" fmla="*/ 108 w 108"/>
                <a:gd name="T23" fmla="*/ 30 h 48"/>
                <a:gd name="T24" fmla="*/ 108 w 108"/>
                <a:gd name="T25"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8" h="48">
                  <a:moveTo>
                    <a:pt x="108" y="20"/>
                  </a:moveTo>
                  <a:lnTo>
                    <a:pt x="63" y="20"/>
                  </a:lnTo>
                  <a:lnTo>
                    <a:pt x="63" y="0"/>
                  </a:lnTo>
                  <a:lnTo>
                    <a:pt x="44" y="0"/>
                  </a:lnTo>
                  <a:lnTo>
                    <a:pt x="44" y="20"/>
                  </a:lnTo>
                  <a:lnTo>
                    <a:pt x="0" y="20"/>
                  </a:lnTo>
                  <a:lnTo>
                    <a:pt x="0" y="30"/>
                  </a:lnTo>
                  <a:lnTo>
                    <a:pt x="44" y="30"/>
                  </a:lnTo>
                  <a:lnTo>
                    <a:pt x="44" y="48"/>
                  </a:lnTo>
                  <a:lnTo>
                    <a:pt x="63" y="48"/>
                  </a:lnTo>
                  <a:lnTo>
                    <a:pt x="63" y="30"/>
                  </a:lnTo>
                  <a:lnTo>
                    <a:pt x="108" y="30"/>
                  </a:lnTo>
                  <a:lnTo>
                    <a:pt x="108" y="20"/>
                  </a:lnTo>
                  <a:close/>
                </a:path>
              </a:pathLst>
            </a:custGeom>
            <a:solidFill>
              <a:schemeClr val="accent2"/>
            </a:solidFill>
            <a:ln>
              <a:noFill/>
            </a:ln>
          </p:spPr>
          <p:txBody>
            <a:bodyPr vert="horz" wrap="square" lIns="91440" tIns="45720" rIns="91440" bIns="45720" numCol="1" anchor="t" anchorCtr="0" compatLnSpc="1"/>
            <a:lstStyle/>
            <a:p>
              <a:endParaRPr lang="en-IN"/>
            </a:p>
          </p:txBody>
        </p:sp>
        <p:sp>
          <p:nvSpPr>
            <p:cNvPr id="21" name="Oval 10">
              <a:extLst>
                <a:ext uri="{FF2B5EF4-FFF2-40B4-BE49-F238E27FC236}">
                  <a16:creationId xmlns:a16="http://schemas.microsoft.com/office/drawing/2014/main" id="{26DAB095-84C4-4EFB-2FF0-429B70CE16DE}"/>
                </a:ext>
              </a:extLst>
            </p:cNvPr>
            <p:cNvSpPr>
              <a:spLocks noChangeArrowheads="1"/>
            </p:cNvSpPr>
            <p:nvPr/>
          </p:nvSpPr>
          <p:spPr bwMode="auto">
            <a:xfrm>
              <a:off x="10272937" y="4066835"/>
              <a:ext cx="57150" cy="31750"/>
            </a:xfrm>
            <a:prstGeom prst="ellipse">
              <a:avLst/>
            </a:prstGeom>
            <a:solidFill>
              <a:schemeClr val="accent2"/>
            </a:solidFill>
            <a:ln>
              <a:noFill/>
            </a:ln>
          </p:spPr>
          <p:txBody>
            <a:bodyPr vert="horz" wrap="square" lIns="91440" tIns="45720" rIns="91440" bIns="45720" numCol="1" anchor="t" anchorCtr="0" compatLnSpc="1"/>
            <a:lstStyle/>
            <a:p>
              <a:endParaRPr lang="en-IN"/>
            </a:p>
          </p:txBody>
        </p:sp>
        <p:sp>
          <p:nvSpPr>
            <p:cNvPr id="22" name="Rectangle 11">
              <a:extLst>
                <a:ext uri="{FF2B5EF4-FFF2-40B4-BE49-F238E27FC236}">
                  <a16:creationId xmlns:a16="http://schemas.microsoft.com/office/drawing/2014/main" id="{BAA63C1C-9089-B8FC-F053-5AFDD3BDB13D}"/>
                </a:ext>
              </a:extLst>
            </p:cNvPr>
            <p:cNvSpPr>
              <a:spLocks noChangeArrowheads="1"/>
            </p:cNvSpPr>
            <p:nvPr/>
          </p:nvSpPr>
          <p:spPr bwMode="auto">
            <a:xfrm>
              <a:off x="9231539" y="4294938"/>
              <a:ext cx="201613" cy="22225"/>
            </a:xfrm>
            <a:prstGeom prst="rect">
              <a:avLst/>
            </a:prstGeom>
            <a:solidFill>
              <a:schemeClr val="accent2"/>
            </a:solidFill>
            <a:ln>
              <a:noFill/>
            </a:ln>
          </p:spPr>
          <p:txBody>
            <a:bodyPr vert="horz" wrap="square" lIns="91440" tIns="45720" rIns="91440" bIns="45720" numCol="1" anchor="t" anchorCtr="0" compatLnSpc="1"/>
            <a:lstStyle/>
            <a:p>
              <a:endParaRPr lang="en-IN"/>
            </a:p>
          </p:txBody>
        </p:sp>
        <p:sp>
          <p:nvSpPr>
            <p:cNvPr id="23" name="Freeform 12">
              <a:extLst>
                <a:ext uri="{FF2B5EF4-FFF2-40B4-BE49-F238E27FC236}">
                  <a16:creationId xmlns:a16="http://schemas.microsoft.com/office/drawing/2014/main" id="{0C940F07-1C29-CB00-9D45-DF2557B336C0}"/>
                </a:ext>
              </a:extLst>
            </p:cNvPr>
            <p:cNvSpPr/>
            <p:nvPr/>
          </p:nvSpPr>
          <p:spPr bwMode="auto">
            <a:xfrm>
              <a:off x="8254590" y="4016735"/>
              <a:ext cx="196850" cy="125413"/>
            </a:xfrm>
            <a:custGeom>
              <a:avLst/>
              <a:gdLst>
                <a:gd name="T0" fmla="*/ 96 w 101"/>
                <a:gd name="T1" fmla="*/ 2 h 64"/>
                <a:gd name="T2" fmla="*/ 71 w 101"/>
                <a:gd name="T3" fmla="*/ 15 h 64"/>
                <a:gd name="T4" fmla="*/ 71 w 101"/>
                <a:gd name="T5" fmla="*/ 14 h 64"/>
                <a:gd name="T6" fmla="*/ 54 w 101"/>
                <a:gd name="T7" fmla="*/ 4 h 64"/>
                <a:gd name="T8" fmla="*/ 34 w 101"/>
                <a:gd name="T9" fmla="*/ 16 h 64"/>
                <a:gd name="T10" fmla="*/ 33 w 101"/>
                <a:gd name="T11" fmla="*/ 32 h 64"/>
                <a:gd name="T12" fmla="*/ 34 w 101"/>
                <a:gd name="T13" fmla="*/ 35 h 64"/>
                <a:gd name="T14" fmla="*/ 24 w 101"/>
                <a:gd name="T15" fmla="*/ 39 h 64"/>
                <a:gd name="T16" fmla="*/ 20 w 101"/>
                <a:gd name="T17" fmla="*/ 34 h 64"/>
                <a:gd name="T18" fmla="*/ 15 w 101"/>
                <a:gd name="T19" fmla="*/ 35 h 64"/>
                <a:gd name="T20" fmla="*/ 20 w 101"/>
                <a:gd name="T21" fmla="*/ 42 h 64"/>
                <a:gd name="T22" fmla="*/ 2 w 101"/>
                <a:gd name="T23" fmla="*/ 51 h 64"/>
                <a:gd name="T24" fmla="*/ 5 w 101"/>
                <a:gd name="T25" fmla="*/ 55 h 64"/>
                <a:gd name="T26" fmla="*/ 24 w 101"/>
                <a:gd name="T27" fmla="*/ 45 h 64"/>
                <a:gd name="T28" fmla="*/ 45 w 101"/>
                <a:gd name="T29" fmla="*/ 50 h 64"/>
                <a:gd name="T30" fmla="*/ 44 w 101"/>
                <a:gd name="T31" fmla="*/ 59 h 64"/>
                <a:gd name="T32" fmla="*/ 28 w 101"/>
                <a:gd name="T33" fmla="*/ 59 h 64"/>
                <a:gd name="T34" fmla="*/ 28 w 101"/>
                <a:gd name="T35" fmla="*/ 64 h 64"/>
                <a:gd name="T36" fmla="*/ 64 w 101"/>
                <a:gd name="T37" fmla="*/ 64 h 64"/>
                <a:gd name="T38" fmla="*/ 64 w 101"/>
                <a:gd name="T39" fmla="*/ 59 h 64"/>
                <a:gd name="T40" fmla="*/ 49 w 101"/>
                <a:gd name="T41" fmla="*/ 59 h 64"/>
                <a:gd name="T42" fmla="*/ 50 w 101"/>
                <a:gd name="T43" fmla="*/ 50 h 64"/>
                <a:gd name="T44" fmla="*/ 85 w 101"/>
                <a:gd name="T45" fmla="*/ 33 h 64"/>
                <a:gd name="T46" fmla="*/ 81 w 101"/>
                <a:gd name="T47" fmla="*/ 31 h 64"/>
                <a:gd name="T48" fmla="*/ 52 w 101"/>
                <a:gd name="T49" fmla="*/ 45 h 64"/>
                <a:gd name="T50" fmla="*/ 48 w 101"/>
                <a:gd name="T51" fmla="*/ 46 h 64"/>
                <a:gd name="T52" fmla="*/ 48 w 101"/>
                <a:gd name="T53" fmla="*/ 46 h 64"/>
                <a:gd name="T54" fmla="*/ 29 w 101"/>
                <a:gd name="T55" fmla="*/ 42 h 64"/>
                <a:gd name="T56" fmla="*/ 37 w 101"/>
                <a:gd name="T57" fmla="*/ 38 h 64"/>
                <a:gd name="T58" fmla="*/ 50 w 101"/>
                <a:gd name="T59" fmla="*/ 40 h 64"/>
                <a:gd name="T60" fmla="*/ 70 w 101"/>
                <a:gd name="T61" fmla="*/ 29 h 64"/>
                <a:gd name="T62" fmla="*/ 71 w 101"/>
                <a:gd name="T63" fmla="*/ 21 h 64"/>
                <a:gd name="T64" fmla="*/ 99 w 101"/>
                <a:gd name="T65" fmla="*/ 6 h 64"/>
                <a:gd name="T66" fmla="*/ 96 w 101"/>
                <a:gd name="T67" fmla="*/ 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64">
                  <a:moveTo>
                    <a:pt x="96" y="2"/>
                  </a:moveTo>
                  <a:cubicBezTo>
                    <a:pt x="88" y="6"/>
                    <a:pt x="79" y="11"/>
                    <a:pt x="71" y="15"/>
                  </a:cubicBezTo>
                  <a:cubicBezTo>
                    <a:pt x="71" y="14"/>
                    <a:pt x="71" y="14"/>
                    <a:pt x="71" y="14"/>
                  </a:cubicBezTo>
                  <a:cubicBezTo>
                    <a:pt x="70" y="2"/>
                    <a:pt x="54" y="4"/>
                    <a:pt x="54" y="4"/>
                  </a:cubicBezTo>
                  <a:cubicBezTo>
                    <a:pt x="34" y="4"/>
                    <a:pt x="34" y="16"/>
                    <a:pt x="34" y="16"/>
                  </a:cubicBezTo>
                  <a:cubicBezTo>
                    <a:pt x="33" y="32"/>
                    <a:pt x="33" y="32"/>
                    <a:pt x="33" y="32"/>
                  </a:cubicBezTo>
                  <a:cubicBezTo>
                    <a:pt x="33" y="33"/>
                    <a:pt x="33" y="34"/>
                    <a:pt x="34" y="35"/>
                  </a:cubicBezTo>
                  <a:cubicBezTo>
                    <a:pt x="30" y="36"/>
                    <a:pt x="27" y="38"/>
                    <a:pt x="24" y="39"/>
                  </a:cubicBezTo>
                  <a:cubicBezTo>
                    <a:pt x="22" y="38"/>
                    <a:pt x="21" y="36"/>
                    <a:pt x="20" y="34"/>
                  </a:cubicBezTo>
                  <a:cubicBezTo>
                    <a:pt x="19" y="31"/>
                    <a:pt x="14" y="32"/>
                    <a:pt x="15" y="35"/>
                  </a:cubicBezTo>
                  <a:cubicBezTo>
                    <a:pt x="16" y="38"/>
                    <a:pt x="18" y="40"/>
                    <a:pt x="20" y="42"/>
                  </a:cubicBezTo>
                  <a:cubicBezTo>
                    <a:pt x="14" y="45"/>
                    <a:pt x="8" y="48"/>
                    <a:pt x="2" y="51"/>
                  </a:cubicBezTo>
                  <a:cubicBezTo>
                    <a:pt x="0" y="52"/>
                    <a:pt x="2" y="57"/>
                    <a:pt x="5" y="55"/>
                  </a:cubicBezTo>
                  <a:cubicBezTo>
                    <a:pt x="11" y="52"/>
                    <a:pt x="18" y="48"/>
                    <a:pt x="24" y="45"/>
                  </a:cubicBezTo>
                  <a:cubicBezTo>
                    <a:pt x="30" y="49"/>
                    <a:pt x="38" y="50"/>
                    <a:pt x="45" y="50"/>
                  </a:cubicBezTo>
                  <a:cubicBezTo>
                    <a:pt x="44" y="53"/>
                    <a:pt x="44" y="56"/>
                    <a:pt x="44" y="59"/>
                  </a:cubicBezTo>
                  <a:cubicBezTo>
                    <a:pt x="38" y="59"/>
                    <a:pt x="33" y="59"/>
                    <a:pt x="28" y="59"/>
                  </a:cubicBezTo>
                  <a:cubicBezTo>
                    <a:pt x="24" y="59"/>
                    <a:pt x="24" y="64"/>
                    <a:pt x="28" y="64"/>
                  </a:cubicBezTo>
                  <a:cubicBezTo>
                    <a:pt x="40" y="64"/>
                    <a:pt x="52" y="64"/>
                    <a:pt x="64" y="64"/>
                  </a:cubicBezTo>
                  <a:cubicBezTo>
                    <a:pt x="68" y="64"/>
                    <a:pt x="68" y="59"/>
                    <a:pt x="64" y="59"/>
                  </a:cubicBezTo>
                  <a:cubicBezTo>
                    <a:pt x="59" y="59"/>
                    <a:pt x="54" y="59"/>
                    <a:pt x="49" y="59"/>
                  </a:cubicBezTo>
                  <a:cubicBezTo>
                    <a:pt x="49" y="56"/>
                    <a:pt x="49" y="53"/>
                    <a:pt x="50" y="50"/>
                  </a:cubicBezTo>
                  <a:cubicBezTo>
                    <a:pt x="63" y="51"/>
                    <a:pt x="78" y="45"/>
                    <a:pt x="85" y="33"/>
                  </a:cubicBezTo>
                  <a:cubicBezTo>
                    <a:pt x="87" y="31"/>
                    <a:pt x="83" y="28"/>
                    <a:pt x="81" y="31"/>
                  </a:cubicBezTo>
                  <a:cubicBezTo>
                    <a:pt x="75" y="41"/>
                    <a:pt x="62" y="45"/>
                    <a:pt x="52" y="45"/>
                  </a:cubicBezTo>
                  <a:cubicBezTo>
                    <a:pt x="50" y="46"/>
                    <a:pt x="49" y="46"/>
                    <a:pt x="48" y="46"/>
                  </a:cubicBezTo>
                  <a:cubicBezTo>
                    <a:pt x="48" y="46"/>
                    <a:pt x="48" y="46"/>
                    <a:pt x="48" y="46"/>
                  </a:cubicBezTo>
                  <a:cubicBezTo>
                    <a:pt x="42" y="46"/>
                    <a:pt x="35" y="45"/>
                    <a:pt x="29" y="42"/>
                  </a:cubicBezTo>
                  <a:cubicBezTo>
                    <a:pt x="32" y="41"/>
                    <a:pt x="35" y="40"/>
                    <a:pt x="37" y="38"/>
                  </a:cubicBezTo>
                  <a:cubicBezTo>
                    <a:pt x="42" y="41"/>
                    <a:pt x="50" y="40"/>
                    <a:pt x="50" y="40"/>
                  </a:cubicBezTo>
                  <a:cubicBezTo>
                    <a:pt x="72" y="40"/>
                    <a:pt x="70" y="29"/>
                    <a:pt x="70" y="29"/>
                  </a:cubicBezTo>
                  <a:cubicBezTo>
                    <a:pt x="71" y="21"/>
                    <a:pt x="71" y="21"/>
                    <a:pt x="71" y="21"/>
                  </a:cubicBezTo>
                  <a:cubicBezTo>
                    <a:pt x="80" y="16"/>
                    <a:pt x="89" y="11"/>
                    <a:pt x="99" y="6"/>
                  </a:cubicBezTo>
                  <a:cubicBezTo>
                    <a:pt x="101" y="5"/>
                    <a:pt x="99" y="0"/>
                    <a:pt x="96" y="2"/>
                  </a:cubicBezTo>
                  <a:close/>
                </a:path>
              </a:pathLst>
            </a:custGeom>
            <a:solidFill>
              <a:schemeClr val="accent2"/>
            </a:solidFill>
            <a:ln>
              <a:noFill/>
            </a:ln>
          </p:spPr>
          <p:txBody>
            <a:bodyPr vert="horz" wrap="square" lIns="91440" tIns="45720" rIns="91440" bIns="45720" numCol="1" anchor="t" anchorCtr="0" compatLnSpc="1"/>
            <a:lstStyle/>
            <a:p>
              <a:endParaRPr lang="en-IN"/>
            </a:p>
          </p:txBody>
        </p:sp>
      </p:grpSp>
      <p:cxnSp>
        <p:nvCxnSpPr>
          <p:cNvPr id="34" name="Straight Arrow Connector 33">
            <a:extLst>
              <a:ext uri="{FF2B5EF4-FFF2-40B4-BE49-F238E27FC236}">
                <a16:creationId xmlns:a16="http://schemas.microsoft.com/office/drawing/2014/main" id="{A8FEEBA0-2CF1-5BE4-3282-102A471FE5C3}"/>
              </a:ext>
            </a:extLst>
          </p:cNvPr>
          <p:cNvCxnSpPr/>
          <p:nvPr/>
        </p:nvCxnSpPr>
        <p:spPr>
          <a:xfrm>
            <a:off x="6310436" y="3948039"/>
            <a:ext cx="36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444A292-F759-7D40-9483-1F11145D2513}"/>
              </a:ext>
            </a:extLst>
          </p:cNvPr>
          <p:cNvCxnSpPr>
            <a:cxnSpLocks/>
            <a:endCxn id="15" idx="1"/>
          </p:cNvCxnSpPr>
          <p:nvPr/>
        </p:nvCxnSpPr>
        <p:spPr>
          <a:xfrm flipV="1">
            <a:off x="6526460" y="4890431"/>
            <a:ext cx="1142453" cy="16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F3FDAD-5A38-EBCD-9FA0-BBE1605D61D6}"/>
              </a:ext>
            </a:extLst>
          </p:cNvPr>
          <p:cNvCxnSpPr/>
          <p:nvPr/>
        </p:nvCxnSpPr>
        <p:spPr>
          <a:xfrm>
            <a:off x="3019763" y="4855163"/>
            <a:ext cx="366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973212" y="236791"/>
            <a:ext cx="4977130" cy="1450340"/>
          </a:xfrm>
        </p:spPr>
        <p:txBody>
          <a:bodyPr vert="horz" lIns="91416" tIns="45708" rIns="91416" bIns="45708" rtlCol="0" anchor="b">
            <a:normAutofit/>
          </a:bodyPr>
          <a:lstStyle/>
          <a:p>
            <a:r>
              <a:rPr lang="en-US" sz="4800" dirty="0">
                <a:solidFill>
                  <a:schemeClr val="tx1">
                    <a:lumMod val="75000"/>
                    <a:lumOff val="25000"/>
                  </a:schemeClr>
                </a:solidFill>
              </a:rPr>
              <a:t>Libraries we used</a:t>
            </a:r>
          </a:p>
        </p:txBody>
      </p:sp>
      <p:sp>
        <p:nvSpPr>
          <p:cNvPr id="7" name="Content Placeholder 6"/>
          <p:cNvSpPr>
            <a:spLocks noGrp="1"/>
          </p:cNvSpPr>
          <p:nvPr>
            <p:ph idx="1"/>
          </p:nvPr>
        </p:nvSpPr>
        <p:spPr>
          <a:xfrm>
            <a:off x="6742430" y="1988820"/>
            <a:ext cx="5234305" cy="4175760"/>
          </a:xfrm>
        </p:spPr>
        <p:txBody>
          <a:bodyPr vert="horz" lIns="0" tIns="45708" rIns="0" bIns="45708" rtlCol="0" anchor="t">
            <a:normAutofit/>
          </a:bodyPr>
          <a:lstStyle/>
          <a:p>
            <a:r>
              <a:rPr lang="en-US" b="1" dirty="0"/>
              <a:t>CustomTkinter (ctk)</a:t>
            </a:r>
            <a:r>
              <a:rPr lang="en-US" dirty="0"/>
              <a:t>: Used for GUI development.</a:t>
            </a:r>
          </a:p>
          <a:p>
            <a:r>
              <a:rPr lang="en-US" b="1" dirty="0"/>
              <a:t>FPDF</a:t>
            </a:r>
            <a:r>
              <a:rPr lang="en-US" dirty="0"/>
              <a:t>: To generate PDF reports.</a:t>
            </a:r>
          </a:p>
          <a:p>
            <a:r>
              <a:rPr lang="en-US" b="1" dirty="0"/>
              <a:t>SpeechRecognition</a:t>
            </a:r>
            <a:r>
              <a:rPr lang="en-US" dirty="0"/>
              <a:t>: For handling speech-to-text conversion.</a:t>
            </a:r>
          </a:p>
          <a:p>
            <a:r>
              <a:rPr lang="en-US" b="1" dirty="0"/>
              <a:t>GTTS (Google Text-to-Speech)</a:t>
            </a:r>
            <a:r>
              <a:rPr lang="en-US" dirty="0"/>
              <a:t>: For converting text into speech.</a:t>
            </a:r>
          </a:p>
          <a:p>
            <a:r>
              <a:rPr lang="en-US" b="1" dirty="0"/>
              <a:t>Playsound</a:t>
            </a:r>
            <a:r>
              <a:rPr lang="en-US" dirty="0"/>
              <a:t>: To play the generated audio.</a:t>
            </a:r>
          </a:p>
        </p:txBody>
      </p:sp>
      <p:sp>
        <p:nvSpPr>
          <p:cNvPr id="11" name="L-Shape 10"/>
          <p:cNvSpPr/>
          <p:nvPr/>
        </p:nvSpPr>
        <p:spPr>
          <a:xfrm rot="10800000">
            <a:off x="11350995" y="-18654"/>
            <a:ext cx="837829" cy="6902053"/>
          </a:xfrm>
          <a:prstGeom prst="corner">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stretch>
            <a:fillRect/>
          </a:stretch>
        </p:blipFill>
        <p:spPr>
          <a:xfrm>
            <a:off x="-12700" y="-18655"/>
            <a:ext cx="6626225" cy="6902055"/>
          </a:xfrm>
          <a:prstGeom prst="rect">
            <a:avLst/>
          </a:prstGeom>
        </p:spPr>
      </p:pic>
      <p:pic>
        <p:nvPicPr>
          <p:cNvPr id="2" name="Picture 1">
            <a:extLst>
              <a:ext uri="{FF2B5EF4-FFF2-40B4-BE49-F238E27FC236}">
                <a16:creationId xmlns:a16="http://schemas.microsoft.com/office/drawing/2014/main" id="{AEB48308-A751-C93C-FCFD-428877867582}"/>
              </a:ext>
            </a:extLst>
          </p:cNvPr>
          <p:cNvPicPr>
            <a:picLocks noChangeAspect="1"/>
          </p:cNvPicPr>
          <p:nvPr/>
        </p:nvPicPr>
        <p:blipFill>
          <a:blip r:embed="rId4"/>
          <a:stretch>
            <a:fillRect/>
          </a:stretch>
        </p:blipFill>
        <p:spPr>
          <a:xfrm rot="5400000">
            <a:off x="8735373" y="121237"/>
            <a:ext cx="54197" cy="34639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8E01A-AA9B-762E-F9A4-487E5807A90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4DD4115-6F90-00D9-DBD4-0E4DE9530B44}"/>
              </a:ext>
            </a:extLst>
          </p:cNvPr>
          <p:cNvSpPr>
            <a:spLocks noGrp="1"/>
          </p:cNvSpPr>
          <p:nvPr>
            <p:ph type="title"/>
          </p:nvPr>
        </p:nvSpPr>
        <p:spPr>
          <a:xfrm>
            <a:off x="797090" y="493751"/>
            <a:ext cx="3672624" cy="1959724"/>
          </a:xfrm>
        </p:spPr>
        <p:txBody>
          <a:bodyPr vert="horz" lIns="91416" tIns="45708" rIns="91416" bIns="45708" rtlCol="0" anchor="b">
            <a:normAutofit/>
          </a:bodyPr>
          <a:lstStyle/>
          <a:p>
            <a:r>
              <a:rPr lang="en-US" sz="4800" dirty="0">
                <a:solidFill>
                  <a:schemeClr val="tx1"/>
                </a:solidFill>
              </a:rPr>
              <a:t>Users</a:t>
            </a:r>
          </a:p>
        </p:txBody>
      </p:sp>
      <p:sp>
        <p:nvSpPr>
          <p:cNvPr id="2" name="Half Frame 1">
            <a:extLst>
              <a:ext uri="{FF2B5EF4-FFF2-40B4-BE49-F238E27FC236}">
                <a16:creationId xmlns:a16="http://schemas.microsoft.com/office/drawing/2014/main" id="{4E5771C1-4AD0-42B0-E694-8A9511B298C4}"/>
              </a:ext>
            </a:extLst>
          </p:cNvPr>
          <p:cNvSpPr/>
          <p:nvPr/>
        </p:nvSpPr>
        <p:spPr>
          <a:xfrm>
            <a:off x="0" y="-9525"/>
            <a:ext cx="1125860" cy="6856201"/>
          </a:xfrm>
          <a:prstGeom prst="halfFrame">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Box 2">
            <a:extLst>
              <a:ext uri="{FF2B5EF4-FFF2-40B4-BE49-F238E27FC236}">
                <a16:creationId xmlns:a16="http://schemas.microsoft.com/office/drawing/2014/main" id="{6004CA8C-007B-73D4-AC36-ED1369C6E8E1}"/>
              </a:ext>
            </a:extLst>
          </p:cNvPr>
          <p:cNvSpPr txBox="1"/>
          <p:nvPr/>
        </p:nvSpPr>
        <p:spPr>
          <a:xfrm>
            <a:off x="405765" y="2477135"/>
            <a:ext cx="3655695" cy="3046988"/>
          </a:xfrm>
          <a:prstGeom prst="rect">
            <a:avLst/>
          </a:prstGeom>
          <a:noFill/>
        </p:spPr>
        <p:txBody>
          <a:bodyPr wrap="square" rtlCol="0">
            <a:spAutoFit/>
          </a:bodyPr>
          <a:lstStyle/>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Each User have their account in DB……</a:t>
            </a:r>
          </a:p>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Enter your username, </a:t>
            </a:r>
          </a:p>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Enter your password, </a:t>
            </a:r>
          </a:p>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Enter your </a:t>
            </a:r>
            <a:r>
              <a:rPr lang="en-US" altLang="en-GB" dirty="0" err="1">
                <a:latin typeface="Times New Roman" panose="02020603050405020304" charset="0"/>
                <a:cs typeface="Times New Roman" panose="02020603050405020304" charset="0"/>
              </a:rPr>
              <a:t>confim</a:t>
            </a:r>
            <a:r>
              <a:rPr lang="en-US" altLang="en-GB" dirty="0">
                <a:latin typeface="Times New Roman" panose="02020603050405020304" charset="0"/>
                <a:cs typeface="Times New Roman" panose="02020603050405020304" charset="0"/>
              </a:rPr>
              <a:t> pass</a:t>
            </a:r>
          </a:p>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Enter your Mobile Number</a:t>
            </a:r>
          </a:p>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You’re good to Go,…</a:t>
            </a:r>
          </a:p>
        </p:txBody>
      </p:sp>
      <p:pic>
        <p:nvPicPr>
          <p:cNvPr id="7" name="Picture 6">
            <a:extLst>
              <a:ext uri="{FF2B5EF4-FFF2-40B4-BE49-F238E27FC236}">
                <a16:creationId xmlns:a16="http://schemas.microsoft.com/office/drawing/2014/main" id="{69CEFF65-0E7A-DDE2-C95C-12358C40408C}"/>
              </a:ext>
            </a:extLst>
          </p:cNvPr>
          <p:cNvPicPr>
            <a:picLocks noChangeAspect="1"/>
          </p:cNvPicPr>
          <p:nvPr/>
        </p:nvPicPr>
        <p:blipFill>
          <a:blip r:embed="rId3"/>
          <a:stretch>
            <a:fillRect/>
          </a:stretch>
        </p:blipFill>
        <p:spPr>
          <a:xfrm rot="5400000" flipH="1">
            <a:off x="2326336" y="941307"/>
            <a:ext cx="47319" cy="3024336"/>
          </a:xfrm>
          <a:prstGeom prst="rect">
            <a:avLst/>
          </a:prstGeom>
        </p:spPr>
      </p:pic>
      <p:pic>
        <p:nvPicPr>
          <p:cNvPr id="8" name="Picture 7">
            <a:extLst>
              <a:ext uri="{FF2B5EF4-FFF2-40B4-BE49-F238E27FC236}">
                <a16:creationId xmlns:a16="http://schemas.microsoft.com/office/drawing/2014/main" id="{2D84775E-535C-673E-56A8-681853CE3B10}"/>
              </a:ext>
            </a:extLst>
          </p:cNvPr>
          <p:cNvPicPr>
            <a:picLocks noChangeAspect="1"/>
          </p:cNvPicPr>
          <p:nvPr/>
        </p:nvPicPr>
        <p:blipFill>
          <a:blip r:embed="rId4"/>
          <a:stretch>
            <a:fillRect/>
          </a:stretch>
        </p:blipFill>
        <p:spPr>
          <a:xfrm>
            <a:off x="4275126" y="-9525"/>
            <a:ext cx="8055506" cy="6858000"/>
          </a:xfrm>
          <a:prstGeom prst="rect">
            <a:avLst/>
          </a:prstGeom>
        </p:spPr>
      </p:pic>
    </p:spTree>
    <p:extLst>
      <p:ext uri="{BB962C8B-B14F-4D97-AF65-F5344CB8AC3E}">
        <p14:creationId xmlns:p14="http://schemas.microsoft.com/office/powerpoint/2010/main" val="605575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97090" y="493751"/>
            <a:ext cx="3672624" cy="1959724"/>
          </a:xfrm>
        </p:spPr>
        <p:txBody>
          <a:bodyPr vert="horz" lIns="91416" tIns="45708" rIns="91416" bIns="45708" rtlCol="0" anchor="b">
            <a:normAutofit/>
          </a:bodyPr>
          <a:lstStyle/>
          <a:p>
            <a:r>
              <a:rPr lang="en-US" sz="4800" dirty="0">
                <a:solidFill>
                  <a:schemeClr val="tx1"/>
                </a:solidFill>
              </a:rPr>
              <a:t>How it work</a:t>
            </a:r>
          </a:p>
        </p:txBody>
      </p:sp>
      <p:pic>
        <p:nvPicPr>
          <p:cNvPr id="4" name="Picture 3"/>
          <p:cNvPicPr>
            <a:picLocks noChangeAspect="1"/>
          </p:cNvPicPr>
          <p:nvPr/>
        </p:nvPicPr>
        <p:blipFill>
          <a:blip r:embed="rId3"/>
          <a:stretch>
            <a:fillRect/>
          </a:stretch>
        </p:blipFill>
        <p:spPr>
          <a:xfrm>
            <a:off x="4140943" y="-9525"/>
            <a:ext cx="8051056" cy="6856201"/>
          </a:xfrm>
          <a:prstGeom prst="rect">
            <a:avLst/>
          </a:prstGeom>
        </p:spPr>
      </p:pic>
      <p:sp>
        <p:nvSpPr>
          <p:cNvPr id="2" name="Half Frame 1"/>
          <p:cNvSpPr/>
          <p:nvPr/>
        </p:nvSpPr>
        <p:spPr>
          <a:xfrm>
            <a:off x="0" y="-9525"/>
            <a:ext cx="1125860" cy="6856201"/>
          </a:xfrm>
          <a:prstGeom prst="halfFrame">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 Box 2"/>
          <p:cNvSpPr txBox="1"/>
          <p:nvPr/>
        </p:nvSpPr>
        <p:spPr>
          <a:xfrm>
            <a:off x="405765" y="2477135"/>
            <a:ext cx="3655695" cy="3046095"/>
          </a:xfrm>
          <a:prstGeom prst="rect">
            <a:avLst/>
          </a:prstGeom>
          <a:noFill/>
        </p:spPr>
        <p:txBody>
          <a:bodyPr wrap="square" rtlCol="0">
            <a:spAutoFit/>
          </a:bodyPr>
          <a:lstStyle/>
          <a:p>
            <a:pPr marL="342900" indent="-342900">
              <a:buFont typeface="Arial" panose="020B0604020202020204" pitchFamily="34" charset="0"/>
              <a:buChar char="•"/>
            </a:pPr>
            <a:r>
              <a:rPr lang="en-US" altLang="en-GB">
                <a:latin typeface="Times New Roman" panose="02020603050405020304" charset="0"/>
                <a:cs typeface="Times New Roman" panose="02020603050405020304" charset="0"/>
              </a:rPr>
              <a:t>Listens to the dictated speech</a:t>
            </a:r>
          </a:p>
          <a:p>
            <a:pPr marL="342900" indent="-342900">
              <a:buFont typeface="Arial" panose="020B0604020202020204" pitchFamily="34" charset="0"/>
              <a:buChar char="•"/>
            </a:pPr>
            <a:r>
              <a:rPr lang="en-US" altLang="en-GB">
                <a:latin typeface="Times New Roman" panose="02020603050405020304" charset="0"/>
                <a:cs typeface="Times New Roman" panose="02020603050405020304" charset="0"/>
              </a:rPr>
              <a:t>Processes the audio using the recognize_google(audio)</a:t>
            </a:r>
          </a:p>
          <a:p>
            <a:pPr marL="342900" indent="-342900">
              <a:buFont typeface="Arial" panose="020B0604020202020204" pitchFamily="34" charset="0"/>
              <a:buChar char="•"/>
            </a:pPr>
            <a:r>
              <a:rPr lang="en-US" altLang="en-GB">
                <a:latin typeface="Times New Roman" panose="02020603050405020304" charset="0"/>
                <a:cs typeface="Times New Roman" panose="02020603050405020304" charset="0"/>
              </a:rPr>
              <a:t>The text is displayed</a:t>
            </a:r>
          </a:p>
          <a:p>
            <a:pPr marL="342900" indent="-342900">
              <a:buFont typeface="Arial" panose="020B0604020202020204" pitchFamily="34" charset="0"/>
              <a:buChar char="•"/>
            </a:pPr>
            <a:r>
              <a:rPr lang="en-US" altLang="en-GB">
                <a:latin typeface="Times New Roman" panose="02020603050405020304" charset="0"/>
                <a:cs typeface="Times New Roman" panose="02020603050405020304" charset="0"/>
              </a:rPr>
              <a:t>The dictated speech is converted to text.</a:t>
            </a:r>
          </a:p>
        </p:txBody>
      </p:sp>
      <p:pic>
        <p:nvPicPr>
          <p:cNvPr id="7" name="Picture 6">
            <a:extLst>
              <a:ext uri="{FF2B5EF4-FFF2-40B4-BE49-F238E27FC236}">
                <a16:creationId xmlns:a16="http://schemas.microsoft.com/office/drawing/2014/main" id="{23DB971C-81E1-BF39-6AB8-C5B81CA80C3C}"/>
              </a:ext>
            </a:extLst>
          </p:cNvPr>
          <p:cNvPicPr>
            <a:picLocks noChangeAspect="1"/>
          </p:cNvPicPr>
          <p:nvPr/>
        </p:nvPicPr>
        <p:blipFill>
          <a:blip r:embed="rId4"/>
          <a:stretch>
            <a:fillRect/>
          </a:stretch>
        </p:blipFill>
        <p:spPr>
          <a:xfrm rot="5400000" flipH="1">
            <a:off x="2326336" y="941307"/>
            <a:ext cx="47319" cy="30243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D559D-4B68-26A0-6677-297EC2A592C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35FF4A6-2B17-E3E6-73DA-10059F99AEF0}"/>
              </a:ext>
            </a:extLst>
          </p:cNvPr>
          <p:cNvSpPr>
            <a:spLocks noGrp="1"/>
          </p:cNvSpPr>
          <p:nvPr>
            <p:ph type="title"/>
          </p:nvPr>
        </p:nvSpPr>
        <p:spPr>
          <a:xfrm>
            <a:off x="797090" y="493751"/>
            <a:ext cx="3672624" cy="1959724"/>
          </a:xfrm>
        </p:spPr>
        <p:txBody>
          <a:bodyPr vert="horz" lIns="91416" tIns="45708" rIns="91416" bIns="45708" rtlCol="0" anchor="b">
            <a:normAutofit/>
          </a:bodyPr>
          <a:lstStyle/>
          <a:p>
            <a:r>
              <a:rPr lang="en-US" sz="4800" dirty="0">
                <a:solidFill>
                  <a:schemeClr val="tx1"/>
                </a:solidFill>
              </a:rPr>
              <a:t>History</a:t>
            </a:r>
          </a:p>
        </p:txBody>
      </p:sp>
      <p:sp>
        <p:nvSpPr>
          <p:cNvPr id="2" name="Half Frame 1">
            <a:extLst>
              <a:ext uri="{FF2B5EF4-FFF2-40B4-BE49-F238E27FC236}">
                <a16:creationId xmlns:a16="http://schemas.microsoft.com/office/drawing/2014/main" id="{DB69AB9A-E5C8-85AE-0BA3-0E1321D106E6}"/>
              </a:ext>
            </a:extLst>
          </p:cNvPr>
          <p:cNvSpPr/>
          <p:nvPr/>
        </p:nvSpPr>
        <p:spPr>
          <a:xfrm>
            <a:off x="0" y="-9525"/>
            <a:ext cx="1125860" cy="6856201"/>
          </a:xfrm>
          <a:prstGeom prst="halfFrame">
            <a:avLst/>
          </a:prstGeom>
          <a:solidFill>
            <a:srgbClr val="0000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 name="Text Box 2">
            <a:extLst>
              <a:ext uri="{FF2B5EF4-FFF2-40B4-BE49-F238E27FC236}">
                <a16:creationId xmlns:a16="http://schemas.microsoft.com/office/drawing/2014/main" id="{7AAC8814-CEE3-30B2-1CBA-751B99FB16FD}"/>
              </a:ext>
            </a:extLst>
          </p:cNvPr>
          <p:cNvSpPr txBox="1"/>
          <p:nvPr/>
        </p:nvSpPr>
        <p:spPr>
          <a:xfrm>
            <a:off x="405765" y="2477135"/>
            <a:ext cx="3655695" cy="830997"/>
          </a:xfrm>
          <a:prstGeom prst="rect">
            <a:avLst/>
          </a:prstGeom>
          <a:noFill/>
        </p:spPr>
        <p:txBody>
          <a:bodyPr wrap="square" rtlCol="0">
            <a:spAutoFit/>
          </a:bodyPr>
          <a:lstStyle/>
          <a:p>
            <a:pPr marL="342900" indent="-342900">
              <a:buFont typeface="Arial" panose="020B0604020202020204" pitchFamily="34" charset="0"/>
              <a:buChar char="•"/>
            </a:pPr>
            <a:r>
              <a:rPr lang="en-US" altLang="en-GB" dirty="0">
                <a:latin typeface="Times New Roman" panose="02020603050405020304" charset="0"/>
                <a:cs typeface="Times New Roman" panose="02020603050405020304" charset="0"/>
              </a:rPr>
              <a:t>Your all previous history is saved, in our DB…,</a:t>
            </a:r>
          </a:p>
        </p:txBody>
      </p:sp>
      <p:pic>
        <p:nvPicPr>
          <p:cNvPr id="7" name="Picture 6">
            <a:extLst>
              <a:ext uri="{FF2B5EF4-FFF2-40B4-BE49-F238E27FC236}">
                <a16:creationId xmlns:a16="http://schemas.microsoft.com/office/drawing/2014/main" id="{EBA8E383-D2BE-A057-A811-F841C405A8BA}"/>
              </a:ext>
            </a:extLst>
          </p:cNvPr>
          <p:cNvPicPr>
            <a:picLocks noChangeAspect="1"/>
          </p:cNvPicPr>
          <p:nvPr/>
        </p:nvPicPr>
        <p:blipFill>
          <a:blip r:embed="rId3"/>
          <a:stretch>
            <a:fillRect/>
          </a:stretch>
        </p:blipFill>
        <p:spPr>
          <a:xfrm rot="5400000" flipH="1">
            <a:off x="2326336" y="941307"/>
            <a:ext cx="47319" cy="3024336"/>
          </a:xfrm>
          <a:prstGeom prst="rect">
            <a:avLst/>
          </a:prstGeom>
        </p:spPr>
      </p:pic>
      <p:pic>
        <p:nvPicPr>
          <p:cNvPr id="5" name="Picture 4">
            <a:extLst>
              <a:ext uri="{FF2B5EF4-FFF2-40B4-BE49-F238E27FC236}">
                <a16:creationId xmlns:a16="http://schemas.microsoft.com/office/drawing/2014/main" id="{865E845A-7D44-CB57-A104-6D962DA7B45A}"/>
              </a:ext>
            </a:extLst>
          </p:cNvPr>
          <p:cNvPicPr>
            <a:picLocks noChangeAspect="1"/>
          </p:cNvPicPr>
          <p:nvPr/>
        </p:nvPicPr>
        <p:blipFill>
          <a:blip r:embed="rId4"/>
          <a:stretch>
            <a:fillRect/>
          </a:stretch>
        </p:blipFill>
        <p:spPr>
          <a:xfrm>
            <a:off x="3902901" y="0"/>
            <a:ext cx="7894599" cy="6858000"/>
          </a:xfrm>
          <a:prstGeom prst="rect">
            <a:avLst/>
          </a:prstGeom>
        </p:spPr>
      </p:pic>
    </p:spTree>
    <p:extLst>
      <p:ext uri="{BB962C8B-B14F-4D97-AF65-F5344CB8AC3E}">
        <p14:creationId xmlns:p14="http://schemas.microsoft.com/office/powerpoint/2010/main" val="334995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ame 1"/>
          <p:cNvSpPr/>
          <p:nvPr/>
        </p:nvSpPr>
        <p:spPr>
          <a:xfrm>
            <a:off x="0" y="0"/>
            <a:ext cx="12287100" cy="7029400"/>
          </a:xfrm>
          <a:prstGeom prst="frame">
            <a:avLst>
              <a:gd name="adj1" fmla="val 4598"/>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9" name="Straight Arrow Connector 8"/>
          <p:cNvCxnSpPr/>
          <p:nvPr/>
        </p:nvCxnSpPr>
        <p:spPr>
          <a:xfrm flipH="1">
            <a:off x="3357880" y="2049780"/>
            <a:ext cx="2450465" cy="107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Straight Arrow Connector 9"/>
          <p:cNvCxnSpPr/>
          <p:nvPr/>
        </p:nvCxnSpPr>
        <p:spPr>
          <a:xfrm flipV="1">
            <a:off x="7065645" y="1628775"/>
            <a:ext cx="2268855" cy="19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grpSp>
        <p:nvGrpSpPr>
          <p:cNvPr id="8" name="Group 7"/>
          <p:cNvGrpSpPr/>
          <p:nvPr/>
        </p:nvGrpSpPr>
        <p:grpSpPr>
          <a:xfrm>
            <a:off x="247650" y="301625"/>
            <a:ext cx="11718290" cy="6423025"/>
            <a:chOff x="390" y="475"/>
            <a:chExt cx="18454" cy="10115"/>
          </a:xfrm>
        </p:grpSpPr>
        <p:pic>
          <p:nvPicPr>
            <p:cNvPr id="6" name="Picture 5" descr="Screenshot 2025-01-07 23-09-14"/>
            <p:cNvPicPr>
              <a:picLocks noChangeAspect="1"/>
            </p:cNvPicPr>
            <p:nvPr/>
          </p:nvPicPr>
          <p:blipFill>
            <a:blip r:embed="rId3"/>
            <a:srcRect l="26580" r="27929"/>
            <a:stretch>
              <a:fillRect/>
            </a:stretch>
          </p:blipFill>
          <p:spPr>
            <a:xfrm>
              <a:off x="390" y="475"/>
              <a:ext cx="6753" cy="10115"/>
            </a:xfrm>
            <a:prstGeom prst="rect">
              <a:avLst/>
            </a:prstGeom>
          </p:spPr>
        </p:pic>
        <p:pic>
          <p:nvPicPr>
            <p:cNvPr id="5" name="Picture 4" descr="Screenshot 2025-01-07 23-07-14"/>
            <p:cNvPicPr>
              <a:picLocks noChangeAspect="1"/>
            </p:cNvPicPr>
            <p:nvPr/>
          </p:nvPicPr>
          <p:blipFill>
            <a:blip r:embed="rId4"/>
            <a:srcRect l="27174" r="27924"/>
            <a:stretch>
              <a:fillRect/>
            </a:stretch>
          </p:blipFill>
          <p:spPr>
            <a:xfrm>
              <a:off x="6931" y="524"/>
              <a:ext cx="6399" cy="10012"/>
            </a:xfrm>
            <a:prstGeom prst="rect">
              <a:avLst/>
            </a:prstGeom>
          </p:spPr>
        </p:pic>
        <p:pic>
          <p:nvPicPr>
            <p:cNvPr id="7" name="Picture 6" descr="Screenshot 2025-01-07 23-10-37"/>
            <p:cNvPicPr>
              <a:picLocks noChangeAspect="1"/>
            </p:cNvPicPr>
            <p:nvPr/>
          </p:nvPicPr>
          <p:blipFill>
            <a:blip r:embed="rId5"/>
            <a:srcRect l="27622" r="28070"/>
            <a:stretch>
              <a:fillRect/>
            </a:stretch>
          </p:blipFill>
          <p:spPr>
            <a:xfrm>
              <a:off x="12792" y="524"/>
              <a:ext cx="6052" cy="10020"/>
            </a:xfrm>
            <a:prstGeom prst="rect">
              <a:avLst/>
            </a:prstGeom>
          </p:spPr>
        </p:pic>
      </p:grpSp>
      <p:cxnSp>
        <p:nvCxnSpPr>
          <p:cNvPr id="12" name="Straight Arrow Connector 11">
            <a:extLst>
              <a:ext uri="{FF2B5EF4-FFF2-40B4-BE49-F238E27FC236}">
                <a16:creationId xmlns:a16="http://schemas.microsoft.com/office/drawing/2014/main" id="{3A08D4DA-C9AA-92A0-50FA-7B61511A7951}"/>
              </a:ext>
            </a:extLst>
          </p:cNvPr>
          <p:cNvCxnSpPr/>
          <p:nvPr/>
        </p:nvCxnSpPr>
        <p:spPr>
          <a:xfrm flipH="1">
            <a:off x="3286100" y="2049780"/>
            <a:ext cx="25222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C724134-E1B6-257C-CA92-0BC3B2978326}"/>
              </a:ext>
            </a:extLst>
          </p:cNvPr>
          <p:cNvCxnSpPr/>
          <p:nvPr/>
        </p:nvCxnSpPr>
        <p:spPr>
          <a:xfrm>
            <a:off x="7065645" y="1628775"/>
            <a:ext cx="212511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FFFFFF"/>
      </a:dk2>
      <a:lt2>
        <a:srgbClr val="EEECE1"/>
      </a:lt2>
      <a:accent1>
        <a:srgbClr val="ABABAB"/>
      </a:accent1>
      <a:accent2>
        <a:srgbClr val="0000FF"/>
      </a:accent2>
      <a:accent3>
        <a:srgbClr val="0058E9"/>
      </a:accent3>
      <a:accent4>
        <a:srgbClr val="791038"/>
      </a:accent4>
      <a:accent5>
        <a:srgbClr val="EF8F21"/>
      </a:accent5>
      <a:accent6>
        <a:srgbClr val="0090C4"/>
      </a:accent6>
      <a:hlink>
        <a:srgbClr val="0000FF"/>
      </a:hlink>
      <a:folHlink>
        <a:srgbClr val="800080"/>
      </a:folHlink>
    </a:clrScheme>
    <a:fontScheme name="Custom 1">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366</Words>
  <Application>Microsoft Office PowerPoint</Application>
  <PresentationFormat>Custom</PresentationFormat>
  <Paragraphs>80</Paragraphs>
  <Slides>19</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Rounded MT Bold</vt:lpstr>
      <vt:lpstr>Calibri</vt:lpstr>
      <vt:lpstr>Open Sans</vt:lpstr>
      <vt:lpstr>Segoe UI</vt:lpstr>
      <vt:lpstr>Times New Roman</vt:lpstr>
      <vt:lpstr>Wingdings</vt:lpstr>
      <vt:lpstr>Office Theme</vt:lpstr>
      <vt:lpstr>STT</vt:lpstr>
      <vt:lpstr>PowerPoint Presentation</vt:lpstr>
      <vt:lpstr>PowerPoint Presentation</vt:lpstr>
      <vt:lpstr>PowerPoint Presentation</vt:lpstr>
      <vt:lpstr>Libraries we used</vt:lpstr>
      <vt:lpstr>Users</vt:lpstr>
      <vt:lpstr>How it work</vt:lpstr>
      <vt:lpstr>History</vt:lpstr>
      <vt:lpstr>PowerPoint Presentation</vt:lpstr>
      <vt:lpstr>PowerPoint Presentation</vt:lpstr>
      <vt:lpstr>PowerPoint Presentation</vt:lpstr>
      <vt:lpstr>PowerPoint Presentation</vt:lpstr>
      <vt:lpstr>PowerPoint Presentation</vt:lpstr>
      <vt:lpstr>PowerPoint Presentation</vt:lpstr>
      <vt:lpstr>Pros:</vt:lpstr>
      <vt:lpstr>Pros:</vt:lpstr>
      <vt:lpstr>Pros:</vt:lpstr>
      <vt:lpstr>Pros:</vt:lpstr>
      <vt:lpstr>Pros: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and Tactics PowerPoint template</dc:title>
  <dc:creator>Julian</dc:creator>
  <cp:lastModifiedBy>jonas sb</cp:lastModifiedBy>
  <cp:revision>142</cp:revision>
  <dcterms:created xsi:type="dcterms:W3CDTF">2013-09-12T13:05:00Z</dcterms:created>
  <dcterms:modified xsi:type="dcterms:W3CDTF">2025-01-08T05:51:35Z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C3CD066977554A95A47E861DFC940BEC_12</vt:lpwstr>
  </property>
  <property fmtid="{D5CDD505-2E9C-101B-9397-08002B2CF9AE}" pid="3" name="KSOProductBuildVer">
    <vt:lpwstr>2057-12.2.0.18639</vt:lpwstr>
  </property>
</Properties>
</file>