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mp4" ContentType="video/unknow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1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308" r:id="rId3"/>
    <p:sldId id="262" r:id="rId4"/>
    <p:sldId id="258" r:id="rId5"/>
    <p:sldId id="263" r:id="rId6"/>
    <p:sldId id="261" r:id="rId7"/>
    <p:sldId id="264" r:id="rId8"/>
    <p:sldId id="364" r:id="rId9"/>
    <p:sldId id="365" r:id="rId10"/>
    <p:sldId id="265" r:id="rId11"/>
    <p:sldId id="268" r:id="rId12"/>
    <p:sldId id="270" r:id="rId13"/>
    <p:sldId id="357" r:id="rId14"/>
    <p:sldId id="266" r:id="rId15"/>
    <p:sldId id="267" r:id="rId16"/>
    <p:sldId id="272" r:id="rId17"/>
    <p:sldId id="273" r:id="rId18"/>
    <p:sldId id="288" r:id="rId19"/>
    <p:sldId id="363" r:id="rId20"/>
  </p:sldIdLst>
  <p:sldSz cx="9144000" cy="5143500" type="screen16x9"/>
  <p:notesSz cx="6858000" cy="9144000"/>
  <p:embeddedFontLst>
    <p:embeddedFont>
      <p:font typeface="Sora" charset="0"/>
      <p:regular r:id="rId22"/>
    </p:embeddedFont>
    <p:embeddedFont>
      <p:font typeface="Lato" charset="0"/>
      <p:regular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521415D9-36F7-43E2-AB2F-B90AF26B5E84}">
      <p14:sectionLst xmlns:p14="http://schemas.microsoft.com/office/powerpoint/2010/main">
        <p14:section name="Zargul" id="{137A79E5-B6DE-43FF-B53D-ABFD871CC84E}">
          <p14:sldIdLst>
            <p14:sldId id="256"/>
            <p14:sldId id="308"/>
            <p14:sldId id="262"/>
            <p14:sldId id="258"/>
            <p14:sldId id="263"/>
          </p14:sldIdLst>
        </p14:section>
        <p14:section name="Ashmal" id="{43D49C45-D12A-4DC1-BCB4-CBE7F95A74D3}">
          <p14:sldIdLst>
            <p14:sldId id="261"/>
            <p14:sldId id="264"/>
            <p14:sldId id="364"/>
            <p14:sldId id="365"/>
          </p14:sldIdLst>
        </p14:section>
        <p14:section name="Ammara" id="{0B8B031C-EDA3-4EA2-8962-6B8EB4F2ED54}">
          <p14:sldIdLst>
            <p14:sldId id="265"/>
            <p14:sldId id="268"/>
            <p14:sldId id="270"/>
            <p14:sldId id="357"/>
          </p14:sldIdLst>
        </p14:section>
        <p14:section name="Romaisa" id="{F1C3D2E9-56E4-4604-A1D5-A9ADDEC1A28B}">
          <p14:sldIdLst>
            <p14:sldId id="266"/>
            <p14:sldId id="267"/>
            <p14:sldId id="272"/>
            <p14:sldId id="273"/>
            <p14:sldId id="288"/>
            <p14:sldId id="363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1620" userDrawn="1">
          <p15:clr>
            <a:srgbClr val="747775"/>
          </p15:clr>
        </p15:guide>
        <p15:guide id="2" pos="2880" userDrawn="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66" d="100"/>
          <a:sy n="66" d="100"/>
        </p:scale>
        <p:origin x="-1276" y="-40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2290268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d1bf8d60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d1bf8d60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d1bf8d60a4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d1bf8d60a4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d1bf8d60a4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gd1bf8d60a4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gd1bf8d60a4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6" name="Google Shape;866;gd1bf8d60a4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gd1bf8d60a4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1" name="Google Shape;921;gd1bf8d60a4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" name="Google Shape;1822;g286fec561a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3" name="Google Shape;1823;g286fec561a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12fc2de9d97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12fc2de9d97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d1bf8d60a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d1bf8d60a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d1bf8d60a4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d1bf8d60a4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20f41e19245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20f41e19245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d1bf8d60a4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d1bf8d60a4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d1bf8d60a4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d1bf8d60a4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gd1bf8d60a4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6" name="Google Shape;806;gd1bf8d60a4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g20f41e19245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3" name="Google Shape;823;g20f41e19245_0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157700" y="1061225"/>
            <a:ext cx="4260000" cy="175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157700" y="2997200"/>
            <a:ext cx="4260000" cy="365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5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709225" y="2020450"/>
            <a:ext cx="10403925" cy="4250875"/>
            <a:chOff x="-709225" y="2020450"/>
            <a:chExt cx="10403925" cy="4250875"/>
          </a:xfrm>
        </p:grpSpPr>
        <p:grpSp>
          <p:nvGrpSpPr>
            <p:cNvPr id="12" name="Google Shape;12;p2"/>
            <p:cNvGrpSpPr/>
            <p:nvPr/>
          </p:nvGrpSpPr>
          <p:grpSpPr>
            <a:xfrm>
              <a:off x="176175" y="2459300"/>
              <a:ext cx="418425" cy="3812025"/>
              <a:chOff x="176175" y="2459300"/>
              <a:chExt cx="418425" cy="3812025"/>
            </a:xfrm>
          </p:grpSpPr>
          <p:cxnSp>
            <p:nvCxnSpPr>
              <p:cNvPr id="13" name="Google Shape;13;p2"/>
              <p:cNvCxnSpPr/>
              <p:nvPr/>
            </p:nvCxnSpPr>
            <p:spPr>
              <a:xfrm rot="5400000" flipH="1">
                <a:off x="-1093800" y="3815900"/>
                <a:ext cx="3045000" cy="331800"/>
              </a:xfrm>
              <a:prstGeom prst="bentConnector3">
                <a:avLst>
                  <a:gd name="adj1" fmla="val 50000"/>
                </a:avLst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4" name="Google Shape;14;p2"/>
              <p:cNvCxnSpPr/>
              <p:nvPr/>
            </p:nvCxnSpPr>
            <p:spPr>
              <a:xfrm rot="5400000" flipH="1">
                <a:off x="-1327875" y="4449875"/>
                <a:ext cx="3325500" cy="317400"/>
              </a:xfrm>
              <a:prstGeom prst="bentConnector3">
                <a:avLst>
                  <a:gd name="adj1" fmla="val 64575"/>
                </a:avLst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15" name="Google Shape;15;p2"/>
            <p:cNvGrpSpPr/>
            <p:nvPr/>
          </p:nvGrpSpPr>
          <p:grpSpPr>
            <a:xfrm>
              <a:off x="-709225" y="4185350"/>
              <a:ext cx="7895400" cy="1976375"/>
              <a:chOff x="-709225" y="4185350"/>
              <a:chExt cx="7895400" cy="1976375"/>
            </a:xfrm>
          </p:grpSpPr>
          <p:cxnSp>
            <p:nvCxnSpPr>
              <p:cNvPr id="16" name="Google Shape;16;p2"/>
              <p:cNvCxnSpPr/>
              <p:nvPr/>
            </p:nvCxnSpPr>
            <p:spPr>
              <a:xfrm rot="10800000" flipH="1">
                <a:off x="-709225" y="4185350"/>
                <a:ext cx="7895400" cy="1147500"/>
              </a:xfrm>
              <a:prstGeom prst="bentConnector3">
                <a:avLst>
                  <a:gd name="adj1" fmla="val 71221"/>
                </a:avLst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7" name="Google Shape;17;p2"/>
              <p:cNvCxnSpPr/>
              <p:nvPr/>
            </p:nvCxnSpPr>
            <p:spPr>
              <a:xfrm rot="10800000" flipH="1">
                <a:off x="2953025" y="4367125"/>
                <a:ext cx="3567000" cy="1794600"/>
              </a:xfrm>
              <a:prstGeom prst="bentConnector3">
                <a:avLst>
                  <a:gd name="adj1" fmla="val 50000"/>
                </a:avLst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18" name="Google Shape;18;p2"/>
            <p:cNvGrpSpPr/>
            <p:nvPr/>
          </p:nvGrpSpPr>
          <p:grpSpPr>
            <a:xfrm>
              <a:off x="8417700" y="2020450"/>
              <a:ext cx="1277000" cy="2568900"/>
              <a:chOff x="8417700" y="2020450"/>
              <a:chExt cx="1277000" cy="2568900"/>
            </a:xfrm>
          </p:grpSpPr>
          <p:cxnSp>
            <p:nvCxnSpPr>
              <p:cNvPr id="19" name="Google Shape;19;p2"/>
              <p:cNvCxnSpPr/>
              <p:nvPr/>
            </p:nvCxnSpPr>
            <p:spPr>
              <a:xfrm rot="5400000">
                <a:off x="7933150" y="2965750"/>
                <a:ext cx="2568900" cy="678300"/>
              </a:xfrm>
              <a:prstGeom prst="bentConnector3">
                <a:avLst>
                  <a:gd name="adj1" fmla="val 4494"/>
                </a:avLst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20" name="Google Shape;20;p2"/>
              <p:cNvCxnSpPr/>
              <p:nvPr/>
            </p:nvCxnSpPr>
            <p:spPr>
              <a:xfrm>
                <a:off x="8417700" y="3180050"/>
                <a:ext cx="359700" cy="1051800"/>
              </a:xfrm>
              <a:prstGeom prst="bentConnector2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21" name="Google Shape;21;p2"/>
              <p:cNvCxnSpPr/>
              <p:nvPr/>
            </p:nvCxnSpPr>
            <p:spPr>
              <a:xfrm rot="5400000">
                <a:off x="8288750" y="2779400"/>
                <a:ext cx="2082300" cy="729600"/>
              </a:xfrm>
              <a:prstGeom prst="bentConnector3">
                <a:avLst>
                  <a:gd name="adj1" fmla="val 50000"/>
                </a:avLst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grpSp>
        <p:nvGrpSpPr>
          <p:cNvPr id="22" name="Google Shape;22;p2"/>
          <p:cNvGrpSpPr/>
          <p:nvPr/>
        </p:nvGrpSpPr>
        <p:grpSpPr>
          <a:xfrm>
            <a:off x="84278" y="2240873"/>
            <a:ext cx="8837445" cy="2718104"/>
            <a:chOff x="84278" y="2240873"/>
            <a:chExt cx="8837445" cy="2718104"/>
          </a:xfrm>
        </p:grpSpPr>
        <p:sp>
          <p:nvSpPr>
            <p:cNvPr id="23" name="Google Shape;23;p2"/>
            <p:cNvSpPr/>
            <p:nvPr/>
          </p:nvSpPr>
          <p:spPr>
            <a:xfrm>
              <a:off x="84278" y="2240873"/>
              <a:ext cx="144320" cy="144304"/>
            </a:xfrm>
            <a:custGeom>
              <a:avLst/>
              <a:gdLst/>
              <a:ahLst/>
              <a:cxnLst/>
              <a:rect l="l" t="t" r="r" b="b"/>
              <a:pathLst>
                <a:path w="3298" h="3298" extrusionOk="0">
                  <a:moveTo>
                    <a:pt x="3298" y="1646"/>
                  </a:moveTo>
                  <a:cubicBezTo>
                    <a:pt x="3298" y="2555"/>
                    <a:pt x="2556" y="3298"/>
                    <a:pt x="1646" y="3298"/>
                  </a:cubicBezTo>
                  <a:cubicBezTo>
                    <a:pt x="737" y="3298"/>
                    <a:pt x="0" y="2555"/>
                    <a:pt x="0" y="1646"/>
                  </a:cubicBezTo>
                  <a:cubicBezTo>
                    <a:pt x="0" y="737"/>
                    <a:pt x="737" y="0"/>
                    <a:pt x="1646" y="0"/>
                  </a:cubicBezTo>
                  <a:cubicBezTo>
                    <a:pt x="2556" y="0"/>
                    <a:pt x="3298" y="737"/>
                    <a:pt x="3298" y="164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77403" y="4814673"/>
              <a:ext cx="144320" cy="144304"/>
            </a:xfrm>
            <a:custGeom>
              <a:avLst/>
              <a:gdLst/>
              <a:ahLst/>
              <a:cxnLst/>
              <a:rect l="l" t="t" r="r" b="b"/>
              <a:pathLst>
                <a:path w="3298" h="3298" extrusionOk="0">
                  <a:moveTo>
                    <a:pt x="3298" y="1646"/>
                  </a:moveTo>
                  <a:cubicBezTo>
                    <a:pt x="3298" y="2555"/>
                    <a:pt x="2556" y="3298"/>
                    <a:pt x="1646" y="3298"/>
                  </a:cubicBezTo>
                  <a:cubicBezTo>
                    <a:pt x="737" y="3298"/>
                    <a:pt x="0" y="2555"/>
                    <a:pt x="0" y="1646"/>
                  </a:cubicBezTo>
                  <a:cubicBezTo>
                    <a:pt x="0" y="737"/>
                    <a:pt x="737" y="0"/>
                    <a:pt x="1646" y="0"/>
                  </a:cubicBezTo>
                  <a:cubicBezTo>
                    <a:pt x="2556" y="0"/>
                    <a:pt x="3298" y="737"/>
                    <a:pt x="3298" y="164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555613"/>
            <a:ext cx="6576000" cy="13602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99" name="Google Shape;99;p11"/>
          <p:cNvSpPr txBox="1">
            <a:spLocks noGrp="1"/>
          </p:cNvSpPr>
          <p:nvPr>
            <p:ph type="subTitle" idx="1"/>
          </p:nvPr>
        </p:nvSpPr>
        <p:spPr>
          <a:xfrm>
            <a:off x="1284000" y="3090788"/>
            <a:ext cx="6576000" cy="365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accent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100" name="Google Shape;100;p11"/>
          <p:cNvGrpSpPr/>
          <p:nvPr/>
        </p:nvGrpSpPr>
        <p:grpSpPr>
          <a:xfrm>
            <a:off x="-135425" y="-190387"/>
            <a:ext cx="9421725" cy="5232813"/>
            <a:chOff x="-135425" y="-190387"/>
            <a:chExt cx="9421725" cy="5232813"/>
          </a:xfrm>
        </p:grpSpPr>
        <p:cxnSp>
          <p:nvCxnSpPr>
            <p:cNvPr id="101" name="Google Shape;101;p11"/>
            <p:cNvCxnSpPr/>
            <p:nvPr/>
          </p:nvCxnSpPr>
          <p:spPr>
            <a:xfrm rot="-5400000" flipH="1">
              <a:off x="-380550" y="571163"/>
              <a:ext cx="2426100" cy="903000"/>
            </a:xfrm>
            <a:prstGeom prst="bentConnector2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02" name="Google Shape;102;p11"/>
            <p:cNvCxnSpPr/>
            <p:nvPr/>
          </p:nvCxnSpPr>
          <p:spPr>
            <a:xfrm rot="-5400000" flipH="1">
              <a:off x="-924000" y="1419413"/>
              <a:ext cx="3439500" cy="5247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03" name="Google Shape;103;p11"/>
            <p:cNvCxnSpPr/>
            <p:nvPr/>
          </p:nvCxnSpPr>
          <p:spPr>
            <a:xfrm rot="5400000">
              <a:off x="7914850" y="2156275"/>
              <a:ext cx="1491900" cy="12510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04" name="Google Shape;104;p11"/>
            <p:cNvCxnSpPr/>
            <p:nvPr/>
          </p:nvCxnSpPr>
          <p:spPr>
            <a:xfrm>
              <a:off x="-123950" y="4755625"/>
              <a:ext cx="9146400" cy="286800"/>
            </a:xfrm>
            <a:prstGeom prst="bentConnector3">
              <a:avLst>
                <a:gd name="adj1" fmla="val 51191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05" name="Google Shape;105;p11"/>
            <p:cNvCxnSpPr/>
            <p:nvPr/>
          </p:nvCxnSpPr>
          <p:spPr>
            <a:xfrm rot="10800000" flipH="1">
              <a:off x="-135425" y="4399725"/>
              <a:ext cx="8882400" cy="2526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106" name="Google Shape;106;p11"/>
          <p:cNvGrpSpPr/>
          <p:nvPr/>
        </p:nvGrpSpPr>
        <p:grpSpPr>
          <a:xfrm rot="-5400000">
            <a:off x="8438575" y="4204225"/>
            <a:ext cx="882599" cy="403555"/>
            <a:chOff x="7884075" y="238975"/>
            <a:chExt cx="882599" cy="403555"/>
          </a:xfrm>
        </p:grpSpPr>
        <p:sp>
          <p:nvSpPr>
            <p:cNvPr id="107" name="Google Shape;107;p11"/>
            <p:cNvSpPr/>
            <p:nvPr/>
          </p:nvSpPr>
          <p:spPr>
            <a:xfrm>
              <a:off x="8255437" y="436475"/>
              <a:ext cx="206055" cy="206055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>
              <a:off x="7884075" y="238975"/>
              <a:ext cx="139874" cy="139874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>
              <a:off x="8626800" y="378850"/>
              <a:ext cx="139874" cy="139874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subTitle" idx="1"/>
          </p:nvPr>
        </p:nvSpPr>
        <p:spPr>
          <a:xfrm>
            <a:off x="2917223" y="1661100"/>
            <a:ext cx="4240500" cy="3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subTitle" idx="2"/>
          </p:nvPr>
        </p:nvSpPr>
        <p:spPr>
          <a:xfrm>
            <a:off x="2917223" y="2479450"/>
            <a:ext cx="4240500" cy="3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subTitle" idx="3"/>
          </p:nvPr>
        </p:nvSpPr>
        <p:spPr>
          <a:xfrm>
            <a:off x="2917223" y="3297775"/>
            <a:ext cx="4240500" cy="3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subTitle" idx="4"/>
          </p:nvPr>
        </p:nvSpPr>
        <p:spPr>
          <a:xfrm>
            <a:off x="2917223" y="4116100"/>
            <a:ext cx="4240500" cy="3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3"/>
          <p:cNvSpPr txBox="1">
            <a:spLocks noGrp="1"/>
          </p:cNvSpPr>
          <p:nvPr>
            <p:ph type="title" idx="5" hasCustomPrompt="1"/>
          </p:nvPr>
        </p:nvSpPr>
        <p:spPr>
          <a:xfrm>
            <a:off x="1986273" y="1401350"/>
            <a:ext cx="590400" cy="3636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8" name="Google Shape;118;p13"/>
          <p:cNvSpPr txBox="1">
            <a:spLocks noGrp="1"/>
          </p:cNvSpPr>
          <p:nvPr>
            <p:ph type="title" idx="6" hasCustomPrompt="1"/>
          </p:nvPr>
        </p:nvSpPr>
        <p:spPr>
          <a:xfrm>
            <a:off x="1986273" y="3037983"/>
            <a:ext cx="590400" cy="3636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9" name="Google Shape;119;p13"/>
          <p:cNvSpPr txBox="1">
            <a:spLocks noGrp="1"/>
          </p:cNvSpPr>
          <p:nvPr>
            <p:ph type="title" idx="7" hasCustomPrompt="1"/>
          </p:nvPr>
        </p:nvSpPr>
        <p:spPr>
          <a:xfrm>
            <a:off x="1986273" y="2219667"/>
            <a:ext cx="590400" cy="3636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0" name="Google Shape;120;p13"/>
          <p:cNvSpPr txBox="1">
            <a:spLocks noGrp="1"/>
          </p:cNvSpPr>
          <p:nvPr>
            <p:ph type="title" idx="8" hasCustomPrompt="1"/>
          </p:nvPr>
        </p:nvSpPr>
        <p:spPr>
          <a:xfrm>
            <a:off x="1986273" y="3856300"/>
            <a:ext cx="590400" cy="3636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1" name="Google Shape;121;p13"/>
          <p:cNvSpPr txBox="1">
            <a:spLocks noGrp="1"/>
          </p:cNvSpPr>
          <p:nvPr>
            <p:ph type="subTitle" idx="9"/>
          </p:nvPr>
        </p:nvSpPr>
        <p:spPr>
          <a:xfrm>
            <a:off x="2917223" y="1401350"/>
            <a:ext cx="4240500" cy="3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22" name="Google Shape;122;p13"/>
          <p:cNvSpPr txBox="1">
            <a:spLocks noGrp="1"/>
          </p:cNvSpPr>
          <p:nvPr>
            <p:ph type="subTitle" idx="13"/>
          </p:nvPr>
        </p:nvSpPr>
        <p:spPr>
          <a:xfrm>
            <a:off x="2917227" y="2219700"/>
            <a:ext cx="4240500" cy="3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23" name="Google Shape;123;p13"/>
          <p:cNvSpPr txBox="1">
            <a:spLocks noGrp="1"/>
          </p:cNvSpPr>
          <p:nvPr>
            <p:ph type="subTitle" idx="14"/>
          </p:nvPr>
        </p:nvSpPr>
        <p:spPr>
          <a:xfrm>
            <a:off x="2917223" y="3037976"/>
            <a:ext cx="4240500" cy="3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24" name="Google Shape;124;p13"/>
          <p:cNvSpPr txBox="1">
            <a:spLocks noGrp="1"/>
          </p:cNvSpPr>
          <p:nvPr>
            <p:ph type="subTitle" idx="15"/>
          </p:nvPr>
        </p:nvSpPr>
        <p:spPr>
          <a:xfrm>
            <a:off x="2917227" y="3856301"/>
            <a:ext cx="4240500" cy="3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grpSp>
        <p:nvGrpSpPr>
          <p:cNvPr id="125" name="Google Shape;125;p13"/>
          <p:cNvGrpSpPr/>
          <p:nvPr/>
        </p:nvGrpSpPr>
        <p:grpSpPr>
          <a:xfrm>
            <a:off x="8113600" y="227500"/>
            <a:ext cx="882599" cy="403555"/>
            <a:chOff x="7884075" y="238975"/>
            <a:chExt cx="882599" cy="403555"/>
          </a:xfrm>
        </p:grpSpPr>
        <p:sp>
          <p:nvSpPr>
            <p:cNvPr id="126" name="Google Shape;126;p13"/>
            <p:cNvSpPr/>
            <p:nvPr/>
          </p:nvSpPr>
          <p:spPr>
            <a:xfrm>
              <a:off x="8255437" y="436475"/>
              <a:ext cx="206055" cy="206055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3"/>
            <p:cNvSpPr/>
            <p:nvPr/>
          </p:nvSpPr>
          <p:spPr>
            <a:xfrm>
              <a:off x="7884075" y="238975"/>
              <a:ext cx="139874" cy="139874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3"/>
            <p:cNvSpPr/>
            <p:nvPr/>
          </p:nvSpPr>
          <p:spPr>
            <a:xfrm>
              <a:off x="8626800" y="378850"/>
              <a:ext cx="139874" cy="139874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" name="Google Shape;129;p13"/>
          <p:cNvGrpSpPr/>
          <p:nvPr/>
        </p:nvGrpSpPr>
        <p:grpSpPr>
          <a:xfrm>
            <a:off x="378100" y="-216500"/>
            <a:ext cx="8131200" cy="5239200"/>
            <a:chOff x="378100" y="-216500"/>
            <a:chExt cx="8131200" cy="5239200"/>
          </a:xfrm>
        </p:grpSpPr>
        <p:cxnSp>
          <p:nvCxnSpPr>
            <p:cNvPr id="130" name="Google Shape;130;p13"/>
            <p:cNvCxnSpPr/>
            <p:nvPr/>
          </p:nvCxnSpPr>
          <p:spPr>
            <a:xfrm>
              <a:off x="378100" y="-216500"/>
              <a:ext cx="7978800" cy="5086800"/>
            </a:xfrm>
            <a:prstGeom prst="bentConnector3">
              <a:avLst>
                <a:gd name="adj1" fmla="val -97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31" name="Google Shape;131;p13"/>
            <p:cNvCxnSpPr/>
            <p:nvPr/>
          </p:nvCxnSpPr>
          <p:spPr>
            <a:xfrm>
              <a:off x="530500" y="-64100"/>
              <a:ext cx="7978800" cy="5086800"/>
            </a:xfrm>
            <a:prstGeom prst="bentConnector3">
              <a:avLst>
                <a:gd name="adj1" fmla="val -97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0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34" name="Google Shape;134;p14"/>
          <p:cNvGrpSpPr/>
          <p:nvPr/>
        </p:nvGrpSpPr>
        <p:grpSpPr>
          <a:xfrm>
            <a:off x="199188" y="123990"/>
            <a:ext cx="422946" cy="368845"/>
            <a:chOff x="8576588" y="4496315"/>
            <a:chExt cx="422946" cy="368845"/>
          </a:xfrm>
        </p:grpSpPr>
        <p:sp>
          <p:nvSpPr>
            <p:cNvPr id="135" name="Google Shape;135;p14"/>
            <p:cNvSpPr/>
            <p:nvPr/>
          </p:nvSpPr>
          <p:spPr>
            <a:xfrm rot="-5400000">
              <a:off x="8576580" y="4720848"/>
              <a:ext cx="144320" cy="144304"/>
            </a:xfrm>
            <a:custGeom>
              <a:avLst/>
              <a:gdLst/>
              <a:ahLst/>
              <a:cxnLst/>
              <a:rect l="l" t="t" r="r" b="b"/>
              <a:pathLst>
                <a:path w="3298" h="3298" extrusionOk="0">
                  <a:moveTo>
                    <a:pt x="3298" y="1646"/>
                  </a:moveTo>
                  <a:cubicBezTo>
                    <a:pt x="3298" y="2555"/>
                    <a:pt x="2556" y="3298"/>
                    <a:pt x="1646" y="3298"/>
                  </a:cubicBezTo>
                  <a:cubicBezTo>
                    <a:pt x="737" y="3298"/>
                    <a:pt x="0" y="2555"/>
                    <a:pt x="0" y="1646"/>
                  </a:cubicBezTo>
                  <a:cubicBezTo>
                    <a:pt x="0" y="737"/>
                    <a:pt x="737" y="0"/>
                    <a:pt x="1646" y="0"/>
                  </a:cubicBezTo>
                  <a:cubicBezTo>
                    <a:pt x="2556" y="0"/>
                    <a:pt x="3298" y="737"/>
                    <a:pt x="3298" y="164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4"/>
            <p:cNvSpPr/>
            <p:nvPr/>
          </p:nvSpPr>
          <p:spPr>
            <a:xfrm rot="-5400000">
              <a:off x="8775019" y="4496328"/>
              <a:ext cx="224528" cy="224503"/>
            </a:xfrm>
            <a:custGeom>
              <a:avLst/>
              <a:gdLst/>
              <a:ahLst/>
              <a:cxnLst/>
              <a:rect l="l" t="t" r="r" b="b"/>
              <a:pathLst>
                <a:path w="3298" h="3298" extrusionOk="0">
                  <a:moveTo>
                    <a:pt x="3298" y="1646"/>
                  </a:moveTo>
                  <a:cubicBezTo>
                    <a:pt x="3298" y="2555"/>
                    <a:pt x="2556" y="3298"/>
                    <a:pt x="1646" y="3298"/>
                  </a:cubicBezTo>
                  <a:cubicBezTo>
                    <a:pt x="737" y="3298"/>
                    <a:pt x="0" y="2555"/>
                    <a:pt x="0" y="1646"/>
                  </a:cubicBezTo>
                  <a:cubicBezTo>
                    <a:pt x="0" y="737"/>
                    <a:pt x="737" y="0"/>
                    <a:pt x="1646" y="0"/>
                  </a:cubicBezTo>
                  <a:cubicBezTo>
                    <a:pt x="2556" y="0"/>
                    <a:pt x="3298" y="737"/>
                    <a:pt x="3298" y="164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" name="Google Shape;137;p14"/>
          <p:cNvGrpSpPr/>
          <p:nvPr/>
        </p:nvGrpSpPr>
        <p:grpSpPr>
          <a:xfrm rot="10800000">
            <a:off x="25225" y="282300"/>
            <a:ext cx="9157800" cy="5003500"/>
            <a:chOff x="-116175" y="-984534"/>
            <a:chExt cx="9157800" cy="5003500"/>
          </a:xfrm>
        </p:grpSpPr>
        <p:cxnSp>
          <p:nvCxnSpPr>
            <p:cNvPr id="138" name="Google Shape;138;p14"/>
            <p:cNvCxnSpPr/>
            <p:nvPr/>
          </p:nvCxnSpPr>
          <p:spPr>
            <a:xfrm>
              <a:off x="-116175" y="-605834"/>
              <a:ext cx="9157800" cy="4624800"/>
            </a:xfrm>
            <a:prstGeom prst="bentConnector3">
              <a:avLst>
                <a:gd name="adj1" fmla="val 3258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39" name="Google Shape;139;p14"/>
            <p:cNvCxnSpPr/>
            <p:nvPr/>
          </p:nvCxnSpPr>
          <p:spPr>
            <a:xfrm rot="-5400000" flipH="1">
              <a:off x="-2164550" y="1408116"/>
              <a:ext cx="4877100" cy="918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0_1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42" name="Google Shape;142;p15"/>
          <p:cNvGrpSpPr/>
          <p:nvPr/>
        </p:nvGrpSpPr>
        <p:grpSpPr>
          <a:xfrm>
            <a:off x="8430763" y="-10"/>
            <a:ext cx="422946" cy="368845"/>
            <a:chOff x="8576588" y="4496315"/>
            <a:chExt cx="422946" cy="368845"/>
          </a:xfrm>
        </p:grpSpPr>
        <p:sp>
          <p:nvSpPr>
            <p:cNvPr id="143" name="Google Shape;143;p15"/>
            <p:cNvSpPr/>
            <p:nvPr/>
          </p:nvSpPr>
          <p:spPr>
            <a:xfrm rot="-5400000">
              <a:off x="8576580" y="4720848"/>
              <a:ext cx="144320" cy="144304"/>
            </a:xfrm>
            <a:custGeom>
              <a:avLst/>
              <a:gdLst/>
              <a:ahLst/>
              <a:cxnLst/>
              <a:rect l="l" t="t" r="r" b="b"/>
              <a:pathLst>
                <a:path w="3298" h="3298" extrusionOk="0">
                  <a:moveTo>
                    <a:pt x="3298" y="1646"/>
                  </a:moveTo>
                  <a:cubicBezTo>
                    <a:pt x="3298" y="2555"/>
                    <a:pt x="2556" y="3298"/>
                    <a:pt x="1646" y="3298"/>
                  </a:cubicBezTo>
                  <a:cubicBezTo>
                    <a:pt x="737" y="3298"/>
                    <a:pt x="0" y="2555"/>
                    <a:pt x="0" y="1646"/>
                  </a:cubicBezTo>
                  <a:cubicBezTo>
                    <a:pt x="0" y="737"/>
                    <a:pt x="737" y="0"/>
                    <a:pt x="1646" y="0"/>
                  </a:cubicBezTo>
                  <a:cubicBezTo>
                    <a:pt x="2556" y="0"/>
                    <a:pt x="3298" y="737"/>
                    <a:pt x="3298" y="164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5"/>
            <p:cNvSpPr/>
            <p:nvPr/>
          </p:nvSpPr>
          <p:spPr>
            <a:xfrm rot="-5400000">
              <a:off x="8775019" y="4496328"/>
              <a:ext cx="224528" cy="224503"/>
            </a:xfrm>
            <a:custGeom>
              <a:avLst/>
              <a:gdLst/>
              <a:ahLst/>
              <a:cxnLst/>
              <a:rect l="l" t="t" r="r" b="b"/>
              <a:pathLst>
                <a:path w="3298" h="3298" extrusionOk="0">
                  <a:moveTo>
                    <a:pt x="3298" y="1646"/>
                  </a:moveTo>
                  <a:cubicBezTo>
                    <a:pt x="3298" y="2555"/>
                    <a:pt x="2556" y="3298"/>
                    <a:pt x="1646" y="3298"/>
                  </a:cubicBezTo>
                  <a:cubicBezTo>
                    <a:pt x="737" y="3298"/>
                    <a:pt x="0" y="2555"/>
                    <a:pt x="0" y="1646"/>
                  </a:cubicBezTo>
                  <a:cubicBezTo>
                    <a:pt x="0" y="737"/>
                    <a:pt x="737" y="0"/>
                    <a:pt x="1646" y="0"/>
                  </a:cubicBezTo>
                  <a:cubicBezTo>
                    <a:pt x="2556" y="0"/>
                    <a:pt x="3298" y="737"/>
                    <a:pt x="3298" y="164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" name="Google Shape;145;p15"/>
          <p:cNvGrpSpPr/>
          <p:nvPr/>
        </p:nvGrpSpPr>
        <p:grpSpPr>
          <a:xfrm rot="10800000" flipH="1">
            <a:off x="25325" y="282383"/>
            <a:ext cx="8974200" cy="5003417"/>
            <a:chOff x="67325" y="-984534"/>
            <a:chExt cx="8974200" cy="5003417"/>
          </a:xfrm>
        </p:grpSpPr>
        <p:cxnSp>
          <p:nvCxnSpPr>
            <p:cNvPr id="146" name="Google Shape;146;p15"/>
            <p:cNvCxnSpPr/>
            <p:nvPr/>
          </p:nvCxnSpPr>
          <p:spPr>
            <a:xfrm>
              <a:off x="67325" y="-592117"/>
              <a:ext cx="8974200" cy="4611000"/>
            </a:xfrm>
            <a:prstGeom prst="bentConnector3">
              <a:avLst>
                <a:gd name="adj1" fmla="val 4347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47" name="Google Shape;147;p15"/>
            <p:cNvCxnSpPr/>
            <p:nvPr/>
          </p:nvCxnSpPr>
          <p:spPr>
            <a:xfrm rot="-5400000" flipH="1">
              <a:off x="-2164550" y="1408116"/>
              <a:ext cx="4877100" cy="918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>
            <a:spLocks noGrp="1"/>
          </p:cNvSpPr>
          <p:nvPr>
            <p:ph type="title"/>
          </p:nvPr>
        </p:nvSpPr>
        <p:spPr>
          <a:xfrm>
            <a:off x="1851163" y="3797875"/>
            <a:ext cx="3233100" cy="365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subTitle" idx="1"/>
          </p:nvPr>
        </p:nvSpPr>
        <p:spPr>
          <a:xfrm>
            <a:off x="713225" y="945625"/>
            <a:ext cx="4371300" cy="27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151" name="Google Shape;151;p16"/>
          <p:cNvGrpSpPr/>
          <p:nvPr/>
        </p:nvGrpSpPr>
        <p:grpSpPr>
          <a:xfrm>
            <a:off x="259568" y="1973966"/>
            <a:ext cx="6622142" cy="3013471"/>
            <a:chOff x="7553711" y="-2334286"/>
            <a:chExt cx="7534579" cy="3428684"/>
          </a:xfrm>
        </p:grpSpPr>
        <p:sp>
          <p:nvSpPr>
            <p:cNvPr id="152" name="Google Shape;152;p16"/>
            <p:cNvSpPr/>
            <p:nvPr/>
          </p:nvSpPr>
          <p:spPr>
            <a:xfrm>
              <a:off x="7728940" y="-1977361"/>
              <a:ext cx="280396" cy="280396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6"/>
            <p:cNvSpPr/>
            <p:nvPr/>
          </p:nvSpPr>
          <p:spPr>
            <a:xfrm>
              <a:off x="14882235" y="888343"/>
              <a:ext cx="206055" cy="206055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6"/>
            <p:cNvSpPr/>
            <p:nvPr/>
          </p:nvSpPr>
          <p:spPr>
            <a:xfrm>
              <a:off x="7553711" y="-2334286"/>
              <a:ext cx="151325" cy="151325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" name="Google Shape;155;p16"/>
          <p:cNvGrpSpPr/>
          <p:nvPr/>
        </p:nvGrpSpPr>
        <p:grpSpPr>
          <a:xfrm>
            <a:off x="458900" y="-674125"/>
            <a:ext cx="10001150" cy="5624875"/>
            <a:chOff x="458900" y="-674125"/>
            <a:chExt cx="10001150" cy="5624875"/>
          </a:xfrm>
        </p:grpSpPr>
        <p:cxnSp>
          <p:nvCxnSpPr>
            <p:cNvPr id="156" name="Google Shape;156;p16"/>
            <p:cNvCxnSpPr/>
            <p:nvPr/>
          </p:nvCxnSpPr>
          <p:spPr>
            <a:xfrm rot="5400000">
              <a:off x="-510550" y="295325"/>
              <a:ext cx="2648100" cy="709200"/>
            </a:xfrm>
            <a:prstGeom prst="bentConnector3">
              <a:avLst>
                <a:gd name="adj1" fmla="val 40711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57" name="Google Shape;157;p16"/>
            <p:cNvCxnSpPr/>
            <p:nvPr/>
          </p:nvCxnSpPr>
          <p:spPr>
            <a:xfrm rot="5400000">
              <a:off x="-358150" y="447725"/>
              <a:ext cx="2648100" cy="709200"/>
            </a:xfrm>
            <a:prstGeom prst="bentConnector3">
              <a:avLst>
                <a:gd name="adj1" fmla="val 40711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58" name="Google Shape;158;p16"/>
            <p:cNvCxnSpPr/>
            <p:nvPr/>
          </p:nvCxnSpPr>
          <p:spPr>
            <a:xfrm flipH="1">
              <a:off x="6956600" y="3734250"/>
              <a:ext cx="3431400" cy="987000"/>
            </a:xfrm>
            <a:prstGeom prst="bentConnector3">
              <a:avLst>
                <a:gd name="adj1" fmla="val 45484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59" name="Google Shape;159;p16"/>
            <p:cNvCxnSpPr/>
            <p:nvPr/>
          </p:nvCxnSpPr>
          <p:spPr>
            <a:xfrm flipH="1">
              <a:off x="7656850" y="3932550"/>
              <a:ext cx="2803200" cy="10182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ONE_COLUMN_TEXT_1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7"/>
          <p:cNvSpPr txBox="1">
            <a:spLocks noGrp="1"/>
          </p:cNvSpPr>
          <p:nvPr>
            <p:ph type="subTitle" idx="1"/>
          </p:nvPr>
        </p:nvSpPr>
        <p:spPr>
          <a:xfrm>
            <a:off x="4827974" y="1602925"/>
            <a:ext cx="3318600" cy="192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17"/>
          <p:cNvSpPr txBox="1">
            <a:spLocks noGrp="1"/>
          </p:cNvSpPr>
          <p:nvPr>
            <p:ph type="subTitle" idx="2"/>
          </p:nvPr>
        </p:nvSpPr>
        <p:spPr>
          <a:xfrm>
            <a:off x="997425" y="1602925"/>
            <a:ext cx="3318600" cy="192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64" name="Google Shape;164;p17"/>
          <p:cNvGrpSpPr/>
          <p:nvPr/>
        </p:nvGrpSpPr>
        <p:grpSpPr>
          <a:xfrm>
            <a:off x="-320650" y="-762725"/>
            <a:ext cx="9327075" cy="7125850"/>
            <a:chOff x="-320650" y="-762725"/>
            <a:chExt cx="9327075" cy="7125850"/>
          </a:xfrm>
        </p:grpSpPr>
        <p:cxnSp>
          <p:nvCxnSpPr>
            <p:cNvPr id="165" name="Google Shape;165;p17"/>
            <p:cNvCxnSpPr/>
            <p:nvPr/>
          </p:nvCxnSpPr>
          <p:spPr>
            <a:xfrm rot="-5400000" flipH="1">
              <a:off x="6857075" y="1775500"/>
              <a:ext cx="4097100" cy="1878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66" name="Google Shape;166;p17"/>
            <p:cNvCxnSpPr/>
            <p:nvPr/>
          </p:nvCxnSpPr>
          <p:spPr>
            <a:xfrm rot="10800000" flipH="1">
              <a:off x="667900" y="4271400"/>
              <a:ext cx="2765700" cy="9639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67" name="Google Shape;167;p17"/>
            <p:cNvCxnSpPr/>
            <p:nvPr/>
          </p:nvCxnSpPr>
          <p:spPr>
            <a:xfrm rot="5400000" flipH="1">
              <a:off x="7318025" y="3907700"/>
              <a:ext cx="3045000" cy="3318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68" name="Google Shape;168;p17"/>
            <p:cNvCxnSpPr/>
            <p:nvPr/>
          </p:nvCxnSpPr>
          <p:spPr>
            <a:xfrm rot="5400000" flipH="1">
              <a:off x="7083950" y="4541675"/>
              <a:ext cx="3325500" cy="317400"/>
            </a:xfrm>
            <a:prstGeom prst="bentConnector3">
              <a:avLst>
                <a:gd name="adj1" fmla="val 64575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69" name="Google Shape;169;p17"/>
            <p:cNvCxnSpPr/>
            <p:nvPr/>
          </p:nvCxnSpPr>
          <p:spPr>
            <a:xfrm rot="10800000" flipH="1">
              <a:off x="-320650" y="4087825"/>
              <a:ext cx="5808300" cy="8787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70" name="Google Shape;170;p17"/>
            <p:cNvCxnSpPr/>
            <p:nvPr/>
          </p:nvCxnSpPr>
          <p:spPr>
            <a:xfrm rot="5400000">
              <a:off x="-237850" y="2225"/>
              <a:ext cx="2082300" cy="729600"/>
            </a:xfrm>
            <a:prstGeom prst="bentConnector3">
              <a:avLst>
                <a:gd name="adj1" fmla="val 43507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71" name="Google Shape;171;p17"/>
            <p:cNvCxnSpPr/>
            <p:nvPr/>
          </p:nvCxnSpPr>
          <p:spPr>
            <a:xfrm rot="5400000">
              <a:off x="-317750" y="-132725"/>
              <a:ext cx="1866600" cy="6066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172" name="Google Shape;172;p17"/>
          <p:cNvGrpSpPr/>
          <p:nvPr/>
        </p:nvGrpSpPr>
        <p:grpSpPr>
          <a:xfrm>
            <a:off x="179243" y="1771891"/>
            <a:ext cx="400449" cy="2933146"/>
            <a:chOff x="7553711" y="-2334286"/>
            <a:chExt cx="455625" cy="3337292"/>
          </a:xfrm>
        </p:grpSpPr>
        <p:sp>
          <p:nvSpPr>
            <p:cNvPr id="173" name="Google Shape;173;p17"/>
            <p:cNvSpPr/>
            <p:nvPr/>
          </p:nvSpPr>
          <p:spPr>
            <a:xfrm>
              <a:off x="7728940" y="-1977361"/>
              <a:ext cx="280396" cy="280396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7"/>
            <p:cNvSpPr/>
            <p:nvPr/>
          </p:nvSpPr>
          <p:spPr>
            <a:xfrm>
              <a:off x="7766124" y="796950"/>
              <a:ext cx="206055" cy="206055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7"/>
            <p:cNvSpPr/>
            <p:nvPr/>
          </p:nvSpPr>
          <p:spPr>
            <a:xfrm>
              <a:off x="7553711" y="-2334286"/>
              <a:ext cx="151325" cy="151325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8"/>
          <p:cNvSpPr txBox="1">
            <a:spLocks noGrp="1"/>
          </p:cNvSpPr>
          <p:nvPr>
            <p:ph type="title"/>
          </p:nvPr>
        </p:nvSpPr>
        <p:spPr>
          <a:xfrm>
            <a:off x="720000" y="1784150"/>
            <a:ext cx="3597900" cy="66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18"/>
          <p:cNvSpPr txBox="1">
            <a:spLocks noGrp="1"/>
          </p:cNvSpPr>
          <p:nvPr>
            <p:ph type="subTitle" idx="1"/>
          </p:nvPr>
        </p:nvSpPr>
        <p:spPr>
          <a:xfrm>
            <a:off x="720000" y="2449450"/>
            <a:ext cx="3597900" cy="9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9" name="Google Shape;179;p18"/>
          <p:cNvGrpSpPr/>
          <p:nvPr/>
        </p:nvGrpSpPr>
        <p:grpSpPr>
          <a:xfrm>
            <a:off x="-313975" y="-235500"/>
            <a:ext cx="8764375" cy="5229850"/>
            <a:chOff x="-313975" y="-235500"/>
            <a:chExt cx="8764375" cy="5229850"/>
          </a:xfrm>
        </p:grpSpPr>
        <p:cxnSp>
          <p:nvCxnSpPr>
            <p:cNvPr id="180" name="Google Shape;180;p18"/>
            <p:cNvCxnSpPr/>
            <p:nvPr/>
          </p:nvCxnSpPr>
          <p:spPr>
            <a:xfrm>
              <a:off x="-122100" y="-123950"/>
              <a:ext cx="8572500" cy="5118300"/>
            </a:xfrm>
            <a:prstGeom prst="bentConnector3">
              <a:avLst>
                <a:gd name="adj1" fmla="val 5355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81" name="Google Shape;181;p18"/>
            <p:cNvCxnSpPr/>
            <p:nvPr/>
          </p:nvCxnSpPr>
          <p:spPr>
            <a:xfrm>
              <a:off x="-313975" y="-235500"/>
              <a:ext cx="8572500" cy="5118300"/>
            </a:xfrm>
            <a:prstGeom prst="bentConnector3">
              <a:avLst>
                <a:gd name="adj1" fmla="val 5355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182" name="Google Shape;182;p18"/>
          <p:cNvGrpSpPr/>
          <p:nvPr/>
        </p:nvGrpSpPr>
        <p:grpSpPr>
          <a:xfrm>
            <a:off x="8576588" y="4496315"/>
            <a:ext cx="422946" cy="368845"/>
            <a:chOff x="8576588" y="4496315"/>
            <a:chExt cx="422946" cy="368845"/>
          </a:xfrm>
        </p:grpSpPr>
        <p:sp>
          <p:nvSpPr>
            <p:cNvPr id="183" name="Google Shape;183;p18"/>
            <p:cNvSpPr/>
            <p:nvPr/>
          </p:nvSpPr>
          <p:spPr>
            <a:xfrm rot="-5400000">
              <a:off x="8576580" y="4720848"/>
              <a:ext cx="144320" cy="144304"/>
            </a:xfrm>
            <a:custGeom>
              <a:avLst/>
              <a:gdLst/>
              <a:ahLst/>
              <a:cxnLst/>
              <a:rect l="l" t="t" r="r" b="b"/>
              <a:pathLst>
                <a:path w="3298" h="3298" extrusionOk="0">
                  <a:moveTo>
                    <a:pt x="3298" y="1646"/>
                  </a:moveTo>
                  <a:cubicBezTo>
                    <a:pt x="3298" y="2555"/>
                    <a:pt x="2556" y="3298"/>
                    <a:pt x="1646" y="3298"/>
                  </a:cubicBezTo>
                  <a:cubicBezTo>
                    <a:pt x="737" y="3298"/>
                    <a:pt x="0" y="2555"/>
                    <a:pt x="0" y="1646"/>
                  </a:cubicBezTo>
                  <a:cubicBezTo>
                    <a:pt x="0" y="737"/>
                    <a:pt x="737" y="0"/>
                    <a:pt x="1646" y="0"/>
                  </a:cubicBezTo>
                  <a:cubicBezTo>
                    <a:pt x="2556" y="0"/>
                    <a:pt x="3298" y="737"/>
                    <a:pt x="3298" y="164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8"/>
            <p:cNvSpPr/>
            <p:nvPr/>
          </p:nvSpPr>
          <p:spPr>
            <a:xfrm rot="-5400000">
              <a:off x="8775019" y="4496328"/>
              <a:ext cx="224528" cy="224503"/>
            </a:xfrm>
            <a:custGeom>
              <a:avLst/>
              <a:gdLst/>
              <a:ahLst/>
              <a:cxnLst/>
              <a:rect l="l" t="t" r="r" b="b"/>
              <a:pathLst>
                <a:path w="3298" h="3298" extrusionOk="0">
                  <a:moveTo>
                    <a:pt x="3298" y="1646"/>
                  </a:moveTo>
                  <a:cubicBezTo>
                    <a:pt x="3298" y="2555"/>
                    <a:pt x="2556" y="3298"/>
                    <a:pt x="1646" y="3298"/>
                  </a:cubicBezTo>
                  <a:cubicBezTo>
                    <a:pt x="737" y="3298"/>
                    <a:pt x="0" y="2555"/>
                    <a:pt x="0" y="1646"/>
                  </a:cubicBezTo>
                  <a:cubicBezTo>
                    <a:pt x="0" y="737"/>
                    <a:pt x="737" y="0"/>
                    <a:pt x="1646" y="0"/>
                  </a:cubicBezTo>
                  <a:cubicBezTo>
                    <a:pt x="2556" y="0"/>
                    <a:pt x="3298" y="737"/>
                    <a:pt x="3298" y="164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_1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19"/>
          <p:cNvSpPr txBox="1">
            <a:spLocks noGrp="1"/>
          </p:cNvSpPr>
          <p:nvPr>
            <p:ph type="subTitle" idx="1"/>
          </p:nvPr>
        </p:nvSpPr>
        <p:spPr>
          <a:xfrm>
            <a:off x="720000" y="1268825"/>
            <a:ext cx="7704000" cy="80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88" name="Google Shape;188;p19"/>
          <p:cNvGrpSpPr/>
          <p:nvPr/>
        </p:nvGrpSpPr>
        <p:grpSpPr>
          <a:xfrm>
            <a:off x="8217450" y="-781975"/>
            <a:ext cx="1124700" cy="6431700"/>
            <a:chOff x="8217450" y="-781975"/>
            <a:chExt cx="1124700" cy="6431700"/>
          </a:xfrm>
        </p:grpSpPr>
        <p:cxnSp>
          <p:nvCxnSpPr>
            <p:cNvPr id="189" name="Google Shape;189;p19"/>
            <p:cNvCxnSpPr/>
            <p:nvPr/>
          </p:nvCxnSpPr>
          <p:spPr>
            <a:xfrm rot="5400000">
              <a:off x="7864150" y="-105625"/>
              <a:ext cx="2082300" cy="729600"/>
            </a:xfrm>
            <a:prstGeom prst="bentConnector3">
              <a:avLst>
                <a:gd name="adj1" fmla="val 43507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90" name="Google Shape;190;p19"/>
            <p:cNvCxnSpPr/>
            <p:nvPr/>
          </p:nvCxnSpPr>
          <p:spPr>
            <a:xfrm rot="5400000">
              <a:off x="8105550" y="-44125"/>
              <a:ext cx="1866600" cy="6066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91" name="Google Shape;191;p19"/>
            <p:cNvCxnSpPr/>
            <p:nvPr/>
          </p:nvCxnSpPr>
          <p:spPr>
            <a:xfrm rot="-5400000">
              <a:off x="7613150" y="4243775"/>
              <a:ext cx="2082300" cy="729600"/>
            </a:xfrm>
            <a:prstGeom prst="bentConnector3">
              <a:avLst>
                <a:gd name="adj1" fmla="val 43507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92" name="Google Shape;192;p19"/>
            <p:cNvCxnSpPr/>
            <p:nvPr/>
          </p:nvCxnSpPr>
          <p:spPr>
            <a:xfrm rot="-5400000">
              <a:off x="7587450" y="4305275"/>
              <a:ext cx="1866600" cy="6066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193" name="Google Shape;193;p19"/>
          <p:cNvGrpSpPr/>
          <p:nvPr/>
        </p:nvGrpSpPr>
        <p:grpSpPr>
          <a:xfrm>
            <a:off x="8618643" y="1192466"/>
            <a:ext cx="400449" cy="2933146"/>
            <a:chOff x="7553711" y="-2334286"/>
            <a:chExt cx="455625" cy="3337292"/>
          </a:xfrm>
        </p:grpSpPr>
        <p:sp>
          <p:nvSpPr>
            <p:cNvPr id="194" name="Google Shape;194;p19"/>
            <p:cNvSpPr/>
            <p:nvPr/>
          </p:nvSpPr>
          <p:spPr>
            <a:xfrm>
              <a:off x="7728940" y="-1977361"/>
              <a:ext cx="280396" cy="280396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9"/>
            <p:cNvSpPr/>
            <p:nvPr/>
          </p:nvSpPr>
          <p:spPr>
            <a:xfrm>
              <a:off x="7766124" y="796950"/>
              <a:ext cx="206055" cy="206055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9"/>
            <p:cNvSpPr/>
            <p:nvPr/>
          </p:nvSpPr>
          <p:spPr>
            <a:xfrm>
              <a:off x="7553711" y="-2334286"/>
              <a:ext cx="151325" cy="151325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20"/>
          <p:cNvSpPr txBox="1">
            <a:spLocks noGrp="1"/>
          </p:cNvSpPr>
          <p:nvPr>
            <p:ph type="subTitle" idx="1"/>
          </p:nvPr>
        </p:nvSpPr>
        <p:spPr>
          <a:xfrm>
            <a:off x="2185575" y="2009825"/>
            <a:ext cx="52491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0" name="Google Shape;200;p20"/>
          <p:cNvSpPr txBox="1">
            <a:spLocks noGrp="1"/>
          </p:cNvSpPr>
          <p:nvPr>
            <p:ph type="subTitle" idx="2"/>
          </p:nvPr>
        </p:nvSpPr>
        <p:spPr>
          <a:xfrm>
            <a:off x="2185575" y="3459225"/>
            <a:ext cx="5249100" cy="6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1" name="Google Shape;201;p20"/>
          <p:cNvSpPr txBox="1">
            <a:spLocks noGrp="1"/>
          </p:cNvSpPr>
          <p:nvPr>
            <p:ph type="subTitle" idx="3"/>
          </p:nvPr>
        </p:nvSpPr>
        <p:spPr>
          <a:xfrm>
            <a:off x="2185575" y="1636925"/>
            <a:ext cx="5249100" cy="36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02" name="Google Shape;202;p20"/>
          <p:cNvSpPr txBox="1">
            <a:spLocks noGrp="1"/>
          </p:cNvSpPr>
          <p:nvPr>
            <p:ph type="subTitle" idx="4"/>
          </p:nvPr>
        </p:nvSpPr>
        <p:spPr>
          <a:xfrm>
            <a:off x="2185575" y="3089325"/>
            <a:ext cx="5249100" cy="36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grpSp>
        <p:nvGrpSpPr>
          <p:cNvPr id="203" name="Google Shape;203;p20"/>
          <p:cNvGrpSpPr/>
          <p:nvPr/>
        </p:nvGrpSpPr>
        <p:grpSpPr>
          <a:xfrm>
            <a:off x="-215750" y="-592117"/>
            <a:ext cx="9367675" cy="5637900"/>
            <a:chOff x="-215750" y="-592117"/>
            <a:chExt cx="9367675" cy="5637900"/>
          </a:xfrm>
        </p:grpSpPr>
        <p:grpSp>
          <p:nvGrpSpPr>
            <p:cNvPr id="204" name="Google Shape;204;p20"/>
            <p:cNvGrpSpPr/>
            <p:nvPr/>
          </p:nvGrpSpPr>
          <p:grpSpPr>
            <a:xfrm>
              <a:off x="-215750" y="-592117"/>
              <a:ext cx="9215275" cy="5485500"/>
              <a:chOff x="-215750" y="-592117"/>
              <a:chExt cx="9215275" cy="5485500"/>
            </a:xfrm>
          </p:grpSpPr>
          <p:cxnSp>
            <p:nvCxnSpPr>
              <p:cNvPr id="205" name="Google Shape;205;p20"/>
              <p:cNvCxnSpPr/>
              <p:nvPr/>
            </p:nvCxnSpPr>
            <p:spPr>
              <a:xfrm>
                <a:off x="67325" y="-592117"/>
                <a:ext cx="8932200" cy="5485500"/>
              </a:xfrm>
              <a:prstGeom prst="bentConnector3">
                <a:avLst>
                  <a:gd name="adj1" fmla="val 814"/>
                </a:avLst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206" name="Google Shape;206;p20"/>
              <p:cNvCxnSpPr/>
              <p:nvPr/>
            </p:nvCxnSpPr>
            <p:spPr>
              <a:xfrm>
                <a:off x="-215750" y="165250"/>
                <a:ext cx="9111900" cy="126000"/>
              </a:xfrm>
              <a:prstGeom prst="bentConnector3">
                <a:avLst>
                  <a:gd name="adj1" fmla="val 50000"/>
                </a:avLst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cxnSp>
          <p:nvCxnSpPr>
            <p:cNvPr id="207" name="Google Shape;207;p20"/>
            <p:cNvCxnSpPr/>
            <p:nvPr/>
          </p:nvCxnSpPr>
          <p:spPr>
            <a:xfrm>
              <a:off x="-63350" y="317650"/>
              <a:ext cx="9111900" cy="126000"/>
            </a:xfrm>
            <a:prstGeom prst="bentConnector3">
              <a:avLst>
                <a:gd name="adj1" fmla="val 46942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208" name="Google Shape;208;p20"/>
            <p:cNvCxnSpPr/>
            <p:nvPr/>
          </p:nvCxnSpPr>
          <p:spPr>
            <a:xfrm>
              <a:off x="219725" y="-439717"/>
              <a:ext cx="8932200" cy="5485500"/>
            </a:xfrm>
            <a:prstGeom prst="bentConnector3">
              <a:avLst>
                <a:gd name="adj1" fmla="val 814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209" name="Google Shape;209;p20"/>
          <p:cNvGrpSpPr/>
          <p:nvPr/>
        </p:nvGrpSpPr>
        <p:grpSpPr>
          <a:xfrm>
            <a:off x="8430781" y="-10172"/>
            <a:ext cx="568753" cy="4875332"/>
            <a:chOff x="8430781" y="-10172"/>
            <a:chExt cx="568753" cy="4875332"/>
          </a:xfrm>
        </p:grpSpPr>
        <p:grpSp>
          <p:nvGrpSpPr>
            <p:cNvPr id="210" name="Google Shape;210;p20"/>
            <p:cNvGrpSpPr/>
            <p:nvPr/>
          </p:nvGrpSpPr>
          <p:grpSpPr>
            <a:xfrm>
              <a:off x="8576588" y="4496315"/>
              <a:ext cx="422946" cy="368845"/>
              <a:chOff x="8576588" y="4496315"/>
              <a:chExt cx="422946" cy="368845"/>
            </a:xfrm>
          </p:grpSpPr>
          <p:sp>
            <p:nvSpPr>
              <p:cNvPr id="211" name="Google Shape;211;p20"/>
              <p:cNvSpPr/>
              <p:nvPr/>
            </p:nvSpPr>
            <p:spPr>
              <a:xfrm rot="-5400000">
                <a:off x="8576580" y="4720848"/>
                <a:ext cx="144320" cy="144304"/>
              </a:xfrm>
              <a:custGeom>
                <a:avLst/>
                <a:gdLst/>
                <a:ahLst/>
                <a:cxnLst/>
                <a:rect l="l" t="t" r="r" b="b"/>
                <a:pathLst>
                  <a:path w="3298" h="3298" extrusionOk="0">
                    <a:moveTo>
                      <a:pt x="3298" y="1646"/>
                    </a:moveTo>
                    <a:cubicBezTo>
                      <a:pt x="3298" y="2555"/>
                      <a:pt x="2556" y="3298"/>
                      <a:pt x="1646" y="3298"/>
                    </a:cubicBezTo>
                    <a:cubicBezTo>
                      <a:pt x="737" y="3298"/>
                      <a:pt x="0" y="2555"/>
                      <a:pt x="0" y="1646"/>
                    </a:cubicBezTo>
                    <a:cubicBezTo>
                      <a:pt x="0" y="737"/>
                      <a:pt x="737" y="0"/>
                      <a:pt x="1646" y="0"/>
                    </a:cubicBezTo>
                    <a:cubicBezTo>
                      <a:pt x="2556" y="0"/>
                      <a:pt x="3298" y="737"/>
                      <a:pt x="3298" y="164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20"/>
              <p:cNvSpPr/>
              <p:nvPr/>
            </p:nvSpPr>
            <p:spPr>
              <a:xfrm rot="-5400000">
                <a:off x="8775019" y="4496328"/>
                <a:ext cx="224528" cy="224503"/>
              </a:xfrm>
              <a:custGeom>
                <a:avLst/>
                <a:gdLst/>
                <a:ahLst/>
                <a:cxnLst/>
                <a:rect l="l" t="t" r="r" b="b"/>
                <a:pathLst>
                  <a:path w="3298" h="3298" extrusionOk="0">
                    <a:moveTo>
                      <a:pt x="3298" y="1646"/>
                    </a:moveTo>
                    <a:cubicBezTo>
                      <a:pt x="3298" y="2555"/>
                      <a:pt x="2556" y="3298"/>
                      <a:pt x="1646" y="3298"/>
                    </a:cubicBezTo>
                    <a:cubicBezTo>
                      <a:pt x="737" y="3298"/>
                      <a:pt x="0" y="2555"/>
                      <a:pt x="0" y="1646"/>
                    </a:cubicBezTo>
                    <a:cubicBezTo>
                      <a:pt x="0" y="737"/>
                      <a:pt x="737" y="0"/>
                      <a:pt x="1646" y="0"/>
                    </a:cubicBezTo>
                    <a:cubicBezTo>
                      <a:pt x="2556" y="0"/>
                      <a:pt x="3298" y="737"/>
                      <a:pt x="3298" y="164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3" name="Google Shape;213;p20"/>
            <p:cNvGrpSpPr/>
            <p:nvPr/>
          </p:nvGrpSpPr>
          <p:grpSpPr>
            <a:xfrm>
              <a:off x="8430781" y="-10172"/>
              <a:ext cx="290111" cy="925970"/>
              <a:chOff x="8430781" y="3939190"/>
              <a:chExt cx="290111" cy="925970"/>
            </a:xfrm>
          </p:grpSpPr>
          <p:sp>
            <p:nvSpPr>
              <p:cNvPr id="214" name="Google Shape;214;p20"/>
              <p:cNvSpPr/>
              <p:nvPr/>
            </p:nvSpPr>
            <p:spPr>
              <a:xfrm rot="-5400000">
                <a:off x="8576580" y="4720848"/>
                <a:ext cx="144320" cy="144304"/>
              </a:xfrm>
              <a:custGeom>
                <a:avLst/>
                <a:gdLst/>
                <a:ahLst/>
                <a:cxnLst/>
                <a:rect l="l" t="t" r="r" b="b"/>
                <a:pathLst>
                  <a:path w="3298" h="3298" extrusionOk="0">
                    <a:moveTo>
                      <a:pt x="3298" y="1646"/>
                    </a:moveTo>
                    <a:cubicBezTo>
                      <a:pt x="3298" y="2555"/>
                      <a:pt x="2556" y="3298"/>
                      <a:pt x="1646" y="3298"/>
                    </a:cubicBezTo>
                    <a:cubicBezTo>
                      <a:pt x="737" y="3298"/>
                      <a:pt x="0" y="2555"/>
                      <a:pt x="0" y="1646"/>
                    </a:cubicBezTo>
                    <a:cubicBezTo>
                      <a:pt x="0" y="737"/>
                      <a:pt x="737" y="0"/>
                      <a:pt x="1646" y="0"/>
                    </a:cubicBezTo>
                    <a:cubicBezTo>
                      <a:pt x="2556" y="0"/>
                      <a:pt x="3298" y="737"/>
                      <a:pt x="3298" y="164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20"/>
              <p:cNvSpPr/>
              <p:nvPr/>
            </p:nvSpPr>
            <p:spPr>
              <a:xfrm rot="-5400000">
                <a:off x="8430769" y="3939203"/>
                <a:ext cx="224528" cy="224503"/>
              </a:xfrm>
              <a:custGeom>
                <a:avLst/>
                <a:gdLst/>
                <a:ahLst/>
                <a:cxnLst/>
                <a:rect l="l" t="t" r="r" b="b"/>
                <a:pathLst>
                  <a:path w="3298" h="3298" extrusionOk="0">
                    <a:moveTo>
                      <a:pt x="3298" y="1646"/>
                    </a:moveTo>
                    <a:cubicBezTo>
                      <a:pt x="3298" y="2555"/>
                      <a:pt x="2556" y="3298"/>
                      <a:pt x="1646" y="3298"/>
                    </a:cubicBezTo>
                    <a:cubicBezTo>
                      <a:pt x="737" y="3298"/>
                      <a:pt x="0" y="2555"/>
                      <a:pt x="0" y="1646"/>
                    </a:cubicBezTo>
                    <a:cubicBezTo>
                      <a:pt x="0" y="737"/>
                      <a:pt x="737" y="0"/>
                      <a:pt x="1646" y="0"/>
                    </a:cubicBezTo>
                    <a:cubicBezTo>
                      <a:pt x="2556" y="0"/>
                      <a:pt x="3298" y="737"/>
                      <a:pt x="3298" y="164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720000" y="2303250"/>
            <a:ext cx="40449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title" idx="2" hasCustomPrompt="1"/>
          </p:nvPr>
        </p:nvSpPr>
        <p:spPr>
          <a:xfrm>
            <a:off x="3249975" y="1014475"/>
            <a:ext cx="1411800" cy="899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720000" y="3311500"/>
            <a:ext cx="4044900" cy="365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5"/>
                </a:solidFill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9" name="Google Shape;29;p3"/>
          <p:cNvGrpSpPr/>
          <p:nvPr/>
        </p:nvGrpSpPr>
        <p:grpSpPr>
          <a:xfrm>
            <a:off x="140000" y="188300"/>
            <a:ext cx="580000" cy="6094500"/>
            <a:chOff x="140000" y="188300"/>
            <a:chExt cx="580000" cy="6094500"/>
          </a:xfrm>
        </p:grpSpPr>
        <p:cxnSp>
          <p:nvCxnSpPr>
            <p:cNvPr id="30" name="Google Shape;30;p3"/>
            <p:cNvCxnSpPr/>
            <p:nvPr/>
          </p:nvCxnSpPr>
          <p:spPr>
            <a:xfrm rot="-5400000">
              <a:off x="-522000" y="4271050"/>
              <a:ext cx="2018700" cy="465300"/>
            </a:xfrm>
            <a:prstGeom prst="bentConnector2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31" name="Google Shape;31;p3"/>
            <p:cNvCxnSpPr/>
            <p:nvPr/>
          </p:nvCxnSpPr>
          <p:spPr>
            <a:xfrm rot="-5400000">
              <a:off x="-2575525" y="3200000"/>
              <a:ext cx="6094500" cy="711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32" name="Google Shape;32;p3"/>
            <p:cNvCxnSpPr/>
            <p:nvPr/>
          </p:nvCxnSpPr>
          <p:spPr>
            <a:xfrm rot="-5400000">
              <a:off x="-1584400" y="3258800"/>
              <a:ext cx="3657300" cy="2085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21"/>
          <p:cNvSpPr txBox="1">
            <a:spLocks noGrp="1"/>
          </p:cNvSpPr>
          <p:nvPr>
            <p:ph type="subTitle" idx="1"/>
          </p:nvPr>
        </p:nvSpPr>
        <p:spPr>
          <a:xfrm>
            <a:off x="946900" y="1391225"/>
            <a:ext cx="3655800" cy="278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9" name="Google Shape;219;p21"/>
          <p:cNvSpPr txBox="1">
            <a:spLocks noGrp="1"/>
          </p:cNvSpPr>
          <p:nvPr>
            <p:ph type="subTitle" idx="2"/>
          </p:nvPr>
        </p:nvSpPr>
        <p:spPr>
          <a:xfrm>
            <a:off x="4768200" y="1391225"/>
            <a:ext cx="3655800" cy="278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220" name="Google Shape;220;p21"/>
          <p:cNvGrpSpPr/>
          <p:nvPr/>
        </p:nvGrpSpPr>
        <p:grpSpPr>
          <a:xfrm>
            <a:off x="151350" y="-3269025"/>
            <a:ext cx="9343200" cy="7939700"/>
            <a:chOff x="151350" y="-3269025"/>
            <a:chExt cx="9343200" cy="7939700"/>
          </a:xfrm>
        </p:grpSpPr>
        <p:cxnSp>
          <p:nvCxnSpPr>
            <p:cNvPr id="221" name="Google Shape;221;p21"/>
            <p:cNvCxnSpPr/>
            <p:nvPr/>
          </p:nvCxnSpPr>
          <p:spPr>
            <a:xfrm rot="5400000">
              <a:off x="7864150" y="-105625"/>
              <a:ext cx="2082300" cy="729600"/>
            </a:xfrm>
            <a:prstGeom prst="bentConnector3">
              <a:avLst>
                <a:gd name="adj1" fmla="val 43507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222" name="Google Shape;222;p21"/>
            <p:cNvCxnSpPr/>
            <p:nvPr/>
          </p:nvCxnSpPr>
          <p:spPr>
            <a:xfrm rot="5400000">
              <a:off x="8105550" y="-44125"/>
              <a:ext cx="1866600" cy="6066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223" name="Google Shape;223;p21"/>
            <p:cNvCxnSpPr/>
            <p:nvPr/>
          </p:nvCxnSpPr>
          <p:spPr>
            <a:xfrm rot="-5400000" flipH="1">
              <a:off x="6680600" y="1389250"/>
              <a:ext cx="3956400" cy="303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224" name="Google Shape;224;p21"/>
            <p:cNvCxnSpPr/>
            <p:nvPr/>
          </p:nvCxnSpPr>
          <p:spPr>
            <a:xfrm rot="5400000">
              <a:off x="6559050" y="1735175"/>
              <a:ext cx="5192400" cy="678600"/>
            </a:xfrm>
            <a:prstGeom prst="bentConnector3">
              <a:avLst>
                <a:gd name="adj1" fmla="val 35464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225" name="Google Shape;225;p21"/>
            <p:cNvCxnSpPr/>
            <p:nvPr/>
          </p:nvCxnSpPr>
          <p:spPr>
            <a:xfrm rot="5400000">
              <a:off x="-1267400" y="-1712325"/>
              <a:ext cx="3789900" cy="6765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226" name="Google Shape;226;p21"/>
            <p:cNvCxnSpPr/>
            <p:nvPr/>
          </p:nvCxnSpPr>
          <p:spPr>
            <a:xfrm rot="5400000">
              <a:off x="-1476000" y="-1533825"/>
              <a:ext cx="4141200" cy="8865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227" name="Google Shape;227;p21"/>
            <p:cNvCxnSpPr/>
            <p:nvPr/>
          </p:nvCxnSpPr>
          <p:spPr>
            <a:xfrm rot="-5400000" flipH="1">
              <a:off x="-1623700" y="-1097800"/>
              <a:ext cx="3956400" cy="303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228" name="Google Shape;228;p21"/>
            <p:cNvCxnSpPr/>
            <p:nvPr/>
          </p:nvCxnSpPr>
          <p:spPr>
            <a:xfrm rot="5400000">
              <a:off x="-1745250" y="-751875"/>
              <a:ext cx="5192400" cy="678600"/>
            </a:xfrm>
            <a:prstGeom prst="bentConnector3">
              <a:avLst>
                <a:gd name="adj1" fmla="val 35464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229" name="Google Shape;229;p21"/>
          <p:cNvGrpSpPr/>
          <p:nvPr/>
        </p:nvGrpSpPr>
        <p:grpSpPr>
          <a:xfrm>
            <a:off x="151475" y="1703025"/>
            <a:ext cx="8644525" cy="3344075"/>
            <a:chOff x="151475" y="1703025"/>
            <a:chExt cx="8644525" cy="3344075"/>
          </a:xfrm>
        </p:grpSpPr>
        <p:sp>
          <p:nvSpPr>
            <p:cNvPr id="230" name="Google Shape;230;p21"/>
            <p:cNvSpPr/>
            <p:nvPr/>
          </p:nvSpPr>
          <p:spPr>
            <a:xfrm>
              <a:off x="151475" y="1703025"/>
              <a:ext cx="183600" cy="183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endParaRPr>
            </a:p>
          </p:txBody>
        </p:sp>
        <p:sp>
          <p:nvSpPr>
            <p:cNvPr id="231" name="Google Shape;231;p21"/>
            <p:cNvSpPr/>
            <p:nvPr/>
          </p:nvSpPr>
          <p:spPr>
            <a:xfrm>
              <a:off x="335075" y="2612825"/>
              <a:ext cx="83400" cy="83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endParaRPr>
            </a:p>
          </p:txBody>
        </p:sp>
        <p:sp>
          <p:nvSpPr>
            <p:cNvPr id="232" name="Google Shape;232;p21"/>
            <p:cNvSpPr/>
            <p:nvPr/>
          </p:nvSpPr>
          <p:spPr>
            <a:xfrm>
              <a:off x="235000" y="2880000"/>
              <a:ext cx="183600" cy="18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endParaRPr>
            </a:p>
          </p:txBody>
        </p:sp>
        <p:sp>
          <p:nvSpPr>
            <p:cNvPr id="233" name="Google Shape;233;p21"/>
            <p:cNvSpPr/>
            <p:nvPr/>
          </p:nvSpPr>
          <p:spPr>
            <a:xfrm>
              <a:off x="335075" y="3371175"/>
              <a:ext cx="83400" cy="83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endParaRPr>
            </a:p>
          </p:txBody>
        </p:sp>
        <p:sp>
          <p:nvSpPr>
            <p:cNvPr id="234" name="Google Shape;234;p21"/>
            <p:cNvSpPr/>
            <p:nvPr/>
          </p:nvSpPr>
          <p:spPr>
            <a:xfrm>
              <a:off x="8612400" y="4863500"/>
              <a:ext cx="183600" cy="18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endParaRPr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2"/>
          <p:cNvSpPr txBox="1">
            <a:spLocks noGrp="1"/>
          </p:cNvSpPr>
          <p:nvPr>
            <p:ph type="subTitle" idx="1"/>
          </p:nvPr>
        </p:nvSpPr>
        <p:spPr>
          <a:xfrm>
            <a:off x="937700" y="3138773"/>
            <a:ext cx="2175300" cy="8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22"/>
          <p:cNvSpPr txBox="1">
            <a:spLocks noGrp="1"/>
          </p:cNvSpPr>
          <p:nvPr>
            <p:ph type="subTitle" idx="2"/>
          </p:nvPr>
        </p:nvSpPr>
        <p:spPr>
          <a:xfrm>
            <a:off x="3484422" y="3138773"/>
            <a:ext cx="2175300" cy="8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22"/>
          <p:cNvSpPr txBox="1">
            <a:spLocks noGrp="1"/>
          </p:cNvSpPr>
          <p:nvPr>
            <p:ph type="subTitle" idx="3"/>
          </p:nvPr>
        </p:nvSpPr>
        <p:spPr>
          <a:xfrm>
            <a:off x="6031150" y="3138773"/>
            <a:ext cx="2175300" cy="8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22"/>
          <p:cNvSpPr txBox="1">
            <a:spLocks noGrp="1"/>
          </p:cNvSpPr>
          <p:nvPr>
            <p:ph type="subTitle" idx="4"/>
          </p:nvPr>
        </p:nvSpPr>
        <p:spPr>
          <a:xfrm>
            <a:off x="937700" y="2828225"/>
            <a:ext cx="2175300" cy="3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41" name="Google Shape;241;p22"/>
          <p:cNvSpPr txBox="1">
            <a:spLocks noGrp="1"/>
          </p:cNvSpPr>
          <p:nvPr>
            <p:ph type="subTitle" idx="5"/>
          </p:nvPr>
        </p:nvSpPr>
        <p:spPr>
          <a:xfrm>
            <a:off x="3484422" y="2828225"/>
            <a:ext cx="2175300" cy="3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42" name="Google Shape;242;p22"/>
          <p:cNvSpPr txBox="1">
            <a:spLocks noGrp="1"/>
          </p:cNvSpPr>
          <p:nvPr>
            <p:ph type="subTitle" idx="6"/>
          </p:nvPr>
        </p:nvSpPr>
        <p:spPr>
          <a:xfrm>
            <a:off x="6031150" y="2828225"/>
            <a:ext cx="2175300" cy="3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grpSp>
        <p:nvGrpSpPr>
          <p:cNvPr id="243" name="Google Shape;243;p22"/>
          <p:cNvGrpSpPr/>
          <p:nvPr/>
        </p:nvGrpSpPr>
        <p:grpSpPr>
          <a:xfrm>
            <a:off x="4047014" y="42573"/>
            <a:ext cx="4967892" cy="427565"/>
            <a:chOff x="4047014" y="42573"/>
            <a:chExt cx="4967892" cy="427565"/>
          </a:xfrm>
        </p:grpSpPr>
        <p:sp>
          <p:nvSpPr>
            <p:cNvPr id="244" name="Google Shape;244;p22"/>
            <p:cNvSpPr/>
            <p:nvPr/>
          </p:nvSpPr>
          <p:spPr>
            <a:xfrm rot="-5400000">
              <a:off x="4047014" y="223696"/>
              <a:ext cx="246441" cy="246441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2"/>
            <p:cNvSpPr/>
            <p:nvPr/>
          </p:nvSpPr>
          <p:spPr>
            <a:xfrm rot="-5400000">
              <a:off x="5047357" y="42573"/>
              <a:ext cx="181108" cy="181108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2"/>
            <p:cNvSpPr/>
            <p:nvPr/>
          </p:nvSpPr>
          <p:spPr>
            <a:xfrm rot="-5400000">
              <a:off x="8881913" y="280415"/>
              <a:ext cx="132993" cy="132993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7" name="Google Shape;247;p22"/>
          <p:cNvGrpSpPr/>
          <p:nvPr/>
        </p:nvGrpSpPr>
        <p:grpSpPr>
          <a:xfrm>
            <a:off x="-491175" y="145189"/>
            <a:ext cx="10284997" cy="4769636"/>
            <a:chOff x="-491175" y="145189"/>
            <a:chExt cx="10284997" cy="4769636"/>
          </a:xfrm>
        </p:grpSpPr>
        <p:cxnSp>
          <p:nvCxnSpPr>
            <p:cNvPr id="248" name="Google Shape;248;p22"/>
            <p:cNvCxnSpPr/>
            <p:nvPr/>
          </p:nvCxnSpPr>
          <p:spPr>
            <a:xfrm rot="10800000">
              <a:off x="4978547" y="271239"/>
              <a:ext cx="4686900" cy="546300"/>
            </a:xfrm>
            <a:prstGeom prst="bentConnector3">
              <a:avLst>
                <a:gd name="adj1" fmla="val 18882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249" name="Google Shape;249;p22"/>
            <p:cNvCxnSpPr/>
            <p:nvPr/>
          </p:nvCxnSpPr>
          <p:spPr>
            <a:xfrm rot="10800000">
              <a:off x="5653822" y="145189"/>
              <a:ext cx="4140000" cy="606600"/>
            </a:xfrm>
            <a:prstGeom prst="bentConnector3">
              <a:avLst>
                <a:gd name="adj1" fmla="val 32793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250" name="Google Shape;250;p22"/>
            <p:cNvCxnSpPr/>
            <p:nvPr/>
          </p:nvCxnSpPr>
          <p:spPr>
            <a:xfrm>
              <a:off x="-491175" y="4640850"/>
              <a:ext cx="8531100" cy="2139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251" name="Google Shape;251;p22"/>
            <p:cNvCxnSpPr/>
            <p:nvPr/>
          </p:nvCxnSpPr>
          <p:spPr>
            <a:xfrm>
              <a:off x="-399350" y="4560525"/>
              <a:ext cx="6630600" cy="3543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_1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3"/>
          <p:cNvSpPr txBox="1">
            <a:spLocks noGrp="1"/>
          </p:cNvSpPr>
          <p:nvPr>
            <p:ph type="subTitle" idx="1"/>
          </p:nvPr>
        </p:nvSpPr>
        <p:spPr>
          <a:xfrm>
            <a:off x="937700" y="3701348"/>
            <a:ext cx="2175300" cy="8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23"/>
          <p:cNvSpPr txBox="1">
            <a:spLocks noGrp="1"/>
          </p:cNvSpPr>
          <p:nvPr>
            <p:ph type="subTitle" idx="2"/>
          </p:nvPr>
        </p:nvSpPr>
        <p:spPr>
          <a:xfrm>
            <a:off x="3484422" y="3701348"/>
            <a:ext cx="2175300" cy="8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23"/>
          <p:cNvSpPr txBox="1">
            <a:spLocks noGrp="1"/>
          </p:cNvSpPr>
          <p:nvPr>
            <p:ph type="subTitle" idx="3"/>
          </p:nvPr>
        </p:nvSpPr>
        <p:spPr>
          <a:xfrm>
            <a:off x="6031150" y="3701348"/>
            <a:ext cx="2175300" cy="8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23"/>
          <p:cNvSpPr txBox="1">
            <a:spLocks noGrp="1"/>
          </p:cNvSpPr>
          <p:nvPr>
            <p:ph type="subTitle" idx="4"/>
          </p:nvPr>
        </p:nvSpPr>
        <p:spPr>
          <a:xfrm>
            <a:off x="937700" y="3390800"/>
            <a:ext cx="2175300" cy="3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58" name="Google Shape;258;p23"/>
          <p:cNvSpPr txBox="1">
            <a:spLocks noGrp="1"/>
          </p:cNvSpPr>
          <p:nvPr>
            <p:ph type="subTitle" idx="5"/>
          </p:nvPr>
        </p:nvSpPr>
        <p:spPr>
          <a:xfrm>
            <a:off x="3484422" y="3390800"/>
            <a:ext cx="2175300" cy="3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59" name="Google Shape;259;p23"/>
          <p:cNvSpPr txBox="1">
            <a:spLocks noGrp="1"/>
          </p:cNvSpPr>
          <p:nvPr>
            <p:ph type="subTitle" idx="6"/>
          </p:nvPr>
        </p:nvSpPr>
        <p:spPr>
          <a:xfrm>
            <a:off x="6031150" y="3390800"/>
            <a:ext cx="2175300" cy="3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grpSp>
        <p:nvGrpSpPr>
          <p:cNvPr id="260" name="Google Shape;260;p23"/>
          <p:cNvGrpSpPr/>
          <p:nvPr/>
        </p:nvGrpSpPr>
        <p:grpSpPr>
          <a:xfrm>
            <a:off x="8577868" y="74717"/>
            <a:ext cx="605875" cy="4412242"/>
            <a:chOff x="8577868" y="74717"/>
            <a:chExt cx="605875" cy="4412242"/>
          </a:xfrm>
        </p:grpSpPr>
        <p:sp>
          <p:nvSpPr>
            <p:cNvPr id="261" name="Google Shape;261;p23"/>
            <p:cNvSpPr/>
            <p:nvPr/>
          </p:nvSpPr>
          <p:spPr>
            <a:xfrm>
              <a:off x="8937302" y="74717"/>
              <a:ext cx="246441" cy="246441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3"/>
            <p:cNvSpPr/>
            <p:nvPr/>
          </p:nvSpPr>
          <p:spPr>
            <a:xfrm>
              <a:off x="8577884" y="2792122"/>
              <a:ext cx="181108" cy="181108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3"/>
            <p:cNvSpPr/>
            <p:nvPr/>
          </p:nvSpPr>
          <p:spPr>
            <a:xfrm>
              <a:off x="8577868" y="4353966"/>
              <a:ext cx="132993" cy="132993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4" name="Google Shape;264;p23"/>
          <p:cNvGrpSpPr/>
          <p:nvPr/>
        </p:nvGrpSpPr>
        <p:grpSpPr>
          <a:xfrm>
            <a:off x="8264950" y="539225"/>
            <a:ext cx="672350" cy="4815275"/>
            <a:chOff x="8264950" y="539225"/>
            <a:chExt cx="672350" cy="4815275"/>
          </a:xfrm>
        </p:grpSpPr>
        <p:cxnSp>
          <p:nvCxnSpPr>
            <p:cNvPr id="265" name="Google Shape;265;p23"/>
            <p:cNvCxnSpPr/>
            <p:nvPr/>
          </p:nvCxnSpPr>
          <p:spPr>
            <a:xfrm rot="-5400000">
              <a:off x="6194650" y="2609525"/>
              <a:ext cx="4686900" cy="546300"/>
            </a:xfrm>
            <a:prstGeom prst="bentConnector3">
              <a:avLst>
                <a:gd name="adj1" fmla="val 9059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266" name="Google Shape;266;p23"/>
            <p:cNvCxnSpPr/>
            <p:nvPr/>
          </p:nvCxnSpPr>
          <p:spPr>
            <a:xfrm rot="-5400000">
              <a:off x="6564000" y="2981200"/>
              <a:ext cx="4140000" cy="606600"/>
            </a:xfrm>
            <a:prstGeom prst="bentConnector3">
              <a:avLst>
                <a:gd name="adj1" fmla="val 9476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24"/>
          <p:cNvSpPr txBox="1">
            <a:spLocks noGrp="1"/>
          </p:cNvSpPr>
          <p:nvPr>
            <p:ph type="subTitle" idx="1"/>
          </p:nvPr>
        </p:nvSpPr>
        <p:spPr>
          <a:xfrm>
            <a:off x="1967648" y="2084667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0" name="Google Shape;270;p24"/>
          <p:cNvSpPr txBox="1">
            <a:spLocks noGrp="1"/>
          </p:cNvSpPr>
          <p:nvPr>
            <p:ph type="subTitle" idx="2"/>
          </p:nvPr>
        </p:nvSpPr>
        <p:spPr>
          <a:xfrm>
            <a:off x="5198152" y="2084667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1" name="Google Shape;271;p24"/>
          <p:cNvSpPr txBox="1">
            <a:spLocks noGrp="1"/>
          </p:cNvSpPr>
          <p:nvPr>
            <p:ph type="subTitle" idx="3"/>
          </p:nvPr>
        </p:nvSpPr>
        <p:spPr>
          <a:xfrm>
            <a:off x="1967648" y="3518067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2" name="Google Shape;272;p24"/>
          <p:cNvSpPr txBox="1">
            <a:spLocks noGrp="1"/>
          </p:cNvSpPr>
          <p:nvPr>
            <p:ph type="subTitle" idx="4"/>
          </p:nvPr>
        </p:nvSpPr>
        <p:spPr>
          <a:xfrm>
            <a:off x="5198152" y="3518067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24"/>
          <p:cNvSpPr txBox="1">
            <a:spLocks noGrp="1"/>
          </p:cNvSpPr>
          <p:nvPr>
            <p:ph type="subTitle" idx="5"/>
          </p:nvPr>
        </p:nvSpPr>
        <p:spPr>
          <a:xfrm>
            <a:off x="1967648" y="1778725"/>
            <a:ext cx="19782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74" name="Google Shape;274;p24"/>
          <p:cNvSpPr txBox="1">
            <a:spLocks noGrp="1"/>
          </p:cNvSpPr>
          <p:nvPr>
            <p:ph type="subTitle" idx="6"/>
          </p:nvPr>
        </p:nvSpPr>
        <p:spPr>
          <a:xfrm>
            <a:off x="5198150" y="1778725"/>
            <a:ext cx="19782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75" name="Google Shape;275;p24"/>
          <p:cNvSpPr txBox="1">
            <a:spLocks noGrp="1"/>
          </p:cNvSpPr>
          <p:nvPr>
            <p:ph type="subTitle" idx="7"/>
          </p:nvPr>
        </p:nvSpPr>
        <p:spPr>
          <a:xfrm>
            <a:off x="1967648" y="3212175"/>
            <a:ext cx="19782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76" name="Google Shape;276;p24"/>
          <p:cNvSpPr txBox="1">
            <a:spLocks noGrp="1"/>
          </p:cNvSpPr>
          <p:nvPr>
            <p:ph type="subTitle" idx="8"/>
          </p:nvPr>
        </p:nvSpPr>
        <p:spPr>
          <a:xfrm>
            <a:off x="5198150" y="3212175"/>
            <a:ext cx="19782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grpSp>
        <p:nvGrpSpPr>
          <p:cNvPr id="277" name="Google Shape;277;p24"/>
          <p:cNvGrpSpPr/>
          <p:nvPr/>
        </p:nvGrpSpPr>
        <p:grpSpPr>
          <a:xfrm>
            <a:off x="184960" y="-914261"/>
            <a:ext cx="8511650" cy="5875100"/>
            <a:chOff x="184960" y="-914261"/>
            <a:chExt cx="8511650" cy="5875100"/>
          </a:xfrm>
        </p:grpSpPr>
        <p:cxnSp>
          <p:nvCxnSpPr>
            <p:cNvPr id="278" name="Google Shape;278;p24"/>
            <p:cNvCxnSpPr/>
            <p:nvPr/>
          </p:nvCxnSpPr>
          <p:spPr>
            <a:xfrm rot="5400000">
              <a:off x="-1759290" y="1284414"/>
              <a:ext cx="4686900" cy="546300"/>
            </a:xfrm>
            <a:prstGeom prst="bentConnector3">
              <a:avLst>
                <a:gd name="adj1" fmla="val 18882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279" name="Google Shape;279;p24"/>
            <p:cNvCxnSpPr/>
            <p:nvPr/>
          </p:nvCxnSpPr>
          <p:spPr>
            <a:xfrm rot="5400000">
              <a:off x="-1581740" y="852439"/>
              <a:ext cx="4140000" cy="606600"/>
            </a:xfrm>
            <a:prstGeom prst="bentConnector3">
              <a:avLst>
                <a:gd name="adj1" fmla="val 32793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280" name="Google Shape;280;p24"/>
            <p:cNvCxnSpPr/>
            <p:nvPr/>
          </p:nvCxnSpPr>
          <p:spPr>
            <a:xfrm rot="5400000">
              <a:off x="5885760" y="2149989"/>
              <a:ext cx="5112900" cy="5088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281" name="Google Shape;281;p24"/>
            <p:cNvCxnSpPr/>
            <p:nvPr/>
          </p:nvCxnSpPr>
          <p:spPr>
            <a:xfrm rot="5400000">
              <a:off x="5659460" y="1671214"/>
              <a:ext cx="5112900" cy="5088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282" name="Google Shape;282;p24"/>
          <p:cNvGrpSpPr/>
          <p:nvPr/>
        </p:nvGrpSpPr>
        <p:grpSpPr>
          <a:xfrm>
            <a:off x="4047014" y="27379"/>
            <a:ext cx="4845881" cy="3896497"/>
            <a:chOff x="4047014" y="27379"/>
            <a:chExt cx="4845881" cy="3896497"/>
          </a:xfrm>
        </p:grpSpPr>
        <p:sp>
          <p:nvSpPr>
            <p:cNvPr id="283" name="Google Shape;283;p24"/>
            <p:cNvSpPr/>
            <p:nvPr/>
          </p:nvSpPr>
          <p:spPr>
            <a:xfrm rot="-5400000">
              <a:off x="4047014" y="223696"/>
              <a:ext cx="246441" cy="246441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4"/>
            <p:cNvSpPr/>
            <p:nvPr/>
          </p:nvSpPr>
          <p:spPr>
            <a:xfrm rot="-5400000">
              <a:off x="8470281" y="3727561"/>
              <a:ext cx="196332" cy="196299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4"/>
            <p:cNvSpPr/>
            <p:nvPr/>
          </p:nvSpPr>
          <p:spPr>
            <a:xfrm rot="-5400000">
              <a:off x="8641534" y="2927466"/>
              <a:ext cx="251378" cy="251344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4"/>
            <p:cNvSpPr/>
            <p:nvPr/>
          </p:nvSpPr>
          <p:spPr>
            <a:xfrm rot="-5400000">
              <a:off x="4391516" y="27388"/>
              <a:ext cx="156245" cy="156228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4"/>
            <p:cNvSpPr/>
            <p:nvPr/>
          </p:nvSpPr>
          <p:spPr>
            <a:xfrm rot="-5400000">
              <a:off x="8470291" y="2624037"/>
              <a:ext cx="161895" cy="161879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90" name="Google Shape;290;p25"/>
          <p:cNvSpPr txBox="1">
            <a:spLocks noGrp="1"/>
          </p:cNvSpPr>
          <p:nvPr>
            <p:ph type="subTitle" idx="1"/>
          </p:nvPr>
        </p:nvSpPr>
        <p:spPr>
          <a:xfrm>
            <a:off x="974900" y="2116975"/>
            <a:ext cx="19860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25"/>
          <p:cNvSpPr txBox="1">
            <a:spLocks noGrp="1"/>
          </p:cNvSpPr>
          <p:nvPr>
            <p:ph type="subTitle" idx="2"/>
          </p:nvPr>
        </p:nvSpPr>
        <p:spPr>
          <a:xfrm>
            <a:off x="3578947" y="2116975"/>
            <a:ext cx="19860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25"/>
          <p:cNvSpPr txBox="1">
            <a:spLocks noGrp="1"/>
          </p:cNvSpPr>
          <p:nvPr>
            <p:ph type="subTitle" idx="3"/>
          </p:nvPr>
        </p:nvSpPr>
        <p:spPr>
          <a:xfrm>
            <a:off x="974900" y="3931375"/>
            <a:ext cx="19860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25"/>
          <p:cNvSpPr txBox="1">
            <a:spLocks noGrp="1"/>
          </p:cNvSpPr>
          <p:nvPr>
            <p:ph type="subTitle" idx="4"/>
          </p:nvPr>
        </p:nvSpPr>
        <p:spPr>
          <a:xfrm>
            <a:off x="3578947" y="3931375"/>
            <a:ext cx="19860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25"/>
          <p:cNvSpPr txBox="1">
            <a:spLocks noGrp="1"/>
          </p:cNvSpPr>
          <p:nvPr>
            <p:ph type="subTitle" idx="5"/>
          </p:nvPr>
        </p:nvSpPr>
        <p:spPr>
          <a:xfrm>
            <a:off x="6183000" y="2116975"/>
            <a:ext cx="19860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25"/>
          <p:cNvSpPr txBox="1">
            <a:spLocks noGrp="1"/>
          </p:cNvSpPr>
          <p:nvPr>
            <p:ph type="subTitle" idx="6"/>
          </p:nvPr>
        </p:nvSpPr>
        <p:spPr>
          <a:xfrm>
            <a:off x="6183000" y="3931375"/>
            <a:ext cx="19860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6" name="Google Shape;296;p25"/>
          <p:cNvSpPr txBox="1">
            <a:spLocks noGrp="1"/>
          </p:cNvSpPr>
          <p:nvPr>
            <p:ph type="subTitle" idx="7"/>
          </p:nvPr>
        </p:nvSpPr>
        <p:spPr>
          <a:xfrm>
            <a:off x="974900" y="1908247"/>
            <a:ext cx="1986000" cy="35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97" name="Google Shape;297;p25"/>
          <p:cNvSpPr txBox="1">
            <a:spLocks noGrp="1"/>
          </p:cNvSpPr>
          <p:nvPr>
            <p:ph type="subTitle" idx="8"/>
          </p:nvPr>
        </p:nvSpPr>
        <p:spPr>
          <a:xfrm>
            <a:off x="3578947" y="1908247"/>
            <a:ext cx="1986000" cy="35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98" name="Google Shape;298;p25"/>
          <p:cNvSpPr txBox="1">
            <a:spLocks noGrp="1"/>
          </p:cNvSpPr>
          <p:nvPr>
            <p:ph type="subTitle" idx="9"/>
          </p:nvPr>
        </p:nvSpPr>
        <p:spPr>
          <a:xfrm>
            <a:off x="974900" y="3722672"/>
            <a:ext cx="1986000" cy="35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99" name="Google Shape;299;p25"/>
          <p:cNvSpPr txBox="1">
            <a:spLocks noGrp="1"/>
          </p:cNvSpPr>
          <p:nvPr>
            <p:ph type="subTitle" idx="13"/>
          </p:nvPr>
        </p:nvSpPr>
        <p:spPr>
          <a:xfrm>
            <a:off x="3578947" y="3722672"/>
            <a:ext cx="1986000" cy="35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300" name="Google Shape;300;p25"/>
          <p:cNvSpPr txBox="1">
            <a:spLocks noGrp="1"/>
          </p:cNvSpPr>
          <p:nvPr>
            <p:ph type="subTitle" idx="14"/>
          </p:nvPr>
        </p:nvSpPr>
        <p:spPr>
          <a:xfrm>
            <a:off x="6183000" y="1908247"/>
            <a:ext cx="1986000" cy="35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301" name="Google Shape;301;p25"/>
          <p:cNvSpPr txBox="1">
            <a:spLocks noGrp="1"/>
          </p:cNvSpPr>
          <p:nvPr>
            <p:ph type="subTitle" idx="15"/>
          </p:nvPr>
        </p:nvSpPr>
        <p:spPr>
          <a:xfrm>
            <a:off x="6183000" y="3722672"/>
            <a:ext cx="1986000" cy="35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grpSp>
        <p:nvGrpSpPr>
          <p:cNvPr id="302" name="Google Shape;302;p25"/>
          <p:cNvGrpSpPr/>
          <p:nvPr/>
        </p:nvGrpSpPr>
        <p:grpSpPr>
          <a:xfrm>
            <a:off x="378100" y="-216500"/>
            <a:ext cx="8131200" cy="5239200"/>
            <a:chOff x="378100" y="-216500"/>
            <a:chExt cx="8131200" cy="5239200"/>
          </a:xfrm>
        </p:grpSpPr>
        <p:cxnSp>
          <p:nvCxnSpPr>
            <p:cNvPr id="303" name="Google Shape;303;p25"/>
            <p:cNvCxnSpPr/>
            <p:nvPr/>
          </p:nvCxnSpPr>
          <p:spPr>
            <a:xfrm>
              <a:off x="378100" y="-216500"/>
              <a:ext cx="5878500" cy="5155800"/>
            </a:xfrm>
            <a:prstGeom prst="bentConnector3">
              <a:avLst>
                <a:gd name="adj1" fmla="val -366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304" name="Google Shape;304;p25"/>
            <p:cNvCxnSpPr/>
            <p:nvPr/>
          </p:nvCxnSpPr>
          <p:spPr>
            <a:xfrm>
              <a:off x="530500" y="-64100"/>
              <a:ext cx="7978800" cy="5086800"/>
            </a:xfrm>
            <a:prstGeom prst="bentConnector3">
              <a:avLst>
                <a:gd name="adj1" fmla="val -97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305" name="Google Shape;305;p25"/>
          <p:cNvGrpSpPr/>
          <p:nvPr/>
        </p:nvGrpSpPr>
        <p:grpSpPr>
          <a:xfrm rot="-5400000">
            <a:off x="8411975" y="4406800"/>
            <a:ext cx="882599" cy="403555"/>
            <a:chOff x="7884075" y="238975"/>
            <a:chExt cx="882599" cy="403555"/>
          </a:xfrm>
        </p:grpSpPr>
        <p:sp>
          <p:nvSpPr>
            <p:cNvPr id="306" name="Google Shape;306;p25"/>
            <p:cNvSpPr/>
            <p:nvPr/>
          </p:nvSpPr>
          <p:spPr>
            <a:xfrm>
              <a:off x="8255437" y="436475"/>
              <a:ext cx="206055" cy="206055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5"/>
            <p:cNvSpPr/>
            <p:nvPr/>
          </p:nvSpPr>
          <p:spPr>
            <a:xfrm>
              <a:off x="7884075" y="238975"/>
              <a:ext cx="139874" cy="139874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5"/>
            <p:cNvSpPr/>
            <p:nvPr/>
          </p:nvSpPr>
          <p:spPr>
            <a:xfrm>
              <a:off x="8626800" y="378850"/>
              <a:ext cx="139874" cy="139874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6"/>
          <p:cNvSpPr txBox="1">
            <a:spLocks noGrp="1"/>
          </p:cNvSpPr>
          <p:nvPr>
            <p:ph type="title" hasCustomPrompt="1"/>
          </p:nvPr>
        </p:nvSpPr>
        <p:spPr>
          <a:xfrm>
            <a:off x="2223600" y="748174"/>
            <a:ext cx="4696800" cy="656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11" name="Google Shape;311;p26"/>
          <p:cNvSpPr txBox="1">
            <a:spLocks noGrp="1"/>
          </p:cNvSpPr>
          <p:nvPr>
            <p:ph type="subTitle" idx="1"/>
          </p:nvPr>
        </p:nvSpPr>
        <p:spPr>
          <a:xfrm>
            <a:off x="2223600" y="1441695"/>
            <a:ext cx="4696800" cy="365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accent5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12" name="Google Shape;312;p26"/>
          <p:cNvSpPr txBox="1">
            <a:spLocks noGrp="1"/>
          </p:cNvSpPr>
          <p:nvPr>
            <p:ph type="title" idx="2" hasCustomPrompt="1"/>
          </p:nvPr>
        </p:nvSpPr>
        <p:spPr>
          <a:xfrm>
            <a:off x="2223600" y="2044979"/>
            <a:ext cx="4696800" cy="6585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13" name="Google Shape;313;p26"/>
          <p:cNvSpPr txBox="1">
            <a:spLocks noGrp="1"/>
          </p:cNvSpPr>
          <p:nvPr>
            <p:ph type="subTitle" idx="3"/>
          </p:nvPr>
        </p:nvSpPr>
        <p:spPr>
          <a:xfrm>
            <a:off x="2223600" y="2740391"/>
            <a:ext cx="4696800" cy="365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accent5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14" name="Google Shape;314;p26"/>
          <p:cNvSpPr txBox="1">
            <a:spLocks noGrp="1"/>
          </p:cNvSpPr>
          <p:nvPr>
            <p:ph type="title" idx="4" hasCustomPrompt="1"/>
          </p:nvPr>
        </p:nvSpPr>
        <p:spPr>
          <a:xfrm>
            <a:off x="2223600" y="3343583"/>
            <a:ext cx="4696800" cy="6585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15" name="Google Shape;315;p26"/>
          <p:cNvSpPr txBox="1">
            <a:spLocks noGrp="1"/>
          </p:cNvSpPr>
          <p:nvPr>
            <p:ph type="subTitle" idx="5"/>
          </p:nvPr>
        </p:nvSpPr>
        <p:spPr>
          <a:xfrm>
            <a:off x="2223600" y="4039087"/>
            <a:ext cx="4696800" cy="365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accent5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316" name="Google Shape;316;p26"/>
          <p:cNvGrpSpPr/>
          <p:nvPr/>
        </p:nvGrpSpPr>
        <p:grpSpPr>
          <a:xfrm>
            <a:off x="269722" y="1778"/>
            <a:ext cx="8607902" cy="5090199"/>
            <a:chOff x="269722" y="1778"/>
            <a:chExt cx="8607902" cy="5090199"/>
          </a:xfrm>
        </p:grpSpPr>
        <p:grpSp>
          <p:nvGrpSpPr>
            <p:cNvPr id="317" name="Google Shape;317;p26"/>
            <p:cNvGrpSpPr/>
            <p:nvPr/>
          </p:nvGrpSpPr>
          <p:grpSpPr>
            <a:xfrm rot="-5400000">
              <a:off x="8120892" y="4335245"/>
              <a:ext cx="595437" cy="918027"/>
              <a:chOff x="7884075" y="238975"/>
              <a:chExt cx="595437" cy="918027"/>
            </a:xfrm>
          </p:grpSpPr>
          <p:sp>
            <p:nvSpPr>
              <p:cNvPr id="318" name="Google Shape;318;p26"/>
              <p:cNvSpPr/>
              <p:nvPr/>
            </p:nvSpPr>
            <p:spPr>
              <a:xfrm>
                <a:off x="7884075" y="238975"/>
                <a:ext cx="139874" cy="139874"/>
              </a:xfrm>
              <a:custGeom>
                <a:avLst/>
                <a:gdLst/>
                <a:ahLst/>
                <a:cxnLst/>
                <a:rect l="l" t="t" r="r" b="b"/>
                <a:pathLst>
                  <a:path w="6648" h="6648" extrusionOk="0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26"/>
              <p:cNvSpPr/>
              <p:nvPr/>
            </p:nvSpPr>
            <p:spPr>
              <a:xfrm>
                <a:off x="8255441" y="918206"/>
                <a:ext cx="224071" cy="238796"/>
              </a:xfrm>
              <a:custGeom>
                <a:avLst/>
                <a:gdLst/>
                <a:ahLst/>
                <a:cxnLst/>
                <a:rect l="l" t="t" r="r" b="b"/>
                <a:pathLst>
                  <a:path w="6648" h="6648" extrusionOk="0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0" name="Google Shape;320;p26"/>
            <p:cNvGrpSpPr/>
            <p:nvPr/>
          </p:nvGrpSpPr>
          <p:grpSpPr>
            <a:xfrm rot="-5400000">
              <a:off x="816778" y="-545278"/>
              <a:ext cx="511237" cy="1605349"/>
              <a:chOff x="8255437" y="378850"/>
              <a:chExt cx="511237" cy="1605349"/>
            </a:xfrm>
          </p:grpSpPr>
          <p:sp>
            <p:nvSpPr>
              <p:cNvPr id="321" name="Google Shape;321;p26"/>
              <p:cNvSpPr/>
              <p:nvPr/>
            </p:nvSpPr>
            <p:spPr>
              <a:xfrm>
                <a:off x="8255437" y="436475"/>
                <a:ext cx="206055" cy="206055"/>
              </a:xfrm>
              <a:custGeom>
                <a:avLst/>
                <a:gdLst/>
                <a:ahLst/>
                <a:cxnLst/>
                <a:rect l="l" t="t" r="r" b="b"/>
                <a:pathLst>
                  <a:path w="6648" h="6648" extrusionOk="0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26"/>
              <p:cNvSpPr/>
              <p:nvPr/>
            </p:nvSpPr>
            <p:spPr>
              <a:xfrm>
                <a:off x="8288525" y="1844325"/>
                <a:ext cx="139874" cy="139874"/>
              </a:xfrm>
              <a:custGeom>
                <a:avLst/>
                <a:gdLst/>
                <a:ahLst/>
                <a:cxnLst/>
                <a:rect l="l" t="t" r="r" b="b"/>
                <a:pathLst>
                  <a:path w="6648" h="6648" extrusionOk="0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26"/>
              <p:cNvSpPr/>
              <p:nvPr/>
            </p:nvSpPr>
            <p:spPr>
              <a:xfrm>
                <a:off x="8626800" y="378850"/>
                <a:ext cx="139874" cy="139874"/>
              </a:xfrm>
              <a:custGeom>
                <a:avLst/>
                <a:gdLst/>
                <a:ahLst/>
                <a:cxnLst/>
                <a:rect l="l" t="t" r="r" b="b"/>
                <a:pathLst>
                  <a:path w="6648" h="6648" extrusionOk="0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7"/>
          <p:cNvSpPr txBox="1">
            <a:spLocks noGrp="1"/>
          </p:cNvSpPr>
          <p:nvPr>
            <p:ph type="title"/>
          </p:nvPr>
        </p:nvSpPr>
        <p:spPr>
          <a:xfrm>
            <a:off x="713264" y="685100"/>
            <a:ext cx="4629300" cy="105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6" name="Google Shape;326;p27"/>
          <p:cNvSpPr txBox="1">
            <a:spLocks noGrp="1"/>
          </p:cNvSpPr>
          <p:nvPr>
            <p:ph type="subTitle" idx="1"/>
          </p:nvPr>
        </p:nvSpPr>
        <p:spPr>
          <a:xfrm>
            <a:off x="713225" y="1722730"/>
            <a:ext cx="4629300" cy="11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7" name="Google Shape;327;p27"/>
          <p:cNvSpPr txBox="1"/>
          <p:nvPr/>
        </p:nvSpPr>
        <p:spPr>
          <a:xfrm>
            <a:off x="713277" y="3611950"/>
            <a:ext cx="46293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CREDITS: This presentation template was created by </a:t>
            </a:r>
            <a:r>
              <a:rPr lang="en-GB" sz="1200" b="1" u="sng">
                <a:solidFill>
                  <a:schemeClr val="hlink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  <a:hlinkClick r:id="rId2"/>
              </a:rPr>
              <a:t>Slidesgo</a:t>
            </a:r>
            <a:r>
              <a:rPr lang="en-GB" sz="1200" b="1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,</a:t>
            </a:r>
            <a:r>
              <a:rPr lang="en-GB" sz="1200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 and includes icons by </a:t>
            </a:r>
            <a:r>
              <a:rPr lang="en-GB" sz="1200" b="1" u="sng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  <a:hlinkClick r:id="rId3"/>
              </a:rPr>
              <a:t>Flaticon</a:t>
            </a:r>
            <a:r>
              <a:rPr lang="en-GB" sz="1200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, and infographics &amp; images by </a:t>
            </a:r>
            <a:r>
              <a:rPr lang="en-GB" sz="1200" b="1" u="sng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  <a:hlinkClick r:id="rId4"/>
              </a:rPr>
              <a:t>Freepik</a:t>
            </a:r>
            <a:r>
              <a:rPr lang="en-GB" sz="1200" b="1" u="sng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 </a:t>
            </a:r>
            <a:endParaRPr sz="1200" b="1" u="sng">
              <a:solidFill>
                <a:schemeClr val="dk1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grpSp>
        <p:nvGrpSpPr>
          <p:cNvPr id="328" name="Google Shape;328;p27"/>
          <p:cNvGrpSpPr/>
          <p:nvPr/>
        </p:nvGrpSpPr>
        <p:grpSpPr>
          <a:xfrm>
            <a:off x="179243" y="1771891"/>
            <a:ext cx="400449" cy="2933146"/>
            <a:chOff x="7553711" y="-2334286"/>
            <a:chExt cx="455625" cy="3337292"/>
          </a:xfrm>
        </p:grpSpPr>
        <p:sp>
          <p:nvSpPr>
            <p:cNvPr id="329" name="Google Shape;329;p27"/>
            <p:cNvSpPr/>
            <p:nvPr/>
          </p:nvSpPr>
          <p:spPr>
            <a:xfrm>
              <a:off x="7728940" y="-1977361"/>
              <a:ext cx="280396" cy="280396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7"/>
            <p:cNvSpPr/>
            <p:nvPr/>
          </p:nvSpPr>
          <p:spPr>
            <a:xfrm>
              <a:off x="7766124" y="796950"/>
              <a:ext cx="206055" cy="206055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7"/>
            <p:cNvSpPr/>
            <p:nvPr/>
          </p:nvSpPr>
          <p:spPr>
            <a:xfrm>
              <a:off x="7553711" y="-2334286"/>
              <a:ext cx="151325" cy="151325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2" name="Google Shape;332;p27"/>
          <p:cNvGrpSpPr/>
          <p:nvPr/>
        </p:nvGrpSpPr>
        <p:grpSpPr>
          <a:xfrm>
            <a:off x="312250" y="-762725"/>
            <a:ext cx="855850" cy="2170900"/>
            <a:chOff x="312250" y="-762725"/>
            <a:chExt cx="855850" cy="2170900"/>
          </a:xfrm>
        </p:grpSpPr>
        <p:cxnSp>
          <p:nvCxnSpPr>
            <p:cNvPr id="333" name="Google Shape;333;p27"/>
            <p:cNvCxnSpPr/>
            <p:nvPr/>
          </p:nvCxnSpPr>
          <p:spPr>
            <a:xfrm rot="5400000">
              <a:off x="-237850" y="2225"/>
              <a:ext cx="2082300" cy="729600"/>
            </a:xfrm>
            <a:prstGeom prst="bentConnector3">
              <a:avLst>
                <a:gd name="adj1" fmla="val 43507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334" name="Google Shape;334;p27"/>
            <p:cNvCxnSpPr/>
            <p:nvPr/>
          </p:nvCxnSpPr>
          <p:spPr>
            <a:xfrm rot="5400000">
              <a:off x="-317750" y="-132725"/>
              <a:ext cx="1866600" cy="6066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6" name="Google Shape;336;p28"/>
          <p:cNvGrpSpPr/>
          <p:nvPr/>
        </p:nvGrpSpPr>
        <p:grpSpPr>
          <a:xfrm>
            <a:off x="-709225" y="2020450"/>
            <a:ext cx="10403925" cy="4250875"/>
            <a:chOff x="-709225" y="2020450"/>
            <a:chExt cx="10403925" cy="4250875"/>
          </a:xfrm>
        </p:grpSpPr>
        <p:grpSp>
          <p:nvGrpSpPr>
            <p:cNvPr id="337" name="Google Shape;337;p28"/>
            <p:cNvGrpSpPr/>
            <p:nvPr/>
          </p:nvGrpSpPr>
          <p:grpSpPr>
            <a:xfrm>
              <a:off x="176175" y="2459300"/>
              <a:ext cx="418425" cy="3812025"/>
              <a:chOff x="176175" y="2459300"/>
              <a:chExt cx="418425" cy="3812025"/>
            </a:xfrm>
          </p:grpSpPr>
          <p:cxnSp>
            <p:nvCxnSpPr>
              <p:cNvPr id="338" name="Google Shape;338;p28"/>
              <p:cNvCxnSpPr/>
              <p:nvPr/>
            </p:nvCxnSpPr>
            <p:spPr>
              <a:xfrm rot="5400000" flipH="1">
                <a:off x="-1093800" y="3815900"/>
                <a:ext cx="3045000" cy="331800"/>
              </a:xfrm>
              <a:prstGeom prst="bentConnector3">
                <a:avLst>
                  <a:gd name="adj1" fmla="val 50000"/>
                </a:avLst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339" name="Google Shape;339;p28"/>
              <p:cNvCxnSpPr/>
              <p:nvPr/>
            </p:nvCxnSpPr>
            <p:spPr>
              <a:xfrm rot="5400000" flipH="1">
                <a:off x="-1327875" y="4449875"/>
                <a:ext cx="3325500" cy="317400"/>
              </a:xfrm>
              <a:prstGeom prst="bentConnector3">
                <a:avLst>
                  <a:gd name="adj1" fmla="val 64575"/>
                </a:avLst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340" name="Google Shape;340;p28"/>
            <p:cNvGrpSpPr/>
            <p:nvPr/>
          </p:nvGrpSpPr>
          <p:grpSpPr>
            <a:xfrm>
              <a:off x="-709225" y="4185350"/>
              <a:ext cx="7895400" cy="1976375"/>
              <a:chOff x="-709225" y="4185350"/>
              <a:chExt cx="7895400" cy="1976375"/>
            </a:xfrm>
          </p:grpSpPr>
          <p:cxnSp>
            <p:nvCxnSpPr>
              <p:cNvPr id="341" name="Google Shape;341;p28"/>
              <p:cNvCxnSpPr/>
              <p:nvPr/>
            </p:nvCxnSpPr>
            <p:spPr>
              <a:xfrm rot="10800000" flipH="1">
                <a:off x="-709225" y="4185350"/>
                <a:ext cx="7895400" cy="1147500"/>
              </a:xfrm>
              <a:prstGeom prst="bentConnector3">
                <a:avLst>
                  <a:gd name="adj1" fmla="val 71221"/>
                </a:avLst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342" name="Google Shape;342;p28"/>
              <p:cNvCxnSpPr/>
              <p:nvPr/>
            </p:nvCxnSpPr>
            <p:spPr>
              <a:xfrm rot="10800000" flipH="1">
                <a:off x="2953025" y="4367125"/>
                <a:ext cx="3567000" cy="1794600"/>
              </a:xfrm>
              <a:prstGeom prst="bentConnector3">
                <a:avLst>
                  <a:gd name="adj1" fmla="val 50000"/>
                </a:avLst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343" name="Google Shape;343;p28"/>
            <p:cNvGrpSpPr/>
            <p:nvPr/>
          </p:nvGrpSpPr>
          <p:grpSpPr>
            <a:xfrm>
              <a:off x="8878450" y="2020450"/>
              <a:ext cx="816250" cy="2568900"/>
              <a:chOff x="8878450" y="2020450"/>
              <a:chExt cx="816250" cy="2568900"/>
            </a:xfrm>
          </p:grpSpPr>
          <p:cxnSp>
            <p:nvCxnSpPr>
              <p:cNvPr id="344" name="Google Shape;344;p28"/>
              <p:cNvCxnSpPr/>
              <p:nvPr/>
            </p:nvCxnSpPr>
            <p:spPr>
              <a:xfrm rot="5400000">
                <a:off x="7933150" y="2965750"/>
                <a:ext cx="2568900" cy="678300"/>
              </a:xfrm>
              <a:prstGeom prst="bentConnector3">
                <a:avLst>
                  <a:gd name="adj1" fmla="val 4494"/>
                </a:avLst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345" name="Google Shape;345;p28"/>
              <p:cNvCxnSpPr/>
              <p:nvPr/>
            </p:nvCxnSpPr>
            <p:spPr>
              <a:xfrm rot="5400000">
                <a:off x="8288750" y="2779400"/>
                <a:ext cx="2082300" cy="729600"/>
              </a:xfrm>
              <a:prstGeom prst="bentConnector3">
                <a:avLst>
                  <a:gd name="adj1" fmla="val 50000"/>
                </a:avLst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grpSp>
        <p:nvGrpSpPr>
          <p:cNvPr id="346" name="Google Shape;346;p28"/>
          <p:cNvGrpSpPr/>
          <p:nvPr/>
        </p:nvGrpSpPr>
        <p:grpSpPr>
          <a:xfrm>
            <a:off x="84278" y="2240873"/>
            <a:ext cx="8837445" cy="2718104"/>
            <a:chOff x="84278" y="2240873"/>
            <a:chExt cx="8837445" cy="2718104"/>
          </a:xfrm>
        </p:grpSpPr>
        <p:sp>
          <p:nvSpPr>
            <p:cNvPr id="347" name="Google Shape;347;p28"/>
            <p:cNvSpPr/>
            <p:nvPr/>
          </p:nvSpPr>
          <p:spPr>
            <a:xfrm>
              <a:off x="84278" y="2240873"/>
              <a:ext cx="144320" cy="144304"/>
            </a:xfrm>
            <a:custGeom>
              <a:avLst/>
              <a:gdLst/>
              <a:ahLst/>
              <a:cxnLst/>
              <a:rect l="l" t="t" r="r" b="b"/>
              <a:pathLst>
                <a:path w="3298" h="3298" extrusionOk="0">
                  <a:moveTo>
                    <a:pt x="3298" y="1646"/>
                  </a:moveTo>
                  <a:cubicBezTo>
                    <a:pt x="3298" y="2555"/>
                    <a:pt x="2556" y="3298"/>
                    <a:pt x="1646" y="3298"/>
                  </a:cubicBezTo>
                  <a:cubicBezTo>
                    <a:pt x="737" y="3298"/>
                    <a:pt x="0" y="2555"/>
                    <a:pt x="0" y="1646"/>
                  </a:cubicBezTo>
                  <a:cubicBezTo>
                    <a:pt x="0" y="737"/>
                    <a:pt x="737" y="0"/>
                    <a:pt x="1646" y="0"/>
                  </a:cubicBezTo>
                  <a:cubicBezTo>
                    <a:pt x="2556" y="0"/>
                    <a:pt x="3298" y="737"/>
                    <a:pt x="3298" y="164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8"/>
            <p:cNvSpPr/>
            <p:nvPr/>
          </p:nvSpPr>
          <p:spPr>
            <a:xfrm>
              <a:off x="8777403" y="4814673"/>
              <a:ext cx="144320" cy="144304"/>
            </a:xfrm>
            <a:custGeom>
              <a:avLst/>
              <a:gdLst/>
              <a:ahLst/>
              <a:cxnLst/>
              <a:rect l="l" t="t" r="r" b="b"/>
              <a:pathLst>
                <a:path w="3298" h="3298" extrusionOk="0">
                  <a:moveTo>
                    <a:pt x="3298" y="1646"/>
                  </a:moveTo>
                  <a:cubicBezTo>
                    <a:pt x="3298" y="2555"/>
                    <a:pt x="2556" y="3298"/>
                    <a:pt x="1646" y="3298"/>
                  </a:cubicBezTo>
                  <a:cubicBezTo>
                    <a:pt x="737" y="3298"/>
                    <a:pt x="0" y="2555"/>
                    <a:pt x="0" y="1646"/>
                  </a:cubicBezTo>
                  <a:cubicBezTo>
                    <a:pt x="0" y="737"/>
                    <a:pt x="737" y="0"/>
                    <a:pt x="1646" y="0"/>
                  </a:cubicBezTo>
                  <a:cubicBezTo>
                    <a:pt x="2556" y="0"/>
                    <a:pt x="3298" y="737"/>
                    <a:pt x="3298" y="164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" name="Google Shape;350;p29"/>
          <p:cNvGrpSpPr/>
          <p:nvPr/>
        </p:nvGrpSpPr>
        <p:grpSpPr>
          <a:xfrm>
            <a:off x="140000" y="188300"/>
            <a:ext cx="580000" cy="6094500"/>
            <a:chOff x="140000" y="188300"/>
            <a:chExt cx="580000" cy="6094500"/>
          </a:xfrm>
        </p:grpSpPr>
        <p:cxnSp>
          <p:nvCxnSpPr>
            <p:cNvPr id="351" name="Google Shape;351;p29"/>
            <p:cNvCxnSpPr/>
            <p:nvPr/>
          </p:nvCxnSpPr>
          <p:spPr>
            <a:xfrm rot="-5400000">
              <a:off x="-522000" y="4271050"/>
              <a:ext cx="2018700" cy="465300"/>
            </a:xfrm>
            <a:prstGeom prst="bentConnector2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352" name="Google Shape;352;p29"/>
            <p:cNvCxnSpPr/>
            <p:nvPr/>
          </p:nvCxnSpPr>
          <p:spPr>
            <a:xfrm rot="-5400000">
              <a:off x="-2575525" y="3200000"/>
              <a:ext cx="6094500" cy="711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353" name="Google Shape;353;p29"/>
            <p:cNvCxnSpPr/>
            <p:nvPr/>
          </p:nvCxnSpPr>
          <p:spPr>
            <a:xfrm rot="-5400000">
              <a:off x="-1584400" y="3258800"/>
              <a:ext cx="3657300" cy="2085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354" name="Google Shape;354;p29"/>
          <p:cNvGrpSpPr/>
          <p:nvPr/>
        </p:nvGrpSpPr>
        <p:grpSpPr>
          <a:xfrm>
            <a:off x="64493" y="394791"/>
            <a:ext cx="400449" cy="2933146"/>
            <a:chOff x="7553711" y="-2334286"/>
            <a:chExt cx="455625" cy="3337292"/>
          </a:xfrm>
        </p:grpSpPr>
        <p:sp>
          <p:nvSpPr>
            <p:cNvPr id="355" name="Google Shape;355;p29"/>
            <p:cNvSpPr/>
            <p:nvPr/>
          </p:nvSpPr>
          <p:spPr>
            <a:xfrm>
              <a:off x="7728940" y="-1977361"/>
              <a:ext cx="280396" cy="280396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9"/>
            <p:cNvSpPr/>
            <p:nvPr/>
          </p:nvSpPr>
          <p:spPr>
            <a:xfrm>
              <a:off x="7766124" y="796950"/>
              <a:ext cx="206055" cy="206055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9"/>
            <p:cNvSpPr/>
            <p:nvPr/>
          </p:nvSpPr>
          <p:spPr>
            <a:xfrm>
              <a:off x="7553711" y="-2334286"/>
              <a:ext cx="151325" cy="151325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body" idx="1"/>
          </p:nvPr>
        </p:nvSpPr>
        <p:spPr>
          <a:xfrm>
            <a:off x="720000" y="1215751"/>
            <a:ext cx="7704000" cy="3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 Light"/>
              <a:buAutoNum type="alphaLcPeriod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 Light"/>
              <a:buAutoNum type="romanLcPeriod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 Light"/>
              <a:buAutoNum type="arabicPeriod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 Light"/>
              <a:buAutoNum type="alphaLcPeriod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 Light"/>
              <a:buAutoNum type="romanLcPeriod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 Light"/>
              <a:buAutoNum type="arabicPeriod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 Light"/>
              <a:buAutoNum type="alphaLcPeriod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 Light"/>
              <a:buAutoNum type="romanLcPeriod"/>
              <a:defRPr/>
            </a:lvl9pPr>
          </a:lstStyle>
          <a:p>
            <a:endParaRPr/>
          </a:p>
        </p:txBody>
      </p:sp>
      <p:cxnSp>
        <p:nvCxnSpPr>
          <p:cNvPr id="36" name="Google Shape;36;p4"/>
          <p:cNvCxnSpPr/>
          <p:nvPr/>
        </p:nvCxnSpPr>
        <p:spPr>
          <a:xfrm rot="-5400000" flipH="1">
            <a:off x="-1741502" y="1903025"/>
            <a:ext cx="4581000" cy="342000"/>
          </a:xfrm>
          <a:prstGeom prst="bentConnector2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37" name="Google Shape;37;p4"/>
          <p:cNvGrpSpPr/>
          <p:nvPr/>
        </p:nvGrpSpPr>
        <p:grpSpPr>
          <a:xfrm>
            <a:off x="378000" y="4579925"/>
            <a:ext cx="7970450" cy="273800"/>
            <a:chOff x="378000" y="4579925"/>
            <a:chExt cx="7970450" cy="273800"/>
          </a:xfrm>
        </p:grpSpPr>
        <p:sp>
          <p:nvSpPr>
            <p:cNvPr id="38" name="Google Shape;38;p4"/>
            <p:cNvSpPr/>
            <p:nvPr/>
          </p:nvSpPr>
          <p:spPr>
            <a:xfrm>
              <a:off x="378000" y="4579925"/>
              <a:ext cx="183600" cy="183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endParaRPr>
            </a:p>
          </p:txBody>
        </p:sp>
        <p:sp>
          <p:nvSpPr>
            <p:cNvPr id="39" name="Google Shape;39;p4"/>
            <p:cNvSpPr/>
            <p:nvPr/>
          </p:nvSpPr>
          <p:spPr>
            <a:xfrm>
              <a:off x="8164850" y="4670125"/>
              <a:ext cx="183600" cy="183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endParaRPr>
            </a:p>
          </p:txBody>
        </p:sp>
        <p:sp>
          <p:nvSpPr>
            <p:cNvPr id="40" name="Google Shape;40;p4"/>
            <p:cNvSpPr/>
            <p:nvPr/>
          </p:nvSpPr>
          <p:spPr>
            <a:xfrm>
              <a:off x="6756550" y="4670125"/>
              <a:ext cx="183600" cy="18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ubTitle" idx="1"/>
          </p:nvPr>
        </p:nvSpPr>
        <p:spPr>
          <a:xfrm>
            <a:off x="5040058" y="3057025"/>
            <a:ext cx="2560500" cy="12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ubTitle" idx="2"/>
          </p:nvPr>
        </p:nvSpPr>
        <p:spPr>
          <a:xfrm>
            <a:off x="1543450" y="3057025"/>
            <a:ext cx="2560500" cy="12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ubTitle" idx="3"/>
          </p:nvPr>
        </p:nvSpPr>
        <p:spPr>
          <a:xfrm>
            <a:off x="5040058" y="2662226"/>
            <a:ext cx="2560500" cy="41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subTitle" idx="4"/>
          </p:nvPr>
        </p:nvSpPr>
        <p:spPr>
          <a:xfrm>
            <a:off x="1543450" y="2662226"/>
            <a:ext cx="2560500" cy="41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grpSp>
        <p:nvGrpSpPr>
          <p:cNvPr id="47" name="Google Shape;47;p5"/>
          <p:cNvGrpSpPr/>
          <p:nvPr/>
        </p:nvGrpSpPr>
        <p:grpSpPr>
          <a:xfrm>
            <a:off x="65750" y="123192"/>
            <a:ext cx="9078236" cy="5947020"/>
            <a:chOff x="65750" y="123192"/>
            <a:chExt cx="9078236" cy="5947020"/>
          </a:xfrm>
        </p:grpSpPr>
        <p:cxnSp>
          <p:nvCxnSpPr>
            <p:cNvPr id="48" name="Google Shape;48;p5"/>
            <p:cNvCxnSpPr/>
            <p:nvPr/>
          </p:nvCxnSpPr>
          <p:spPr>
            <a:xfrm rot="-5400000">
              <a:off x="6194650" y="2609525"/>
              <a:ext cx="4686900" cy="5463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49" name="Google Shape;49;p5"/>
            <p:cNvCxnSpPr/>
            <p:nvPr/>
          </p:nvCxnSpPr>
          <p:spPr>
            <a:xfrm rot="-5400000">
              <a:off x="6564000" y="2981200"/>
              <a:ext cx="4140000" cy="6066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50" name="Google Shape;50;p5"/>
            <p:cNvCxnSpPr/>
            <p:nvPr/>
          </p:nvCxnSpPr>
          <p:spPr>
            <a:xfrm rot="-5400000">
              <a:off x="-2013300" y="3409838"/>
              <a:ext cx="4697700" cy="3663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51" name="Google Shape;51;p5"/>
            <p:cNvCxnSpPr/>
            <p:nvPr/>
          </p:nvCxnSpPr>
          <p:spPr>
            <a:xfrm rot="-5400000">
              <a:off x="-1700950" y="3696913"/>
              <a:ext cx="4140000" cy="6066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grpSp>
          <p:nvGrpSpPr>
            <p:cNvPr id="52" name="Google Shape;52;p5"/>
            <p:cNvGrpSpPr/>
            <p:nvPr/>
          </p:nvGrpSpPr>
          <p:grpSpPr>
            <a:xfrm>
              <a:off x="244996" y="123192"/>
              <a:ext cx="8898990" cy="3904742"/>
              <a:chOff x="244996" y="123192"/>
              <a:chExt cx="8898990" cy="3904742"/>
            </a:xfrm>
          </p:grpSpPr>
          <p:sp>
            <p:nvSpPr>
              <p:cNvPr id="53" name="Google Shape;53;p5"/>
              <p:cNvSpPr/>
              <p:nvPr/>
            </p:nvSpPr>
            <p:spPr>
              <a:xfrm>
                <a:off x="8307552" y="123192"/>
                <a:ext cx="246441" cy="246441"/>
              </a:xfrm>
              <a:custGeom>
                <a:avLst/>
                <a:gdLst/>
                <a:ahLst/>
                <a:cxnLst/>
                <a:rect l="l" t="t" r="r" b="b"/>
                <a:pathLst>
                  <a:path w="6648" h="6648" extrusionOk="0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5"/>
              <p:cNvSpPr/>
              <p:nvPr/>
            </p:nvSpPr>
            <p:spPr>
              <a:xfrm>
                <a:off x="8554009" y="836635"/>
                <a:ext cx="181108" cy="181108"/>
              </a:xfrm>
              <a:custGeom>
                <a:avLst/>
                <a:gdLst/>
                <a:ahLst/>
                <a:cxnLst/>
                <a:rect l="l" t="t" r="r" b="b"/>
                <a:pathLst>
                  <a:path w="6648" h="6648" extrusionOk="0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5"/>
              <p:cNvSpPr/>
              <p:nvPr/>
            </p:nvSpPr>
            <p:spPr>
              <a:xfrm>
                <a:off x="9010993" y="3894941"/>
                <a:ext cx="132993" cy="132993"/>
              </a:xfrm>
              <a:custGeom>
                <a:avLst/>
                <a:gdLst/>
                <a:ahLst/>
                <a:cxnLst/>
                <a:rect l="l" t="t" r="r" b="b"/>
                <a:pathLst>
                  <a:path w="6648" h="6648" extrusionOk="0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5"/>
              <p:cNvSpPr/>
              <p:nvPr/>
            </p:nvSpPr>
            <p:spPr>
              <a:xfrm>
                <a:off x="244996" y="1750985"/>
                <a:ext cx="181108" cy="181108"/>
              </a:xfrm>
              <a:custGeom>
                <a:avLst/>
                <a:gdLst/>
                <a:ahLst/>
                <a:cxnLst/>
                <a:rect l="l" t="t" r="r" b="b"/>
                <a:pathLst>
                  <a:path w="6648" h="6648" extrusionOk="0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59" name="Google Shape;59;p6"/>
          <p:cNvGrpSpPr/>
          <p:nvPr/>
        </p:nvGrpSpPr>
        <p:grpSpPr>
          <a:xfrm>
            <a:off x="8576588" y="4496315"/>
            <a:ext cx="422946" cy="368845"/>
            <a:chOff x="8576588" y="4496315"/>
            <a:chExt cx="422946" cy="368845"/>
          </a:xfrm>
        </p:grpSpPr>
        <p:sp>
          <p:nvSpPr>
            <p:cNvPr id="60" name="Google Shape;60;p6"/>
            <p:cNvSpPr/>
            <p:nvPr/>
          </p:nvSpPr>
          <p:spPr>
            <a:xfrm rot="-5400000">
              <a:off x="8576580" y="4720848"/>
              <a:ext cx="144320" cy="144304"/>
            </a:xfrm>
            <a:custGeom>
              <a:avLst/>
              <a:gdLst/>
              <a:ahLst/>
              <a:cxnLst/>
              <a:rect l="l" t="t" r="r" b="b"/>
              <a:pathLst>
                <a:path w="3298" h="3298" extrusionOk="0">
                  <a:moveTo>
                    <a:pt x="3298" y="1646"/>
                  </a:moveTo>
                  <a:cubicBezTo>
                    <a:pt x="3298" y="2555"/>
                    <a:pt x="2556" y="3298"/>
                    <a:pt x="1646" y="3298"/>
                  </a:cubicBezTo>
                  <a:cubicBezTo>
                    <a:pt x="737" y="3298"/>
                    <a:pt x="0" y="2555"/>
                    <a:pt x="0" y="1646"/>
                  </a:cubicBezTo>
                  <a:cubicBezTo>
                    <a:pt x="0" y="737"/>
                    <a:pt x="737" y="0"/>
                    <a:pt x="1646" y="0"/>
                  </a:cubicBezTo>
                  <a:cubicBezTo>
                    <a:pt x="2556" y="0"/>
                    <a:pt x="3298" y="737"/>
                    <a:pt x="3298" y="164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6"/>
            <p:cNvSpPr/>
            <p:nvPr/>
          </p:nvSpPr>
          <p:spPr>
            <a:xfrm rot="-5400000">
              <a:off x="8775019" y="4496328"/>
              <a:ext cx="224528" cy="224503"/>
            </a:xfrm>
            <a:custGeom>
              <a:avLst/>
              <a:gdLst/>
              <a:ahLst/>
              <a:cxnLst/>
              <a:rect l="l" t="t" r="r" b="b"/>
              <a:pathLst>
                <a:path w="3298" h="3298" extrusionOk="0">
                  <a:moveTo>
                    <a:pt x="3298" y="1646"/>
                  </a:moveTo>
                  <a:cubicBezTo>
                    <a:pt x="3298" y="2555"/>
                    <a:pt x="2556" y="3298"/>
                    <a:pt x="1646" y="3298"/>
                  </a:cubicBezTo>
                  <a:cubicBezTo>
                    <a:pt x="737" y="3298"/>
                    <a:pt x="0" y="2555"/>
                    <a:pt x="0" y="1646"/>
                  </a:cubicBezTo>
                  <a:cubicBezTo>
                    <a:pt x="0" y="737"/>
                    <a:pt x="737" y="0"/>
                    <a:pt x="1646" y="0"/>
                  </a:cubicBezTo>
                  <a:cubicBezTo>
                    <a:pt x="2556" y="0"/>
                    <a:pt x="3298" y="737"/>
                    <a:pt x="3298" y="164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" name="Google Shape;62;p6"/>
          <p:cNvGrpSpPr/>
          <p:nvPr/>
        </p:nvGrpSpPr>
        <p:grpSpPr>
          <a:xfrm>
            <a:off x="67325" y="-592117"/>
            <a:ext cx="8932200" cy="5485500"/>
            <a:chOff x="67325" y="-592117"/>
            <a:chExt cx="8932200" cy="5485500"/>
          </a:xfrm>
        </p:grpSpPr>
        <p:cxnSp>
          <p:nvCxnSpPr>
            <p:cNvPr id="63" name="Google Shape;63;p6"/>
            <p:cNvCxnSpPr/>
            <p:nvPr/>
          </p:nvCxnSpPr>
          <p:spPr>
            <a:xfrm>
              <a:off x="67325" y="-592117"/>
              <a:ext cx="8932200" cy="5485500"/>
            </a:xfrm>
            <a:prstGeom prst="bentConnector3">
              <a:avLst>
                <a:gd name="adj1" fmla="val 814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64" name="Google Shape;64;p6"/>
            <p:cNvCxnSpPr/>
            <p:nvPr/>
          </p:nvCxnSpPr>
          <p:spPr>
            <a:xfrm rot="-5400000" flipH="1">
              <a:off x="-2079325" y="1859333"/>
              <a:ext cx="4747800" cy="1497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7"/>
          <p:cNvSpPr txBox="1">
            <a:spLocks noGrp="1"/>
          </p:cNvSpPr>
          <p:nvPr>
            <p:ph type="subTitle" idx="1"/>
          </p:nvPr>
        </p:nvSpPr>
        <p:spPr>
          <a:xfrm>
            <a:off x="2375775" y="2379467"/>
            <a:ext cx="3247500" cy="11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rabicPeriod"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AutoNum type="alphaLcPeriod"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AutoNum type="romanLcPeriod"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AutoNum type="arabicPeriod"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AutoNum type="alphaLcPeriod"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AutoNum type="romanLcPeriod"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AutoNum type="arabicPeriod"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AutoNum type="alphaLcPeriod"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68" name="Google Shape;68;p7"/>
          <p:cNvGrpSpPr/>
          <p:nvPr/>
        </p:nvGrpSpPr>
        <p:grpSpPr>
          <a:xfrm>
            <a:off x="144288" y="147077"/>
            <a:ext cx="454046" cy="1101386"/>
            <a:chOff x="144288" y="147077"/>
            <a:chExt cx="454046" cy="1101386"/>
          </a:xfrm>
        </p:grpSpPr>
        <p:sp>
          <p:nvSpPr>
            <p:cNvPr id="69" name="Google Shape;69;p7"/>
            <p:cNvSpPr/>
            <p:nvPr/>
          </p:nvSpPr>
          <p:spPr>
            <a:xfrm rot="-5400000">
              <a:off x="144280" y="147085"/>
              <a:ext cx="144320" cy="144304"/>
            </a:xfrm>
            <a:custGeom>
              <a:avLst/>
              <a:gdLst/>
              <a:ahLst/>
              <a:cxnLst/>
              <a:rect l="l" t="t" r="r" b="b"/>
              <a:pathLst>
                <a:path w="3298" h="3298" extrusionOk="0">
                  <a:moveTo>
                    <a:pt x="3298" y="1646"/>
                  </a:moveTo>
                  <a:cubicBezTo>
                    <a:pt x="3298" y="2555"/>
                    <a:pt x="2556" y="3298"/>
                    <a:pt x="1646" y="3298"/>
                  </a:cubicBezTo>
                  <a:cubicBezTo>
                    <a:pt x="737" y="3298"/>
                    <a:pt x="0" y="2555"/>
                    <a:pt x="0" y="1646"/>
                  </a:cubicBezTo>
                  <a:cubicBezTo>
                    <a:pt x="0" y="737"/>
                    <a:pt x="737" y="0"/>
                    <a:pt x="1646" y="0"/>
                  </a:cubicBezTo>
                  <a:cubicBezTo>
                    <a:pt x="2556" y="0"/>
                    <a:pt x="3298" y="737"/>
                    <a:pt x="3298" y="164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7"/>
            <p:cNvSpPr/>
            <p:nvPr/>
          </p:nvSpPr>
          <p:spPr>
            <a:xfrm rot="-5400000">
              <a:off x="193389" y="1068025"/>
              <a:ext cx="180450" cy="180425"/>
            </a:xfrm>
            <a:custGeom>
              <a:avLst/>
              <a:gdLst/>
              <a:ahLst/>
              <a:cxnLst/>
              <a:rect l="l" t="t" r="r" b="b"/>
              <a:pathLst>
                <a:path w="3298" h="3298" extrusionOk="0">
                  <a:moveTo>
                    <a:pt x="3298" y="1646"/>
                  </a:moveTo>
                  <a:cubicBezTo>
                    <a:pt x="3298" y="2555"/>
                    <a:pt x="2556" y="3298"/>
                    <a:pt x="1646" y="3298"/>
                  </a:cubicBezTo>
                  <a:cubicBezTo>
                    <a:pt x="737" y="3298"/>
                    <a:pt x="0" y="2555"/>
                    <a:pt x="0" y="1646"/>
                  </a:cubicBezTo>
                  <a:cubicBezTo>
                    <a:pt x="0" y="737"/>
                    <a:pt x="737" y="0"/>
                    <a:pt x="1646" y="0"/>
                  </a:cubicBezTo>
                  <a:cubicBezTo>
                    <a:pt x="2556" y="0"/>
                    <a:pt x="3298" y="737"/>
                    <a:pt x="3298" y="164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7"/>
            <p:cNvSpPr/>
            <p:nvPr/>
          </p:nvSpPr>
          <p:spPr>
            <a:xfrm rot="-5400000">
              <a:off x="211443" y="746585"/>
              <a:ext cx="144320" cy="144304"/>
            </a:xfrm>
            <a:custGeom>
              <a:avLst/>
              <a:gdLst/>
              <a:ahLst/>
              <a:cxnLst/>
              <a:rect l="l" t="t" r="r" b="b"/>
              <a:pathLst>
                <a:path w="3298" h="3298" extrusionOk="0">
                  <a:moveTo>
                    <a:pt x="3298" y="1646"/>
                  </a:moveTo>
                  <a:cubicBezTo>
                    <a:pt x="3298" y="2555"/>
                    <a:pt x="2556" y="3298"/>
                    <a:pt x="1646" y="3298"/>
                  </a:cubicBezTo>
                  <a:cubicBezTo>
                    <a:pt x="737" y="3298"/>
                    <a:pt x="0" y="2555"/>
                    <a:pt x="0" y="1646"/>
                  </a:cubicBezTo>
                  <a:cubicBezTo>
                    <a:pt x="0" y="737"/>
                    <a:pt x="737" y="0"/>
                    <a:pt x="1646" y="0"/>
                  </a:cubicBezTo>
                  <a:cubicBezTo>
                    <a:pt x="2556" y="0"/>
                    <a:pt x="3298" y="737"/>
                    <a:pt x="3298" y="164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7"/>
            <p:cNvSpPr/>
            <p:nvPr/>
          </p:nvSpPr>
          <p:spPr>
            <a:xfrm rot="-5400000">
              <a:off x="373819" y="291403"/>
              <a:ext cx="224528" cy="224503"/>
            </a:xfrm>
            <a:custGeom>
              <a:avLst/>
              <a:gdLst/>
              <a:ahLst/>
              <a:cxnLst/>
              <a:rect l="l" t="t" r="r" b="b"/>
              <a:pathLst>
                <a:path w="3298" h="3298" extrusionOk="0">
                  <a:moveTo>
                    <a:pt x="3298" y="1646"/>
                  </a:moveTo>
                  <a:cubicBezTo>
                    <a:pt x="3298" y="2555"/>
                    <a:pt x="2556" y="3298"/>
                    <a:pt x="1646" y="3298"/>
                  </a:cubicBezTo>
                  <a:cubicBezTo>
                    <a:pt x="737" y="3298"/>
                    <a:pt x="0" y="2555"/>
                    <a:pt x="0" y="1646"/>
                  </a:cubicBezTo>
                  <a:cubicBezTo>
                    <a:pt x="0" y="737"/>
                    <a:pt x="737" y="0"/>
                    <a:pt x="1646" y="0"/>
                  </a:cubicBezTo>
                  <a:cubicBezTo>
                    <a:pt x="2556" y="0"/>
                    <a:pt x="3298" y="737"/>
                    <a:pt x="3298" y="164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7"/>
          <p:cNvGrpSpPr/>
          <p:nvPr/>
        </p:nvGrpSpPr>
        <p:grpSpPr>
          <a:xfrm>
            <a:off x="569675" y="183250"/>
            <a:ext cx="8764375" cy="5229850"/>
            <a:chOff x="569675" y="183250"/>
            <a:chExt cx="8764375" cy="5229850"/>
          </a:xfrm>
        </p:grpSpPr>
        <p:cxnSp>
          <p:nvCxnSpPr>
            <p:cNvPr id="74" name="Google Shape;74;p7"/>
            <p:cNvCxnSpPr/>
            <p:nvPr/>
          </p:nvCxnSpPr>
          <p:spPr>
            <a:xfrm rot="10800000">
              <a:off x="569675" y="183250"/>
              <a:ext cx="8572500" cy="5118300"/>
            </a:xfrm>
            <a:prstGeom prst="bentConnector3">
              <a:avLst>
                <a:gd name="adj1" fmla="val 5355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75" name="Google Shape;75;p7"/>
            <p:cNvCxnSpPr/>
            <p:nvPr/>
          </p:nvCxnSpPr>
          <p:spPr>
            <a:xfrm rot="10800000">
              <a:off x="761550" y="294800"/>
              <a:ext cx="8572500" cy="5118300"/>
            </a:xfrm>
            <a:prstGeom prst="bentConnector3">
              <a:avLst>
                <a:gd name="adj1" fmla="val 5355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8"/>
          <p:cNvSpPr txBox="1">
            <a:spLocks noGrp="1"/>
          </p:cNvSpPr>
          <p:nvPr>
            <p:ph type="title"/>
          </p:nvPr>
        </p:nvSpPr>
        <p:spPr>
          <a:xfrm>
            <a:off x="838650" y="1518450"/>
            <a:ext cx="4151400" cy="21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78" name="Google Shape;78;p8"/>
          <p:cNvGrpSpPr/>
          <p:nvPr/>
        </p:nvGrpSpPr>
        <p:grpSpPr>
          <a:xfrm>
            <a:off x="-950200" y="-235500"/>
            <a:ext cx="9904500" cy="5229850"/>
            <a:chOff x="-950200" y="-235500"/>
            <a:chExt cx="9904500" cy="5229850"/>
          </a:xfrm>
        </p:grpSpPr>
        <p:cxnSp>
          <p:nvCxnSpPr>
            <p:cNvPr id="79" name="Google Shape;79;p8"/>
            <p:cNvCxnSpPr/>
            <p:nvPr/>
          </p:nvCxnSpPr>
          <p:spPr>
            <a:xfrm>
              <a:off x="-122100" y="-123950"/>
              <a:ext cx="8572500" cy="5118300"/>
            </a:xfrm>
            <a:prstGeom prst="bentConnector3">
              <a:avLst>
                <a:gd name="adj1" fmla="val 5355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80" name="Google Shape;80;p8"/>
            <p:cNvCxnSpPr/>
            <p:nvPr/>
          </p:nvCxnSpPr>
          <p:spPr>
            <a:xfrm>
              <a:off x="-313975" y="-235500"/>
              <a:ext cx="8572500" cy="5118300"/>
            </a:xfrm>
            <a:prstGeom prst="bentConnector3">
              <a:avLst>
                <a:gd name="adj1" fmla="val 5355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81" name="Google Shape;81;p8"/>
            <p:cNvCxnSpPr/>
            <p:nvPr/>
          </p:nvCxnSpPr>
          <p:spPr>
            <a:xfrm>
              <a:off x="-766600" y="2793225"/>
              <a:ext cx="9720900" cy="1699500"/>
            </a:xfrm>
            <a:prstGeom prst="bentConnector3">
              <a:avLst>
                <a:gd name="adj1" fmla="val 5194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82" name="Google Shape;82;p8"/>
            <p:cNvCxnSpPr/>
            <p:nvPr/>
          </p:nvCxnSpPr>
          <p:spPr>
            <a:xfrm>
              <a:off x="-950200" y="2976850"/>
              <a:ext cx="9712500" cy="1404300"/>
            </a:xfrm>
            <a:prstGeom prst="bentConnector3">
              <a:avLst>
                <a:gd name="adj1" fmla="val 14297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9"/>
          <p:cNvSpPr txBox="1">
            <a:spLocks noGrp="1"/>
          </p:cNvSpPr>
          <p:nvPr>
            <p:ph type="title"/>
          </p:nvPr>
        </p:nvSpPr>
        <p:spPr>
          <a:xfrm>
            <a:off x="4906675" y="1132975"/>
            <a:ext cx="3524100" cy="140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9"/>
          <p:cNvSpPr txBox="1">
            <a:spLocks noGrp="1"/>
          </p:cNvSpPr>
          <p:nvPr>
            <p:ph type="subTitle" idx="1"/>
          </p:nvPr>
        </p:nvSpPr>
        <p:spPr>
          <a:xfrm>
            <a:off x="4906675" y="2724350"/>
            <a:ext cx="3524100" cy="14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>
            <a:endParaRPr/>
          </a:p>
        </p:txBody>
      </p:sp>
      <p:sp>
        <p:nvSpPr>
          <p:cNvPr id="86" name="Google Shape;86;p9"/>
          <p:cNvSpPr>
            <a:spLocks noGrp="1"/>
          </p:cNvSpPr>
          <p:nvPr>
            <p:ph type="pic" idx="2"/>
          </p:nvPr>
        </p:nvSpPr>
        <p:spPr>
          <a:xfrm>
            <a:off x="202954" y="388500"/>
            <a:ext cx="4379700" cy="4379700"/>
          </a:xfrm>
          <a:prstGeom prst="ellipse">
            <a:avLst/>
          </a:prstGeom>
          <a:noFill/>
          <a:ln>
            <a:noFill/>
          </a:ln>
        </p:spPr>
      </p:sp>
      <p:grpSp>
        <p:nvGrpSpPr>
          <p:cNvPr id="87" name="Google Shape;87;p9"/>
          <p:cNvGrpSpPr/>
          <p:nvPr/>
        </p:nvGrpSpPr>
        <p:grpSpPr>
          <a:xfrm rot="-1395165">
            <a:off x="172631" y="490168"/>
            <a:ext cx="882626" cy="403567"/>
            <a:chOff x="7884075" y="238975"/>
            <a:chExt cx="882599" cy="403555"/>
          </a:xfrm>
        </p:grpSpPr>
        <p:sp>
          <p:nvSpPr>
            <p:cNvPr id="88" name="Google Shape;88;p9"/>
            <p:cNvSpPr/>
            <p:nvPr/>
          </p:nvSpPr>
          <p:spPr>
            <a:xfrm>
              <a:off x="8255437" y="436475"/>
              <a:ext cx="206055" cy="206055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9"/>
            <p:cNvSpPr/>
            <p:nvPr/>
          </p:nvSpPr>
          <p:spPr>
            <a:xfrm>
              <a:off x="7884075" y="238975"/>
              <a:ext cx="139874" cy="139874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9"/>
            <p:cNvSpPr/>
            <p:nvPr/>
          </p:nvSpPr>
          <p:spPr>
            <a:xfrm>
              <a:off x="8626800" y="378850"/>
              <a:ext cx="139874" cy="139874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" name="Google Shape;91;p9"/>
          <p:cNvGrpSpPr/>
          <p:nvPr/>
        </p:nvGrpSpPr>
        <p:grpSpPr>
          <a:xfrm>
            <a:off x="2422725" y="4313625"/>
            <a:ext cx="7035600" cy="513300"/>
            <a:chOff x="2422725" y="4313625"/>
            <a:chExt cx="7035600" cy="513300"/>
          </a:xfrm>
        </p:grpSpPr>
        <p:cxnSp>
          <p:nvCxnSpPr>
            <p:cNvPr id="92" name="Google Shape;92;p9"/>
            <p:cNvCxnSpPr/>
            <p:nvPr/>
          </p:nvCxnSpPr>
          <p:spPr>
            <a:xfrm rot="10800000">
              <a:off x="3750275" y="4313625"/>
              <a:ext cx="5590200" cy="513300"/>
            </a:xfrm>
            <a:prstGeom prst="bentConnector3">
              <a:avLst>
                <a:gd name="adj1" fmla="val 6414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93" name="Google Shape;93;p9"/>
            <p:cNvCxnSpPr/>
            <p:nvPr/>
          </p:nvCxnSpPr>
          <p:spPr>
            <a:xfrm flipH="1">
              <a:off x="2422725" y="4652400"/>
              <a:ext cx="7035600" cy="115800"/>
            </a:xfrm>
            <a:prstGeom prst="bentConnector4">
              <a:avLst>
                <a:gd name="adj1" fmla="val 34437"/>
                <a:gd name="adj2" fmla="val 305635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96" name="Google Shape;96;p10"/>
          <p:cNvSpPr txBox="1">
            <a:spLocks noGrp="1"/>
          </p:cNvSpPr>
          <p:nvPr>
            <p:ph type="title"/>
          </p:nvPr>
        </p:nvSpPr>
        <p:spPr>
          <a:xfrm>
            <a:off x="5403175" y="3859175"/>
            <a:ext cx="3027600" cy="7494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 panose="020F0502020204030203"/>
              <a:buChar char="●"/>
              <a:defRPr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 panose="020F0502020204030203"/>
              <a:buChar char="○"/>
              <a:defRPr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 panose="020F0502020204030203"/>
              <a:buChar char="■"/>
              <a:defRPr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 panose="020F0502020204030203"/>
              <a:buChar char="●"/>
              <a:defRPr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 panose="020F0502020204030203"/>
              <a:buChar char="○"/>
              <a:defRPr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 panose="020F0502020204030203"/>
              <a:buChar char="■"/>
              <a:defRPr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 panose="020F0502020204030203"/>
              <a:buChar char="●"/>
              <a:defRPr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 panose="020F0502020204030203"/>
              <a:buChar char="○"/>
              <a:defRPr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 panose="020F0502020204030203"/>
              <a:buChar char="■"/>
              <a:defRPr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3"/>
          <p:cNvSpPr txBox="1">
            <a:spLocks noGrp="1"/>
          </p:cNvSpPr>
          <p:nvPr>
            <p:ph type="ctrTitle"/>
          </p:nvPr>
        </p:nvSpPr>
        <p:spPr>
          <a:xfrm>
            <a:off x="4702175" y="899795"/>
            <a:ext cx="4065905" cy="19119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6000">
                <a:latin typeface="Times New Roman" panose="02020603050405020304" charset="0"/>
                <a:cs typeface="Times New Roman" panose="02020603050405020304" charset="0"/>
              </a:rPr>
              <a:t>TEXT  TO                   SPEECH</a:t>
            </a:r>
          </a:p>
        </p:txBody>
      </p:sp>
      <p:sp>
        <p:nvSpPr>
          <p:cNvPr id="369" name="Google Shape;369;p33"/>
          <p:cNvSpPr txBox="1">
            <a:spLocks noGrp="1"/>
          </p:cNvSpPr>
          <p:nvPr>
            <p:ph type="subTitle" idx="1"/>
          </p:nvPr>
        </p:nvSpPr>
        <p:spPr>
          <a:xfrm>
            <a:off x="4157700" y="2997200"/>
            <a:ext cx="426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 charset="0"/>
                <a:cs typeface="Times New Roman" panose="02020603050405020304" charset="0"/>
              </a:rPr>
              <a:t>Here is where our presentation begins</a:t>
            </a:r>
          </a:p>
        </p:txBody>
      </p:sp>
      <p:cxnSp>
        <p:nvCxnSpPr>
          <p:cNvPr id="370" name="Google Shape;370;p33"/>
          <p:cNvCxnSpPr>
            <a:endCxn id="369" idx="1"/>
          </p:cNvCxnSpPr>
          <p:nvPr/>
        </p:nvCxnSpPr>
        <p:spPr>
          <a:xfrm rot="-5400000" flipH="1">
            <a:off x="1987200" y="1009550"/>
            <a:ext cx="3995700" cy="345300"/>
          </a:xfrm>
          <a:prstGeom prst="bentConnector2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371" name="Google Shape;371;p33"/>
          <p:cNvGrpSpPr/>
          <p:nvPr/>
        </p:nvGrpSpPr>
        <p:grpSpPr>
          <a:xfrm>
            <a:off x="713228" y="756273"/>
            <a:ext cx="2795593" cy="3610859"/>
            <a:chOff x="713228" y="756273"/>
            <a:chExt cx="2795593" cy="3610859"/>
          </a:xfrm>
        </p:grpSpPr>
        <p:grpSp>
          <p:nvGrpSpPr>
            <p:cNvPr id="372" name="Google Shape;372;p33"/>
            <p:cNvGrpSpPr/>
            <p:nvPr/>
          </p:nvGrpSpPr>
          <p:grpSpPr>
            <a:xfrm>
              <a:off x="713228" y="756273"/>
              <a:ext cx="2795593" cy="3610859"/>
              <a:chOff x="293087" y="273641"/>
              <a:chExt cx="3511170" cy="4535116"/>
            </a:xfrm>
          </p:grpSpPr>
          <p:sp>
            <p:nvSpPr>
              <p:cNvPr id="373" name="Google Shape;373;p33"/>
              <p:cNvSpPr/>
              <p:nvPr/>
            </p:nvSpPr>
            <p:spPr>
              <a:xfrm>
                <a:off x="2601618" y="4214808"/>
                <a:ext cx="324803" cy="324793"/>
              </a:xfrm>
              <a:custGeom>
                <a:avLst/>
                <a:gdLst/>
                <a:ahLst/>
                <a:cxnLst/>
                <a:rect l="l" t="t" r="r" b="b"/>
                <a:pathLst>
                  <a:path w="4231" h="4231" extrusionOk="0">
                    <a:moveTo>
                      <a:pt x="4230" y="2118"/>
                    </a:moveTo>
                    <a:cubicBezTo>
                      <a:pt x="4230" y="3280"/>
                      <a:pt x="3281" y="4230"/>
                      <a:pt x="2113" y="4230"/>
                    </a:cubicBezTo>
                    <a:cubicBezTo>
                      <a:pt x="944" y="4230"/>
                      <a:pt x="1" y="3280"/>
                      <a:pt x="1" y="2118"/>
                    </a:cubicBezTo>
                    <a:cubicBezTo>
                      <a:pt x="1" y="950"/>
                      <a:pt x="944" y="0"/>
                      <a:pt x="2113" y="0"/>
                    </a:cubicBezTo>
                    <a:cubicBezTo>
                      <a:pt x="3281" y="0"/>
                      <a:pt x="4230" y="950"/>
                      <a:pt x="4230" y="211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33"/>
              <p:cNvSpPr/>
              <p:nvPr/>
            </p:nvSpPr>
            <p:spPr>
              <a:xfrm>
                <a:off x="3332150" y="2479887"/>
                <a:ext cx="187378" cy="187402"/>
              </a:xfrm>
              <a:custGeom>
                <a:avLst/>
                <a:gdLst/>
                <a:ahLst/>
                <a:cxnLst/>
                <a:rect l="l" t="t" r="r" b="b"/>
                <a:pathLst>
                  <a:path w="4230" h="4231" extrusionOk="0">
                    <a:moveTo>
                      <a:pt x="4230" y="2119"/>
                    </a:moveTo>
                    <a:cubicBezTo>
                      <a:pt x="4230" y="3287"/>
                      <a:pt x="3280" y="4231"/>
                      <a:pt x="2112" y="4231"/>
                    </a:cubicBezTo>
                    <a:cubicBezTo>
                      <a:pt x="944" y="4231"/>
                      <a:pt x="0" y="3287"/>
                      <a:pt x="0" y="2119"/>
                    </a:cubicBezTo>
                    <a:cubicBezTo>
                      <a:pt x="0" y="950"/>
                      <a:pt x="944" y="1"/>
                      <a:pt x="2112" y="1"/>
                    </a:cubicBezTo>
                    <a:cubicBezTo>
                      <a:pt x="3280" y="1"/>
                      <a:pt x="4230" y="950"/>
                      <a:pt x="4230" y="21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33"/>
              <p:cNvSpPr/>
              <p:nvPr/>
            </p:nvSpPr>
            <p:spPr>
              <a:xfrm>
                <a:off x="293087" y="273641"/>
                <a:ext cx="181266" cy="181242"/>
              </a:xfrm>
              <a:custGeom>
                <a:avLst/>
                <a:gdLst/>
                <a:ahLst/>
                <a:cxnLst/>
                <a:rect l="l" t="t" r="r" b="b"/>
                <a:pathLst>
                  <a:path w="3298" h="3298" extrusionOk="0">
                    <a:moveTo>
                      <a:pt x="3298" y="1646"/>
                    </a:moveTo>
                    <a:cubicBezTo>
                      <a:pt x="3298" y="2555"/>
                      <a:pt x="2556" y="3298"/>
                      <a:pt x="1646" y="3298"/>
                    </a:cubicBezTo>
                    <a:cubicBezTo>
                      <a:pt x="737" y="3298"/>
                      <a:pt x="0" y="2555"/>
                      <a:pt x="0" y="1646"/>
                    </a:cubicBezTo>
                    <a:cubicBezTo>
                      <a:pt x="0" y="737"/>
                      <a:pt x="737" y="0"/>
                      <a:pt x="1646" y="0"/>
                    </a:cubicBezTo>
                    <a:cubicBezTo>
                      <a:pt x="2556" y="0"/>
                      <a:pt x="3298" y="737"/>
                      <a:pt x="3298" y="164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33"/>
              <p:cNvSpPr/>
              <p:nvPr/>
            </p:nvSpPr>
            <p:spPr>
              <a:xfrm>
                <a:off x="1038559" y="4453324"/>
                <a:ext cx="192303" cy="192296"/>
              </a:xfrm>
              <a:custGeom>
                <a:avLst/>
                <a:gdLst/>
                <a:ahLst/>
                <a:cxnLst/>
                <a:rect l="l" t="t" r="r" b="b"/>
                <a:pathLst>
                  <a:path w="2505" h="2505" extrusionOk="0">
                    <a:moveTo>
                      <a:pt x="2504" y="1255"/>
                    </a:moveTo>
                    <a:cubicBezTo>
                      <a:pt x="2504" y="1946"/>
                      <a:pt x="1946" y="2504"/>
                      <a:pt x="1256" y="2504"/>
                    </a:cubicBezTo>
                    <a:cubicBezTo>
                      <a:pt x="559" y="2504"/>
                      <a:pt x="1" y="1946"/>
                      <a:pt x="1" y="1255"/>
                    </a:cubicBezTo>
                    <a:cubicBezTo>
                      <a:pt x="1" y="559"/>
                      <a:pt x="559" y="1"/>
                      <a:pt x="1256" y="1"/>
                    </a:cubicBezTo>
                    <a:cubicBezTo>
                      <a:pt x="1946" y="1"/>
                      <a:pt x="2504" y="559"/>
                      <a:pt x="2504" y="125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33"/>
              <p:cNvSpPr/>
              <p:nvPr/>
            </p:nvSpPr>
            <p:spPr>
              <a:xfrm>
                <a:off x="434250" y="2832705"/>
                <a:ext cx="192226" cy="192220"/>
              </a:xfrm>
              <a:custGeom>
                <a:avLst/>
                <a:gdLst/>
                <a:ahLst/>
                <a:cxnLst/>
                <a:rect l="l" t="t" r="r" b="b"/>
                <a:pathLst>
                  <a:path w="2504" h="2504" extrusionOk="0">
                    <a:moveTo>
                      <a:pt x="2504" y="1249"/>
                    </a:moveTo>
                    <a:cubicBezTo>
                      <a:pt x="2504" y="1940"/>
                      <a:pt x="1945" y="2504"/>
                      <a:pt x="1255" y="2504"/>
                    </a:cubicBezTo>
                    <a:cubicBezTo>
                      <a:pt x="564" y="2504"/>
                      <a:pt x="0" y="1940"/>
                      <a:pt x="0" y="1249"/>
                    </a:cubicBezTo>
                    <a:cubicBezTo>
                      <a:pt x="0" y="558"/>
                      <a:pt x="564" y="0"/>
                      <a:pt x="1255" y="0"/>
                    </a:cubicBezTo>
                    <a:cubicBezTo>
                      <a:pt x="1945" y="0"/>
                      <a:pt x="2504" y="558"/>
                      <a:pt x="2504" y="124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33"/>
              <p:cNvSpPr/>
              <p:nvPr/>
            </p:nvSpPr>
            <p:spPr>
              <a:xfrm>
                <a:off x="1464919" y="461450"/>
                <a:ext cx="510350" cy="510334"/>
              </a:xfrm>
              <a:custGeom>
                <a:avLst/>
                <a:gdLst/>
                <a:ahLst/>
                <a:cxnLst/>
                <a:rect l="l" t="t" r="r" b="b"/>
                <a:pathLst>
                  <a:path w="6648" h="6648" extrusionOk="0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33"/>
              <p:cNvSpPr/>
              <p:nvPr/>
            </p:nvSpPr>
            <p:spPr>
              <a:xfrm>
                <a:off x="627777" y="1786738"/>
                <a:ext cx="324727" cy="324793"/>
              </a:xfrm>
              <a:custGeom>
                <a:avLst/>
                <a:gdLst/>
                <a:ahLst/>
                <a:cxnLst/>
                <a:rect l="l" t="t" r="r" b="b"/>
                <a:pathLst>
                  <a:path w="4230" h="4231" extrusionOk="0">
                    <a:moveTo>
                      <a:pt x="4230" y="2113"/>
                    </a:moveTo>
                    <a:cubicBezTo>
                      <a:pt x="4230" y="3281"/>
                      <a:pt x="3280" y="4231"/>
                      <a:pt x="2112" y="4231"/>
                    </a:cubicBezTo>
                    <a:cubicBezTo>
                      <a:pt x="950" y="4231"/>
                      <a:pt x="0" y="3281"/>
                      <a:pt x="0" y="2113"/>
                    </a:cubicBezTo>
                    <a:cubicBezTo>
                      <a:pt x="0" y="945"/>
                      <a:pt x="950" y="1"/>
                      <a:pt x="2112" y="1"/>
                    </a:cubicBezTo>
                    <a:cubicBezTo>
                      <a:pt x="3280" y="1"/>
                      <a:pt x="4230" y="945"/>
                      <a:pt x="4230" y="21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33"/>
              <p:cNvSpPr/>
              <p:nvPr/>
            </p:nvSpPr>
            <p:spPr>
              <a:xfrm>
                <a:off x="782300" y="4555574"/>
                <a:ext cx="2362761" cy="253182"/>
              </a:xfrm>
              <a:custGeom>
                <a:avLst/>
                <a:gdLst/>
                <a:ahLst/>
                <a:cxnLst/>
                <a:rect l="l" t="t" r="r" b="b"/>
                <a:pathLst>
                  <a:path w="34075" h="8058" extrusionOk="0">
                    <a:moveTo>
                      <a:pt x="34075" y="4029"/>
                    </a:moveTo>
                    <a:cubicBezTo>
                      <a:pt x="34075" y="6256"/>
                      <a:pt x="26444" y="8057"/>
                      <a:pt x="17041" y="8057"/>
                    </a:cubicBezTo>
                    <a:cubicBezTo>
                      <a:pt x="7632" y="8057"/>
                      <a:pt x="1" y="6256"/>
                      <a:pt x="1" y="4029"/>
                    </a:cubicBezTo>
                    <a:cubicBezTo>
                      <a:pt x="1" y="1807"/>
                      <a:pt x="7632" y="0"/>
                      <a:pt x="17041" y="0"/>
                    </a:cubicBezTo>
                    <a:cubicBezTo>
                      <a:pt x="26444" y="0"/>
                      <a:pt x="34075" y="1807"/>
                      <a:pt x="34075" y="4029"/>
                    </a:cubicBezTo>
                    <a:close/>
                  </a:path>
                </a:pathLst>
              </a:custGeom>
              <a:solidFill>
                <a:srgbClr val="134F5C">
                  <a:alpha val="32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33"/>
              <p:cNvSpPr/>
              <p:nvPr/>
            </p:nvSpPr>
            <p:spPr>
              <a:xfrm>
                <a:off x="1535627" y="4051294"/>
                <a:ext cx="926891" cy="682211"/>
              </a:xfrm>
              <a:custGeom>
                <a:avLst/>
                <a:gdLst/>
                <a:ahLst/>
                <a:cxnLst/>
                <a:rect l="l" t="t" r="r" b="b"/>
                <a:pathLst>
                  <a:path w="12074" h="8887" extrusionOk="0">
                    <a:moveTo>
                      <a:pt x="5151" y="8881"/>
                    </a:moveTo>
                    <a:cubicBezTo>
                      <a:pt x="5013" y="8869"/>
                      <a:pt x="4886" y="8840"/>
                      <a:pt x="4754" y="8800"/>
                    </a:cubicBezTo>
                    <a:lnTo>
                      <a:pt x="1600" y="7707"/>
                    </a:lnTo>
                    <a:cubicBezTo>
                      <a:pt x="599" y="7361"/>
                      <a:pt x="0" y="6435"/>
                      <a:pt x="190" y="5549"/>
                    </a:cubicBezTo>
                    <a:lnTo>
                      <a:pt x="1180" y="858"/>
                    </a:lnTo>
                    <a:cubicBezTo>
                      <a:pt x="1197" y="778"/>
                      <a:pt x="1266" y="720"/>
                      <a:pt x="1358" y="715"/>
                    </a:cubicBezTo>
                    <a:lnTo>
                      <a:pt x="8621" y="7"/>
                    </a:lnTo>
                    <a:cubicBezTo>
                      <a:pt x="8696" y="1"/>
                      <a:pt x="8776" y="30"/>
                      <a:pt x="8828" y="82"/>
                    </a:cubicBezTo>
                    <a:cubicBezTo>
                      <a:pt x="8880" y="133"/>
                      <a:pt x="8897" y="202"/>
                      <a:pt x="8886" y="260"/>
                    </a:cubicBezTo>
                    <a:lnTo>
                      <a:pt x="7591" y="4634"/>
                    </a:lnTo>
                    <a:lnTo>
                      <a:pt x="7591" y="4634"/>
                    </a:lnTo>
                    <a:cubicBezTo>
                      <a:pt x="7366" y="5399"/>
                      <a:pt x="7890" y="6210"/>
                      <a:pt x="8799" y="6498"/>
                    </a:cubicBezTo>
                    <a:lnTo>
                      <a:pt x="11803" y="7448"/>
                    </a:lnTo>
                    <a:cubicBezTo>
                      <a:pt x="11964" y="7499"/>
                      <a:pt x="12074" y="7626"/>
                      <a:pt x="12062" y="7764"/>
                    </a:cubicBezTo>
                    <a:cubicBezTo>
                      <a:pt x="12057" y="7902"/>
                      <a:pt x="11947" y="8006"/>
                      <a:pt x="11786" y="8029"/>
                    </a:cubicBezTo>
                    <a:lnTo>
                      <a:pt x="5438" y="8881"/>
                    </a:lnTo>
                    <a:cubicBezTo>
                      <a:pt x="5352" y="8886"/>
                      <a:pt x="5254" y="8886"/>
                      <a:pt x="5151" y="8881"/>
                    </a:cubicBezTo>
                    <a:close/>
                    <a:moveTo>
                      <a:pt x="1583" y="1071"/>
                    </a:moveTo>
                    <a:lnTo>
                      <a:pt x="610" y="5641"/>
                    </a:lnTo>
                    <a:cubicBezTo>
                      <a:pt x="461" y="6349"/>
                      <a:pt x="944" y="7079"/>
                      <a:pt x="1732" y="7356"/>
                    </a:cubicBezTo>
                    <a:lnTo>
                      <a:pt x="4892" y="8438"/>
                    </a:lnTo>
                    <a:cubicBezTo>
                      <a:pt x="5036" y="8489"/>
                      <a:pt x="5197" y="8507"/>
                      <a:pt x="5346" y="8484"/>
                    </a:cubicBezTo>
                    <a:lnTo>
                      <a:pt x="11257" y="7684"/>
                    </a:lnTo>
                    <a:lnTo>
                      <a:pt x="8667" y="6855"/>
                    </a:lnTo>
                    <a:cubicBezTo>
                      <a:pt x="7533" y="6492"/>
                      <a:pt x="6866" y="5462"/>
                      <a:pt x="7153" y="4507"/>
                    </a:cubicBezTo>
                    <a:lnTo>
                      <a:pt x="8350" y="427"/>
                    </a:lnTo>
                    <a:close/>
                    <a:moveTo>
                      <a:pt x="7366" y="4570"/>
                    </a:moveTo>
                    <a:close/>
                  </a:path>
                </a:pathLst>
              </a:custGeom>
              <a:solidFill>
                <a:srgbClr val="D1E0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33"/>
              <p:cNvSpPr/>
              <p:nvPr/>
            </p:nvSpPr>
            <p:spPr>
              <a:xfrm>
                <a:off x="1553284" y="4069027"/>
                <a:ext cx="908390" cy="648971"/>
              </a:xfrm>
              <a:custGeom>
                <a:avLst/>
                <a:gdLst/>
                <a:ahLst/>
                <a:cxnLst/>
                <a:rect l="l" t="t" r="r" b="b"/>
                <a:pathLst>
                  <a:path w="11833" h="8454" extrusionOk="0">
                    <a:moveTo>
                      <a:pt x="11585" y="7153"/>
                    </a:moveTo>
                    <a:lnTo>
                      <a:pt x="8564" y="6233"/>
                    </a:lnTo>
                    <a:cubicBezTo>
                      <a:pt x="7689" y="5956"/>
                      <a:pt x="7188" y="5174"/>
                      <a:pt x="7401" y="4437"/>
                    </a:cubicBezTo>
                    <a:lnTo>
                      <a:pt x="8638" y="248"/>
                    </a:lnTo>
                    <a:cubicBezTo>
                      <a:pt x="8661" y="190"/>
                      <a:pt x="8638" y="115"/>
                      <a:pt x="8592" y="75"/>
                    </a:cubicBezTo>
                    <a:cubicBezTo>
                      <a:pt x="8541" y="23"/>
                      <a:pt x="8466" y="0"/>
                      <a:pt x="8391" y="6"/>
                    </a:cubicBezTo>
                    <a:lnTo>
                      <a:pt x="1307" y="581"/>
                    </a:lnTo>
                    <a:cubicBezTo>
                      <a:pt x="1226" y="587"/>
                      <a:pt x="1151" y="650"/>
                      <a:pt x="1134" y="725"/>
                    </a:cubicBezTo>
                    <a:lnTo>
                      <a:pt x="179" y="5237"/>
                    </a:lnTo>
                    <a:cubicBezTo>
                      <a:pt x="0" y="6095"/>
                      <a:pt x="576" y="6987"/>
                      <a:pt x="1537" y="7315"/>
                    </a:cubicBezTo>
                    <a:lnTo>
                      <a:pt x="4575" y="8368"/>
                    </a:lnTo>
                    <a:cubicBezTo>
                      <a:pt x="4696" y="8408"/>
                      <a:pt x="4829" y="8437"/>
                      <a:pt x="4955" y="8448"/>
                    </a:cubicBezTo>
                    <a:cubicBezTo>
                      <a:pt x="5047" y="8454"/>
                      <a:pt x="5145" y="8448"/>
                      <a:pt x="5237" y="8437"/>
                    </a:cubicBezTo>
                    <a:lnTo>
                      <a:pt x="11568" y="7597"/>
                    </a:lnTo>
                    <a:cubicBezTo>
                      <a:pt x="11723" y="7573"/>
                      <a:pt x="11832" y="7516"/>
                      <a:pt x="11832" y="7412"/>
                    </a:cubicBezTo>
                    <a:cubicBezTo>
                      <a:pt x="11832" y="7326"/>
                      <a:pt x="11740" y="7194"/>
                      <a:pt x="11585" y="715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33"/>
              <p:cNvSpPr/>
              <p:nvPr/>
            </p:nvSpPr>
            <p:spPr>
              <a:xfrm>
                <a:off x="700629" y="2436189"/>
                <a:ext cx="2361445" cy="1971248"/>
              </a:xfrm>
              <a:custGeom>
                <a:avLst/>
                <a:gdLst/>
                <a:ahLst/>
                <a:cxnLst/>
                <a:rect l="l" t="t" r="r" b="b"/>
                <a:pathLst>
                  <a:path w="30761" h="25679" extrusionOk="0">
                    <a:moveTo>
                      <a:pt x="29931" y="23601"/>
                    </a:moveTo>
                    <a:lnTo>
                      <a:pt x="1474" y="25638"/>
                    </a:lnTo>
                    <a:cubicBezTo>
                      <a:pt x="881" y="25678"/>
                      <a:pt x="375" y="25178"/>
                      <a:pt x="369" y="24516"/>
                    </a:cubicBezTo>
                    <a:lnTo>
                      <a:pt x="6" y="1215"/>
                    </a:lnTo>
                    <a:cubicBezTo>
                      <a:pt x="1" y="559"/>
                      <a:pt x="570" y="12"/>
                      <a:pt x="1635" y="0"/>
                    </a:cubicBezTo>
                    <a:lnTo>
                      <a:pt x="29373" y="1059"/>
                    </a:lnTo>
                    <a:cubicBezTo>
                      <a:pt x="29834" y="1071"/>
                      <a:pt x="30219" y="1548"/>
                      <a:pt x="30236" y="2124"/>
                    </a:cubicBezTo>
                    <a:lnTo>
                      <a:pt x="30754" y="22496"/>
                    </a:lnTo>
                    <a:cubicBezTo>
                      <a:pt x="30760" y="23071"/>
                      <a:pt x="30403" y="23566"/>
                      <a:pt x="29931" y="2360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33"/>
              <p:cNvSpPr/>
              <p:nvPr/>
            </p:nvSpPr>
            <p:spPr>
              <a:xfrm>
                <a:off x="754981" y="2433963"/>
                <a:ext cx="2362750" cy="1968178"/>
              </a:xfrm>
              <a:custGeom>
                <a:avLst/>
                <a:gdLst/>
                <a:ahLst/>
                <a:cxnLst/>
                <a:rect l="l" t="t" r="r" b="b"/>
                <a:pathLst>
                  <a:path w="30778" h="25639" extrusionOk="0">
                    <a:moveTo>
                      <a:pt x="29954" y="23572"/>
                    </a:moveTo>
                    <a:lnTo>
                      <a:pt x="1479" y="25592"/>
                    </a:lnTo>
                    <a:cubicBezTo>
                      <a:pt x="875" y="25638"/>
                      <a:pt x="380" y="25132"/>
                      <a:pt x="369" y="24470"/>
                    </a:cubicBezTo>
                    <a:lnTo>
                      <a:pt x="6" y="1163"/>
                    </a:lnTo>
                    <a:cubicBezTo>
                      <a:pt x="0" y="513"/>
                      <a:pt x="472" y="1"/>
                      <a:pt x="1071" y="18"/>
                    </a:cubicBezTo>
                    <a:lnTo>
                      <a:pt x="29385" y="1019"/>
                    </a:lnTo>
                    <a:cubicBezTo>
                      <a:pt x="29845" y="1036"/>
                      <a:pt x="30230" y="1520"/>
                      <a:pt x="30248" y="2084"/>
                    </a:cubicBezTo>
                    <a:lnTo>
                      <a:pt x="30766" y="22462"/>
                    </a:lnTo>
                    <a:cubicBezTo>
                      <a:pt x="30777" y="23049"/>
                      <a:pt x="30415" y="23544"/>
                      <a:pt x="29954" y="2357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33"/>
              <p:cNvSpPr/>
              <p:nvPr/>
            </p:nvSpPr>
            <p:spPr>
              <a:xfrm>
                <a:off x="754059" y="2433963"/>
                <a:ext cx="2359219" cy="1751701"/>
              </a:xfrm>
              <a:custGeom>
                <a:avLst/>
                <a:gdLst/>
                <a:ahLst/>
                <a:cxnLst/>
                <a:rect l="l" t="t" r="r" b="b"/>
                <a:pathLst>
                  <a:path w="30732" h="22819" extrusionOk="0">
                    <a:moveTo>
                      <a:pt x="30732" y="21017"/>
                    </a:moveTo>
                    <a:lnTo>
                      <a:pt x="30254" y="2084"/>
                    </a:lnTo>
                    <a:cubicBezTo>
                      <a:pt x="30237" y="1508"/>
                      <a:pt x="29851" y="1036"/>
                      <a:pt x="29391" y="1019"/>
                    </a:cubicBezTo>
                    <a:lnTo>
                      <a:pt x="1077" y="18"/>
                    </a:lnTo>
                    <a:cubicBezTo>
                      <a:pt x="479" y="1"/>
                      <a:pt x="1" y="507"/>
                      <a:pt x="12" y="1163"/>
                    </a:cubicBezTo>
                    <a:lnTo>
                      <a:pt x="346" y="228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33"/>
              <p:cNvSpPr/>
              <p:nvPr/>
            </p:nvSpPr>
            <p:spPr>
              <a:xfrm>
                <a:off x="854394" y="2555025"/>
                <a:ext cx="2180274" cy="1505208"/>
              </a:xfrm>
              <a:custGeom>
                <a:avLst/>
                <a:gdLst/>
                <a:ahLst/>
                <a:cxnLst/>
                <a:rect l="l" t="t" r="r" b="b"/>
                <a:pathLst>
                  <a:path w="28401" h="19608" extrusionOk="0">
                    <a:moveTo>
                      <a:pt x="28400" y="18128"/>
                    </a:moveTo>
                    <a:lnTo>
                      <a:pt x="317" y="19607"/>
                    </a:lnTo>
                    <a:lnTo>
                      <a:pt x="0" y="0"/>
                    </a:lnTo>
                    <a:lnTo>
                      <a:pt x="27957" y="806"/>
                    </a:lnTo>
                    <a:close/>
                  </a:path>
                </a:pathLst>
              </a:custGeom>
              <a:solidFill>
                <a:srgbClr val="D1E0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33"/>
              <p:cNvSpPr/>
              <p:nvPr/>
            </p:nvSpPr>
            <p:spPr>
              <a:xfrm>
                <a:off x="861917" y="2562932"/>
                <a:ext cx="2166072" cy="1488013"/>
              </a:xfrm>
              <a:custGeom>
                <a:avLst/>
                <a:gdLst/>
                <a:ahLst/>
                <a:cxnLst/>
                <a:rect l="l" t="t" r="r" b="b"/>
                <a:pathLst>
                  <a:path w="28216" h="19384" extrusionOk="0">
                    <a:moveTo>
                      <a:pt x="317" y="19383"/>
                    </a:moveTo>
                    <a:lnTo>
                      <a:pt x="0" y="1"/>
                    </a:lnTo>
                    <a:lnTo>
                      <a:pt x="27784" y="795"/>
                    </a:lnTo>
                    <a:lnTo>
                      <a:pt x="28216" y="1792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33"/>
              <p:cNvSpPr/>
              <p:nvPr/>
            </p:nvSpPr>
            <p:spPr>
              <a:xfrm>
                <a:off x="946285" y="2963656"/>
                <a:ext cx="1165024" cy="956952"/>
              </a:xfrm>
              <a:custGeom>
                <a:avLst/>
                <a:gdLst/>
                <a:ahLst/>
                <a:cxnLst/>
                <a:rect l="l" t="t" r="r" b="b"/>
                <a:pathLst>
                  <a:path w="15176" h="12466" extrusionOk="0">
                    <a:moveTo>
                      <a:pt x="4621" y="6308"/>
                    </a:moveTo>
                    <a:cubicBezTo>
                      <a:pt x="4621" y="6308"/>
                      <a:pt x="6123" y="12466"/>
                      <a:pt x="10647" y="12132"/>
                    </a:cubicBezTo>
                    <a:cubicBezTo>
                      <a:pt x="15176" y="11804"/>
                      <a:pt x="14698" y="478"/>
                      <a:pt x="14698" y="478"/>
                    </a:cubicBezTo>
                    <a:lnTo>
                      <a:pt x="4829" y="1"/>
                    </a:lnTo>
                    <a:cubicBezTo>
                      <a:pt x="4829" y="1"/>
                      <a:pt x="0" y="5853"/>
                      <a:pt x="892" y="7465"/>
                    </a:cubicBezTo>
                    <a:cubicBezTo>
                      <a:pt x="1784" y="9076"/>
                      <a:pt x="4621" y="6308"/>
                      <a:pt x="4621" y="6308"/>
                    </a:cubicBezTo>
                    <a:close/>
                  </a:path>
                </a:pathLst>
              </a:custGeom>
              <a:solidFill>
                <a:srgbClr val="FFFFFF">
                  <a:alpha val="29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33"/>
              <p:cNvSpPr/>
              <p:nvPr/>
            </p:nvSpPr>
            <p:spPr>
              <a:xfrm>
                <a:off x="2297236" y="2111003"/>
                <a:ext cx="1038741" cy="893391"/>
              </a:xfrm>
              <a:custGeom>
                <a:avLst/>
                <a:gdLst/>
                <a:ahLst/>
                <a:cxnLst/>
                <a:rect l="l" t="t" r="r" b="b"/>
                <a:pathLst>
                  <a:path w="13531" h="11638" extrusionOk="0">
                    <a:moveTo>
                      <a:pt x="0" y="7137"/>
                    </a:moveTo>
                    <a:cubicBezTo>
                      <a:pt x="0" y="6055"/>
                      <a:pt x="547" y="5048"/>
                      <a:pt x="1445" y="4467"/>
                    </a:cubicBezTo>
                    <a:cubicBezTo>
                      <a:pt x="3827" y="2936"/>
                      <a:pt x="8834" y="1"/>
                      <a:pt x="10848" y="1042"/>
                    </a:cubicBezTo>
                    <a:cubicBezTo>
                      <a:pt x="13530" y="2435"/>
                      <a:pt x="2855" y="11637"/>
                      <a:pt x="1134" y="10348"/>
                    </a:cubicBezTo>
                    <a:cubicBezTo>
                      <a:pt x="225" y="9669"/>
                      <a:pt x="6" y="8276"/>
                      <a:pt x="0" y="713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33"/>
              <p:cNvSpPr/>
              <p:nvPr/>
            </p:nvSpPr>
            <p:spPr>
              <a:xfrm>
                <a:off x="1290433" y="2270065"/>
                <a:ext cx="1332914" cy="1718999"/>
              </a:xfrm>
              <a:custGeom>
                <a:avLst/>
                <a:gdLst/>
                <a:ahLst/>
                <a:cxnLst/>
                <a:rect l="l" t="t" r="r" b="b"/>
                <a:pathLst>
                  <a:path w="17363" h="22393" extrusionOk="0">
                    <a:moveTo>
                      <a:pt x="7890" y="21149"/>
                    </a:moveTo>
                    <a:cubicBezTo>
                      <a:pt x="2331" y="22393"/>
                      <a:pt x="0" y="12563"/>
                      <a:pt x="1577" y="5019"/>
                    </a:cubicBezTo>
                    <a:cubicBezTo>
                      <a:pt x="2049" y="2740"/>
                      <a:pt x="4080" y="1"/>
                      <a:pt x="6647" y="127"/>
                    </a:cubicBezTo>
                    <a:lnTo>
                      <a:pt x="15343" y="1140"/>
                    </a:lnTo>
                    <a:cubicBezTo>
                      <a:pt x="17322" y="2348"/>
                      <a:pt x="17363" y="5353"/>
                      <a:pt x="16747" y="8546"/>
                    </a:cubicBezTo>
                    <a:cubicBezTo>
                      <a:pt x="15768" y="13657"/>
                      <a:pt x="12695" y="20068"/>
                      <a:pt x="7890" y="2114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33"/>
              <p:cNvSpPr/>
              <p:nvPr/>
            </p:nvSpPr>
            <p:spPr>
              <a:xfrm>
                <a:off x="1638956" y="2397268"/>
                <a:ext cx="933109" cy="1358510"/>
              </a:xfrm>
              <a:custGeom>
                <a:avLst/>
                <a:gdLst/>
                <a:ahLst/>
                <a:cxnLst/>
                <a:rect l="l" t="t" r="r" b="b"/>
                <a:pathLst>
                  <a:path w="12155" h="17697" extrusionOk="0">
                    <a:moveTo>
                      <a:pt x="10354" y="628"/>
                    </a:moveTo>
                    <a:cubicBezTo>
                      <a:pt x="9358" y="1313"/>
                      <a:pt x="3005" y="2602"/>
                      <a:pt x="156" y="881"/>
                    </a:cubicBezTo>
                    <a:cubicBezTo>
                      <a:pt x="1" y="2199"/>
                      <a:pt x="1261" y="5198"/>
                      <a:pt x="1854" y="8052"/>
                    </a:cubicBezTo>
                    <a:cubicBezTo>
                      <a:pt x="2775" y="12426"/>
                      <a:pt x="4864" y="17697"/>
                      <a:pt x="6630" y="16114"/>
                    </a:cubicBezTo>
                    <a:cubicBezTo>
                      <a:pt x="10072" y="13036"/>
                      <a:pt x="11608" y="7770"/>
                      <a:pt x="11908" y="4616"/>
                    </a:cubicBezTo>
                    <a:cubicBezTo>
                      <a:pt x="12155" y="1923"/>
                      <a:pt x="11263" y="1"/>
                      <a:pt x="10354" y="628"/>
                    </a:cubicBezTo>
                    <a:close/>
                  </a:path>
                </a:pathLst>
              </a:custGeom>
              <a:solidFill>
                <a:srgbClr val="FFFFFF">
                  <a:alpha val="29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33"/>
              <p:cNvSpPr/>
              <p:nvPr/>
            </p:nvSpPr>
            <p:spPr>
              <a:xfrm>
                <a:off x="1597121" y="2215241"/>
                <a:ext cx="891876" cy="343381"/>
              </a:xfrm>
              <a:custGeom>
                <a:avLst/>
                <a:gdLst/>
                <a:ahLst/>
                <a:cxnLst/>
                <a:rect l="l" t="t" r="r" b="b"/>
                <a:pathLst>
                  <a:path w="13237" h="4473" extrusionOk="0">
                    <a:moveTo>
                      <a:pt x="13237" y="2539"/>
                    </a:moveTo>
                    <a:cubicBezTo>
                      <a:pt x="13237" y="3609"/>
                      <a:pt x="10676" y="4472"/>
                      <a:pt x="7229" y="4467"/>
                    </a:cubicBezTo>
                    <a:cubicBezTo>
                      <a:pt x="3407" y="4461"/>
                      <a:pt x="1" y="3408"/>
                      <a:pt x="1" y="2124"/>
                    </a:cubicBezTo>
                    <a:cubicBezTo>
                      <a:pt x="1" y="835"/>
                      <a:pt x="3407" y="1"/>
                      <a:pt x="7229" y="231"/>
                    </a:cubicBezTo>
                    <a:cubicBezTo>
                      <a:pt x="10676" y="438"/>
                      <a:pt x="13237" y="1468"/>
                      <a:pt x="13237" y="253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33"/>
              <p:cNvSpPr/>
              <p:nvPr/>
            </p:nvSpPr>
            <p:spPr>
              <a:xfrm>
                <a:off x="1464925" y="1398911"/>
                <a:ext cx="1239718" cy="1054521"/>
              </a:xfrm>
              <a:custGeom>
                <a:avLst/>
                <a:gdLst/>
                <a:ahLst/>
                <a:cxnLst/>
                <a:rect l="l" t="t" r="r" b="b"/>
                <a:pathLst>
                  <a:path w="16149" h="13737" extrusionOk="0">
                    <a:moveTo>
                      <a:pt x="16148" y="8074"/>
                    </a:moveTo>
                    <a:cubicBezTo>
                      <a:pt x="16148" y="11233"/>
                      <a:pt x="13127" y="13737"/>
                      <a:pt x="8978" y="13656"/>
                    </a:cubicBezTo>
                    <a:cubicBezTo>
                      <a:pt x="4282" y="13570"/>
                      <a:pt x="0" y="10272"/>
                      <a:pt x="0" y="6319"/>
                    </a:cubicBezTo>
                    <a:cubicBezTo>
                      <a:pt x="0" y="2359"/>
                      <a:pt x="4288" y="0"/>
                      <a:pt x="8978" y="927"/>
                    </a:cubicBezTo>
                    <a:cubicBezTo>
                      <a:pt x="13121" y="1755"/>
                      <a:pt x="16148" y="4915"/>
                      <a:pt x="16148" y="80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33"/>
              <p:cNvSpPr/>
              <p:nvPr/>
            </p:nvSpPr>
            <p:spPr>
              <a:xfrm>
                <a:off x="1566948" y="1676347"/>
                <a:ext cx="1070523" cy="622487"/>
              </a:xfrm>
              <a:custGeom>
                <a:avLst/>
                <a:gdLst/>
                <a:ahLst/>
                <a:cxnLst/>
                <a:rect l="l" t="t" r="r" b="b"/>
                <a:pathLst>
                  <a:path w="13945" h="8109" extrusionOk="0">
                    <a:moveTo>
                      <a:pt x="12241" y="1634"/>
                    </a:moveTo>
                    <a:lnTo>
                      <a:pt x="2372" y="184"/>
                    </a:lnTo>
                    <a:cubicBezTo>
                      <a:pt x="1083" y="0"/>
                      <a:pt x="1" y="875"/>
                      <a:pt x="1" y="2158"/>
                    </a:cubicBezTo>
                    <a:lnTo>
                      <a:pt x="1" y="3205"/>
                    </a:lnTo>
                    <a:cubicBezTo>
                      <a:pt x="1" y="4489"/>
                      <a:pt x="1083" y="5611"/>
                      <a:pt x="2372" y="5703"/>
                    </a:cubicBezTo>
                    <a:lnTo>
                      <a:pt x="2832" y="5738"/>
                    </a:lnTo>
                    <a:cubicBezTo>
                      <a:pt x="3644" y="5795"/>
                      <a:pt x="4392" y="6209"/>
                      <a:pt x="4875" y="6825"/>
                    </a:cubicBezTo>
                    <a:cubicBezTo>
                      <a:pt x="5405" y="7510"/>
                      <a:pt x="6463" y="8005"/>
                      <a:pt x="7643" y="8057"/>
                    </a:cubicBezTo>
                    <a:cubicBezTo>
                      <a:pt x="8788" y="8109"/>
                      <a:pt x="9744" y="7740"/>
                      <a:pt x="10210" y="7159"/>
                    </a:cubicBezTo>
                    <a:cubicBezTo>
                      <a:pt x="10618" y="6641"/>
                      <a:pt x="11240" y="6365"/>
                      <a:pt x="11879" y="6417"/>
                    </a:cubicBezTo>
                    <a:lnTo>
                      <a:pt x="12230" y="6445"/>
                    </a:lnTo>
                    <a:cubicBezTo>
                      <a:pt x="13179" y="6514"/>
                      <a:pt x="13927" y="5720"/>
                      <a:pt x="13927" y="4661"/>
                    </a:cubicBezTo>
                    <a:lnTo>
                      <a:pt x="13927" y="3798"/>
                    </a:lnTo>
                    <a:cubicBezTo>
                      <a:pt x="13945" y="2739"/>
                      <a:pt x="13191" y="1767"/>
                      <a:pt x="12241" y="1634"/>
                    </a:cubicBezTo>
                    <a:close/>
                  </a:path>
                </a:pathLst>
              </a:custGeom>
              <a:solidFill>
                <a:srgbClr val="134F5C">
                  <a:alpha val="5030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33"/>
              <p:cNvSpPr/>
              <p:nvPr/>
            </p:nvSpPr>
            <p:spPr>
              <a:xfrm>
                <a:off x="1659760" y="1744209"/>
                <a:ext cx="912305" cy="381906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4975" extrusionOk="0">
                    <a:moveTo>
                      <a:pt x="1663" y="1"/>
                    </a:moveTo>
                    <a:cubicBezTo>
                      <a:pt x="732" y="1"/>
                      <a:pt x="0" y="655"/>
                      <a:pt x="0" y="1568"/>
                    </a:cubicBezTo>
                    <a:lnTo>
                      <a:pt x="0" y="2298"/>
                    </a:lnTo>
                    <a:cubicBezTo>
                      <a:pt x="0" y="3300"/>
                      <a:pt x="881" y="4186"/>
                      <a:pt x="1940" y="4272"/>
                    </a:cubicBezTo>
                    <a:lnTo>
                      <a:pt x="10428" y="4969"/>
                    </a:lnTo>
                    <a:cubicBezTo>
                      <a:pt x="10471" y="4973"/>
                      <a:pt x="10514" y="4975"/>
                      <a:pt x="10557" y="4975"/>
                    </a:cubicBezTo>
                    <a:cubicBezTo>
                      <a:pt x="11306" y="4975"/>
                      <a:pt x="11884" y="4359"/>
                      <a:pt x="11878" y="3553"/>
                    </a:cubicBezTo>
                    <a:lnTo>
                      <a:pt x="11878" y="2931"/>
                    </a:lnTo>
                    <a:cubicBezTo>
                      <a:pt x="11878" y="2091"/>
                      <a:pt x="11239" y="1314"/>
                      <a:pt x="10428" y="1199"/>
                    </a:cubicBezTo>
                    <a:lnTo>
                      <a:pt x="1940" y="20"/>
                    </a:lnTo>
                    <a:cubicBezTo>
                      <a:pt x="1846" y="7"/>
                      <a:pt x="1753" y="1"/>
                      <a:pt x="1663" y="1"/>
                    </a:cubicBezTo>
                    <a:close/>
                  </a:path>
                </a:pathLst>
              </a:custGeom>
              <a:solidFill>
                <a:srgbClr val="134F5C">
                  <a:alpha val="5030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33"/>
              <p:cNvSpPr/>
              <p:nvPr/>
            </p:nvSpPr>
            <p:spPr>
              <a:xfrm>
                <a:off x="1869181" y="1868649"/>
                <a:ext cx="542977" cy="150920"/>
              </a:xfrm>
              <a:custGeom>
                <a:avLst/>
                <a:gdLst/>
                <a:ahLst/>
                <a:cxnLst/>
                <a:rect l="l" t="t" r="r" b="b"/>
                <a:pathLst>
                  <a:path w="7073" h="1966" extrusionOk="0">
                    <a:moveTo>
                      <a:pt x="816" y="1"/>
                    </a:moveTo>
                    <a:cubicBezTo>
                      <a:pt x="355" y="1"/>
                      <a:pt x="0" y="251"/>
                      <a:pt x="0" y="608"/>
                    </a:cubicBezTo>
                    <a:cubicBezTo>
                      <a:pt x="0" y="1005"/>
                      <a:pt x="437" y="1368"/>
                      <a:pt x="973" y="1420"/>
                    </a:cubicBezTo>
                    <a:cubicBezTo>
                      <a:pt x="1020" y="1425"/>
                      <a:pt x="1067" y="1428"/>
                      <a:pt x="1112" y="1428"/>
                    </a:cubicBezTo>
                    <a:cubicBezTo>
                      <a:pt x="1570" y="1428"/>
                      <a:pt x="1922" y="1173"/>
                      <a:pt x="1922" y="827"/>
                    </a:cubicBezTo>
                    <a:cubicBezTo>
                      <a:pt x="1922" y="442"/>
                      <a:pt x="1502" y="85"/>
                      <a:pt x="973" y="10"/>
                    </a:cubicBezTo>
                    <a:cubicBezTo>
                      <a:pt x="919" y="4"/>
                      <a:pt x="867" y="1"/>
                      <a:pt x="816" y="1"/>
                    </a:cubicBezTo>
                    <a:close/>
                    <a:moveTo>
                      <a:pt x="6129" y="642"/>
                    </a:moveTo>
                    <a:cubicBezTo>
                      <a:pt x="5726" y="642"/>
                      <a:pt x="5415" y="877"/>
                      <a:pt x="5415" y="1213"/>
                    </a:cubicBezTo>
                    <a:cubicBezTo>
                      <a:pt x="5415" y="1581"/>
                      <a:pt x="5789" y="1909"/>
                      <a:pt x="6250" y="1961"/>
                    </a:cubicBezTo>
                    <a:cubicBezTo>
                      <a:pt x="6282" y="1964"/>
                      <a:pt x="6314" y="1965"/>
                      <a:pt x="6346" y="1965"/>
                    </a:cubicBezTo>
                    <a:cubicBezTo>
                      <a:pt x="6755" y="1965"/>
                      <a:pt x="7073" y="1728"/>
                      <a:pt x="7073" y="1403"/>
                    </a:cubicBezTo>
                    <a:cubicBezTo>
                      <a:pt x="7067" y="1040"/>
                      <a:pt x="6704" y="712"/>
                      <a:pt x="6250" y="649"/>
                    </a:cubicBezTo>
                    <a:cubicBezTo>
                      <a:pt x="6209" y="644"/>
                      <a:pt x="6169" y="642"/>
                      <a:pt x="6129" y="64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33"/>
              <p:cNvSpPr/>
              <p:nvPr/>
            </p:nvSpPr>
            <p:spPr>
              <a:xfrm>
                <a:off x="1638572" y="1464239"/>
                <a:ext cx="1018781" cy="568215"/>
              </a:xfrm>
              <a:custGeom>
                <a:avLst/>
                <a:gdLst/>
                <a:ahLst/>
                <a:cxnLst/>
                <a:rect l="l" t="t" r="r" b="b"/>
                <a:pathLst>
                  <a:path w="13271" h="7402" extrusionOk="0">
                    <a:moveTo>
                      <a:pt x="6768" y="524"/>
                    </a:moveTo>
                    <a:cubicBezTo>
                      <a:pt x="4028" y="1"/>
                      <a:pt x="1456" y="732"/>
                      <a:pt x="0" y="2337"/>
                    </a:cubicBezTo>
                    <a:cubicBezTo>
                      <a:pt x="414" y="3655"/>
                      <a:pt x="2503" y="5497"/>
                      <a:pt x="5812" y="6486"/>
                    </a:cubicBezTo>
                    <a:cubicBezTo>
                      <a:pt x="8839" y="7401"/>
                      <a:pt x="10934" y="7355"/>
                      <a:pt x="13271" y="6964"/>
                    </a:cubicBezTo>
                    <a:cubicBezTo>
                      <a:pt x="13271" y="4092"/>
                      <a:pt x="10514" y="1244"/>
                      <a:pt x="6768" y="524"/>
                    </a:cubicBezTo>
                    <a:close/>
                  </a:path>
                </a:pathLst>
              </a:custGeom>
              <a:solidFill>
                <a:srgbClr val="FFFFFF">
                  <a:alpha val="29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33"/>
              <p:cNvSpPr/>
              <p:nvPr/>
            </p:nvSpPr>
            <p:spPr>
              <a:xfrm>
                <a:off x="1435753" y="1242075"/>
                <a:ext cx="1302054" cy="651197"/>
              </a:xfrm>
              <a:custGeom>
                <a:avLst/>
                <a:gdLst/>
                <a:ahLst/>
                <a:cxnLst/>
                <a:rect l="l" t="t" r="r" b="b"/>
                <a:pathLst>
                  <a:path w="16961" h="8483" extrusionOk="0">
                    <a:moveTo>
                      <a:pt x="16960" y="8483"/>
                    </a:moveTo>
                    <a:lnTo>
                      <a:pt x="16442" y="8414"/>
                    </a:lnTo>
                    <a:cubicBezTo>
                      <a:pt x="16442" y="5594"/>
                      <a:pt x="13501" y="2659"/>
                      <a:pt x="9496" y="1778"/>
                    </a:cubicBezTo>
                    <a:cubicBezTo>
                      <a:pt x="4961" y="788"/>
                      <a:pt x="818" y="2745"/>
                      <a:pt x="818" y="6267"/>
                    </a:cubicBezTo>
                    <a:lnTo>
                      <a:pt x="1" y="6152"/>
                    </a:lnTo>
                    <a:cubicBezTo>
                      <a:pt x="1" y="2187"/>
                      <a:pt x="4558" y="0"/>
                      <a:pt x="9496" y="1122"/>
                    </a:cubicBezTo>
                    <a:cubicBezTo>
                      <a:pt x="13818" y="2118"/>
                      <a:pt x="16960" y="5369"/>
                      <a:pt x="16960" y="848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33"/>
              <p:cNvSpPr/>
              <p:nvPr/>
            </p:nvSpPr>
            <p:spPr>
              <a:xfrm>
                <a:off x="2731048" y="1636121"/>
                <a:ext cx="31014" cy="285412"/>
              </a:xfrm>
              <a:custGeom>
                <a:avLst/>
                <a:gdLst/>
                <a:ahLst/>
                <a:cxnLst/>
                <a:rect l="l" t="t" r="r" b="b"/>
                <a:pathLst>
                  <a:path w="404" h="3718" extrusionOk="0">
                    <a:moveTo>
                      <a:pt x="202" y="3701"/>
                    </a:moveTo>
                    <a:lnTo>
                      <a:pt x="202" y="3701"/>
                    </a:lnTo>
                    <a:cubicBezTo>
                      <a:pt x="99" y="3689"/>
                      <a:pt x="1" y="3580"/>
                      <a:pt x="1" y="3453"/>
                    </a:cubicBezTo>
                    <a:lnTo>
                      <a:pt x="1" y="208"/>
                    </a:lnTo>
                    <a:cubicBezTo>
                      <a:pt x="1" y="87"/>
                      <a:pt x="87" y="0"/>
                      <a:pt x="202" y="18"/>
                    </a:cubicBezTo>
                    <a:lnTo>
                      <a:pt x="202" y="18"/>
                    </a:lnTo>
                    <a:cubicBezTo>
                      <a:pt x="311" y="41"/>
                      <a:pt x="404" y="156"/>
                      <a:pt x="404" y="277"/>
                    </a:cubicBezTo>
                    <a:lnTo>
                      <a:pt x="404" y="3511"/>
                    </a:lnTo>
                    <a:cubicBezTo>
                      <a:pt x="404" y="3626"/>
                      <a:pt x="311" y="3718"/>
                      <a:pt x="202" y="370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33"/>
              <p:cNvSpPr/>
              <p:nvPr/>
            </p:nvSpPr>
            <p:spPr>
              <a:xfrm>
                <a:off x="2356884" y="2088971"/>
                <a:ext cx="391898" cy="288483"/>
              </a:xfrm>
              <a:custGeom>
                <a:avLst/>
                <a:gdLst/>
                <a:ahLst/>
                <a:cxnLst/>
                <a:rect l="l" t="t" r="r" b="b"/>
                <a:pathLst>
                  <a:path w="5105" h="3758" extrusionOk="0">
                    <a:moveTo>
                      <a:pt x="259" y="3758"/>
                    </a:moveTo>
                    <a:cubicBezTo>
                      <a:pt x="127" y="3752"/>
                      <a:pt x="12" y="3643"/>
                      <a:pt x="6" y="3499"/>
                    </a:cubicBezTo>
                    <a:cubicBezTo>
                      <a:pt x="0" y="3355"/>
                      <a:pt x="110" y="3234"/>
                      <a:pt x="242" y="3234"/>
                    </a:cubicBezTo>
                    <a:cubicBezTo>
                      <a:pt x="4155" y="3177"/>
                      <a:pt x="4633" y="328"/>
                      <a:pt x="4656" y="207"/>
                    </a:cubicBezTo>
                    <a:cubicBezTo>
                      <a:pt x="4673" y="75"/>
                      <a:pt x="4783" y="0"/>
                      <a:pt x="4903" y="29"/>
                    </a:cubicBezTo>
                    <a:cubicBezTo>
                      <a:pt x="5019" y="63"/>
                      <a:pt x="5105" y="190"/>
                      <a:pt x="5088" y="322"/>
                    </a:cubicBezTo>
                    <a:cubicBezTo>
                      <a:pt x="5076" y="357"/>
                      <a:pt x="4547" y="3660"/>
                      <a:pt x="271" y="3752"/>
                    </a:cubicBezTo>
                    <a:cubicBezTo>
                      <a:pt x="265" y="3758"/>
                      <a:pt x="265" y="3758"/>
                      <a:pt x="259" y="375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33"/>
              <p:cNvSpPr/>
              <p:nvPr/>
            </p:nvSpPr>
            <p:spPr>
              <a:xfrm>
                <a:off x="2671016" y="1833566"/>
                <a:ext cx="141406" cy="306676"/>
              </a:xfrm>
              <a:custGeom>
                <a:avLst/>
                <a:gdLst/>
                <a:ahLst/>
                <a:cxnLst/>
                <a:rect l="l" t="t" r="r" b="b"/>
                <a:pathLst>
                  <a:path w="1842" h="3995" extrusionOk="0">
                    <a:moveTo>
                      <a:pt x="1209" y="3972"/>
                    </a:moveTo>
                    <a:lnTo>
                      <a:pt x="345" y="3903"/>
                    </a:lnTo>
                    <a:cubicBezTo>
                      <a:pt x="161" y="3885"/>
                      <a:pt x="259" y="3822"/>
                      <a:pt x="259" y="3621"/>
                    </a:cubicBezTo>
                    <a:cubicBezTo>
                      <a:pt x="259" y="3621"/>
                      <a:pt x="691" y="1837"/>
                      <a:pt x="0" y="306"/>
                    </a:cubicBezTo>
                    <a:cubicBezTo>
                      <a:pt x="0" y="133"/>
                      <a:pt x="52" y="35"/>
                      <a:pt x="150" y="1"/>
                    </a:cubicBezTo>
                    <a:lnTo>
                      <a:pt x="1209" y="81"/>
                    </a:lnTo>
                    <a:cubicBezTo>
                      <a:pt x="1387" y="110"/>
                      <a:pt x="1491" y="294"/>
                      <a:pt x="1531" y="490"/>
                    </a:cubicBezTo>
                    <a:cubicBezTo>
                      <a:pt x="1813" y="1693"/>
                      <a:pt x="1842" y="2809"/>
                      <a:pt x="1531" y="3644"/>
                    </a:cubicBezTo>
                    <a:cubicBezTo>
                      <a:pt x="1462" y="3828"/>
                      <a:pt x="1387" y="3995"/>
                      <a:pt x="1209" y="397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33"/>
              <p:cNvSpPr/>
              <p:nvPr/>
            </p:nvSpPr>
            <p:spPr>
              <a:xfrm>
                <a:off x="2282650" y="2306759"/>
                <a:ext cx="140561" cy="98566"/>
              </a:xfrm>
              <a:custGeom>
                <a:avLst/>
                <a:gdLst/>
                <a:ahLst/>
                <a:cxnLst/>
                <a:rect l="l" t="t" r="r" b="b"/>
                <a:pathLst>
                  <a:path w="1831" h="1284" extrusionOk="0">
                    <a:moveTo>
                      <a:pt x="1" y="616"/>
                    </a:moveTo>
                    <a:lnTo>
                      <a:pt x="1" y="616"/>
                    </a:lnTo>
                    <a:cubicBezTo>
                      <a:pt x="1" y="271"/>
                      <a:pt x="277" y="0"/>
                      <a:pt x="605" y="23"/>
                    </a:cubicBezTo>
                    <a:lnTo>
                      <a:pt x="1249" y="52"/>
                    </a:lnTo>
                    <a:cubicBezTo>
                      <a:pt x="1572" y="69"/>
                      <a:pt x="1831" y="345"/>
                      <a:pt x="1831" y="685"/>
                    </a:cubicBezTo>
                    <a:lnTo>
                      <a:pt x="1831" y="685"/>
                    </a:lnTo>
                    <a:cubicBezTo>
                      <a:pt x="1831" y="1019"/>
                      <a:pt x="1572" y="1283"/>
                      <a:pt x="1249" y="1278"/>
                    </a:cubicBezTo>
                    <a:lnTo>
                      <a:pt x="605" y="1260"/>
                    </a:lnTo>
                    <a:cubicBezTo>
                      <a:pt x="271" y="1249"/>
                      <a:pt x="1" y="961"/>
                      <a:pt x="1" y="6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33"/>
              <p:cNvSpPr/>
              <p:nvPr/>
            </p:nvSpPr>
            <p:spPr>
              <a:xfrm>
                <a:off x="1327972" y="1655083"/>
                <a:ext cx="269147" cy="433953"/>
              </a:xfrm>
              <a:custGeom>
                <a:avLst/>
                <a:gdLst/>
                <a:ahLst/>
                <a:cxnLst/>
                <a:rect l="l" t="t" r="r" b="b"/>
                <a:pathLst>
                  <a:path w="3506" h="5653" extrusionOk="0">
                    <a:moveTo>
                      <a:pt x="3355" y="3080"/>
                    </a:moveTo>
                    <a:cubicBezTo>
                      <a:pt x="3212" y="4570"/>
                      <a:pt x="2492" y="5652"/>
                      <a:pt x="1733" y="5635"/>
                    </a:cubicBezTo>
                    <a:cubicBezTo>
                      <a:pt x="1232" y="5629"/>
                      <a:pt x="426" y="5635"/>
                      <a:pt x="426" y="5635"/>
                    </a:cubicBezTo>
                    <a:cubicBezTo>
                      <a:pt x="0" y="5169"/>
                      <a:pt x="541" y="3903"/>
                      <a:pt x="651" y="2815"/>
                    </a:cubicBezTo>
                    <a:cubicBezTo>
                      <a:pt x="754" y="1739"/>
                      <a:pt x="162" y="335"/>
                      <a:pt x="979" y="1"/>
                    </a:cubicBezTo>
                    <a:cubicBezTo>
                      <a:pt x="979" y="1"/>
                      <a:pt x="1876" y="139"/>
                      <a:pt x="2268" y="260"/>
                    </a:cubicBezTo>
                    <a:cubicBezTo>
                      <a:pt x="2987" y="473"/>
                      <a:pt x="3505" y="1595"/>
                      <a:pt x="3355" y="308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33"/>
              <p:cNvSpPr/>
              <p:nvPr/>
            </p:nvSpPr>
            <p:spPr>
              <a:xfrm>
                <a:off x="1266558" y="1649786"/>
                <a:ext cx="231147" cy="443625"/>
              </a:xfrm>
              <a:custGeom>
                <a:avLst/>
                <a:gdLst/>
                <a:ahLst/>
                <a:cxnLst/>
                <a:rect l="l" t="t" r="r" b="b"/>
                <a:pathLst>
                  <a:path w="3011" h="5779" extrusionOk="0">
                    <a:moveTo>
                      <a:pt x="2861" y="3022"/>
                    </a:moveTo>
                    <a:cubicBezTo>
                      <a:pt x="2705" y="4576"/>
                      <a:pt x="1974" y="5779"/>
                      <a:pt x="1232" y="5704"/>
                    </a:cubicBezTo>
                    <a:cubicBezTo>
                      <a:pt x="484" y="5635"/>
                      <a:pt x="0" y="4311"/>
                      <a:pt x="162" y="2757"/>
                    </a:cubicBezTo>
                    <a:cubicBezTo>
                      <a:pt x="311" y="1204"/>
                      <a:pt x="1048" y="1"/>
                      <a:pt x="1784" y="70"/>
                    </a:cubicBezTo>
                    <a:cubicBezTo>
                      <a:pt x="2527" y="145"/>
                      <a:pt x="3010" y="1462"/>
                      <a:pt x="2861" y="302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33"/>
              <p:cNvSpPr/>
              <p:nvPr/>
            </p:nvSpPr>
            <p:spPr>
              <a:xfrm>
                <a:off x="936535" y="2478564"/>
                <a:ext cx="957444" cy="1122611"/>
              </a:xfrm>
              <a:custGeom>
                <a:avLst/>
                <a:gdLst/>
                <a:ahLst/>
                <a:cxnLst/>
                <a:rect l="l" t="t" r="r" b="b"/>
                <a:pathLst>
                  <a:path w="12472" h="14624" extrusionOk="0">
                    <a:moveTo>
                      <a:pt x="7908" y="47"/>
                    </a:moveTo>
                    <a:cubicBezTo>
                      <a:pt x="6774" y="1"/>
                      <a:pt x="5698" y="565"/>
                      <a:pt x="5042" y="1520"/>
                    </a:cubicBezTo>
                    <a:cubicBezTo>
                      <a:pt x="3321" y="4052"/>
                      <a:pt x="1" y="9404"/>
                      <a:pt x="990" y="11643"/>
                    </a:cubicBezTo>
                    <a:cubicBezTo>
                      <a:pt x="2314" y="14624"/>
                      <a:pt x="12471" y="3333"/>
                      <a:pt x="11211" y="1405"/>
                    </a:cubicBezTo>
                    <a:cubicBezTo>
                      <a:pt x="10543" y="381"/>
                      <a:pt x="9105" y="93"/>
                      <a:pt x="7908" y="4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33"/>
              <p:cNvSpPr/>
              <p:nvPr/>
            </p:nvSpPr>
            <p:spPr>
              <a:xfrm>
                <a:off x="2974297" y="4595200"/>
                <a:ext cx="715241" cy="165725"/>
              </a:xfrm>
              <a:custGeom>
                <a:avLst/>
                <a:gdLst/>
                <a:ahLst/>
                <a:cxnLst/>
                <a:rect l="l" t="t" r="r" b="b"/>
                <a:pathLst>
                  <a:path w="18704" h="2159" extrusionOk="0">
                    <a:moveTo>
                      <a:pt x="18704" y="1082"/>
                    </a:moveTo>
                    <a:cubicBezTo>
                      <a:pt x="18704" y="1675"/>
                      <a:pt x="14520" y="2158"/>
                      <a:pt x="9352" y="2158"/>
                    </a:cubicBezTo>
                    <a:cubicBezTo>
                      <a:pt x="4190" y="2158"/>
                      <a:pt x="1" y="1675"/>
                      <a:pt x="1" y="1082"/>
                    </a:cubicBezTo>
                    <a:cubicBezTo>
                      <a:pt x="1" y="484"/>
                      <a:pt x="4190" y="0"/>
                      <a:pt x="9352" y="0"/>
                    </a:cubicBezTo>
                    <a:cubicBezTo>
                      <a:pt x="14520" y="0"/>
                      <a:pt x="18704" y="484"/>
                      <a:pt x="18704" y="1082"/>
                    </a:cubicBezTo>
                    <a:close/>
                  </a:path>
                </a:pathLst>
              </a:custGeom>
              <a:solidFill>
                <a:srgbClr val="134F5C">
                  <a:alpha val="32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33"/>
              <p:cNvSpPr/>
              <p:nvPr/>
            </p:nvSpPr>
            <p:spPr>
              <a:xfrm>
                <a:off x="3386257" y="3189429"/>
                <a:ext cx="41992" cy="47364"/>
              </a:xfrm>
              <a:custGeom>
                <a:avLst/>
                <a:gdLst/>
                <a:ahLst/>
                <a:cxnLst/>
                <a:rect l="l" t="t" r="r" b="b"/>
                <a:pathLst>
                  <a:path w="547" h="617" extrusionOk="0">
                    <a:moveTo>
                      <a:pt x="0" y="311"/>
                    </a:moveTo>
                    <a:cubicBezTo>
                      <a:pt x="0" y="484"/>
                      <a:pt x="121" y="616"/>
                      <a:pt x="271" y="616"/>
                    </a:cubicBezTo>
                    <a:cubicBezTo>
                      <a:pt x="426" y="616"/>
                      <a:pt x="547" y="484"/>
                      <a:pt x="547" y="311"/>
                    </a:cubicBezTo>
                    <a:cubicBezTo>
                      <a:pt x="547" y="138"/>
                      <a:pt x="426" y="0"/>
                      <a:pt x="271" y="0"/>
                    </a:cubicBezTo>
                    <a:cubicBezTo>
                      <a:pt x="121" y="0"/>
                      <a:pt x="0" y="138"/>
                      <a:pt x="0" y="311"/>
                    </a:cubicBezTo>
                    <a:close/>
                  </a:path>
                </a:pathLst>
              </a:custGeom>
              <a:solidFill>
                <a:srgbClr val="6E3E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33"/>
              <p:cNvSpPr/>
              <p:nvPr/>
            </p:nvSpPr>
            <p:spPr>
              <a:xfrm>
                <a:off x="3298282" y="3187203"/>
                <a:ext cx="108780" cy="291170"/>
              </a:xfrm>
              <a:custGeom>
                <a:avLst/>
                <a:gdLst/>
                <a:ahLst/>
                <a:cxnLst/>
                <a:rect l="l" t="t" r="r" b="b"/>
                <a:pathLst>
                  <a:path w="1417" h="3793" extrusionOk="0">
                    <a:moveTo>
                      <a:pt x="1" y="1951"/>
                    </a:moveTo>
                    <a:cubicBezTo>
                      <a:pt x="1" y="1951"/>
                      <a:pt x="122" y="3684"/>
                      <a:pt x="496" y="3718"/>
                    </a:cubicBezTo>
                    <a:cubicBezTo>
                      <a:pt x="1215" y="3793"/>
                      <a:pt x="1417" y="1951"/>
                      <a:pt x="1417" y="1951"/>
                    </a:cubicBezTo>
                    <a:lnTo>
                      <a:pt x="1417" y="1"/>
                    </a:lnTo>
                    <a:lnTo>
                      <a:pt x="1" y="1"/>
                    </a:lnTo>
                    <a:lnTo>
                      <a:pt x="1" y="1951"/>
                    </a:lnTo>
                    <a:close/>
                  </a:path>
                </a:pathLst>
              </a:custGeom>
              <a:solidFill>
                <a:srgbClr val="6E3E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33"/>
              <p:cNvSpPr/>
              <p:nvPr/>
            </p:nvSpPr>
            <p:spPr>
              <a:xfrm>
                <a:off x="3298282" y="3185897"/>
                <a:ext cx="109701" cy="129963"/>
              </a:xfrm>
              <a:custGeom>
                <a:avLst/>
                <a:gdLst/>
                <a:ahLst/>
                <a:cxnLst/>
                <a:rect l="l" t="t" r="r" b="b"/>
                <a:pathLst>
                  <a:path w="1429" h="1693" extrusionOk="0">
                    <a:moveTo>
                      <a:pt x="398" y="1692"/>
                    </a:moveTo>
                    <a:lnTo>
                      <a:pt x="398" y="1692"/>
                    </a:lnTo>
                    <a:cubicBezTo>
                      <a:pt x="254" y="1692"/>
                      <a:pt x="122" y="1663"/>
                      <a:pt x="1" y="1606"/>
                    </a:cubicBezTo>
                    <a:lnTo>
                      <a:pt x="1" y="0"/>
                    </a:lnTo>
                    <a:lnTo>
                      <a:pt x="1417" y="0"/>
                    </a:lnTo>
                    <a:lnTo>
                      <a:pt x="1417" y="645"/>
                    </a:lnTo>
                    <a:cubicBezTo>
                      <a:pt x="1428" y="1226"/>
                      <a:pt x="956" y="1692"/>
                      <a:pt x="398" y="1692"/>
                    </a:cubicBezTo>
                    <a:close/>
                  </a:path>
                </a:pathLst>
              </a:custGeom>
              <a:solidFill>
                <a:srgbClr val="134F5C">
                  <a:alpha val="5030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33"/>
              <p:cNvSpPr/>
              <p:nvPr/>
            </p:nvSpPr>
            <p:spPr>
              <a:xfrm>
                <a:off x="3254140" y="3084258"/>
                <a:ext cx="153842" cy="216554"/>
              </a:xfrm>
              <a:custGeom>
                <a:avLst/>
                <a:gdLst/>
                <a:ahLst/>
                <a:cxnLst/>
                <a:rect l="l" t="t" r="r" b="b"/>
                <a:pathLst>
                  <a:path w="2004" h="2821" extrusionOk="0">
                    <a:moveTo>
                      <a:pt x="973" y="2821"/>
                    </a:moveTo>
                    <a:lnTo>
                      <a:pt x="973" y="2821"/>
                    </a:lnTo>
                    <a:cubicBezTo>
                      <a:pt x="1531" y="2821"/>
                      <a:pt x="2003" y="2349"/>
                      <a:pt x="2003" y="1779"/>
                    </a:cubicBezTo>
                    <a:lnTo>
                      <a:pt x="2003" y="944"/>
                    </a:lnTo>
                    <a:cubicBezTo>
                      <a:pt x="2003" y="403"/>
                      <a:pt x="1560" y="1"/>
                      <a:pt x="1031" y="29"/>
                    </a:cubicBezTo>
                    <a:lnTo>
                      <a:pt x="1031" y="29"/>
                    </a:lnTo>
                    <a:cubicBezTo>
                      <a:pt x="513" y="58"/>
                      <a:pt x="81" y="490"/>
                      <a:pt x="58" y="1008"/>
                    </a:cubicBezTo>
                    <a:lnTo>
                      <a:pt x="23" y="1813"/>
                    </a:lnTo>
                    <a:cubicBezTo>
                      <a:pt x="0" y="2372"/>
                      <a:pt x="421" y="2821"/>
                      <a:pt x="973" y="2821"/>
                    </a:cubicBezTo>
                    <a:close/>
                  </a:path>
                </a:pathLst>
              </a:custGeom>
              <a:solidFill>
                <a:srgbClr val="6E3E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33"/>
              <p:cNvSpPr/>
              <p:nvPr/>
            </p:nvSpPr>
            <p:spPr>
              <a:xfrm>
                <a:off x="3247538" y="3022844"/>
                <a:ext cx="193531" cy="195367"/>
              </a:xfrm>
              <a:custGeom>
                <a:avLst/>
                <a:gdLst/>
                <a:ahLst/>
                <a:cxnLst/>
                <a:rect l="l" t="t" r="r" b="b"/>
                <a:pathLst>
                  <a:path w="2521" h="2545" extrusionOk="0">
                    <a:moveTo>
                      <a:pt x="1473" y="1405"/>
                    </a:moveTo>
                    <a:cubicBezTo>
                      <a:pt x="1560" y="1319"/>
                      <a:pt x="1801" y="1911"/>
                      <a:pt x="1893" y="2055"/>
                    </a:cubicBezTo>
                    <a:cubicBezTo>
                      <a:pt x="1986" y="2199"/>
                      <a:pt x="1957" y="2544"/>
                      <a:pt x="1957" y="2544"/>
                    </a:cubicBezTo>
                    <a:lnTo>
                      <a:pt x="2089" y="2544"/>
                    </a:lnTo>
                    <a:lnTo>
                      <a:pt x="2089" y="2170"/>
                    </a:lnTo>
                    <a:cubicBezTo>
                      <a:pt x="2089" y="2170"/>
                      <a:pt x="2181" y="2147"/>
                      <a:pt x="2250" y="2228"/>
                    </a:cubicBezTo>
                    <a:cubicBezTo>
                      <a:pt x="2250" y="2228"/>
                      <a:pt x="2521" y="1652"/>
                      <a:pt x="2452" y="1336"/>
                    </a:cubicBezTo>
                    <a:cubicBezTo>
                      <a:pt x="2377" y="904"/>
                      <a:pt x="2262" y="893"/>
                      <a:pt x="2106" y="617"/>
                    </a:cubicBezTo>
                    <a:cubicBezTo>
                      <a:pt x="1784" y="24"/>
                      <a:pt x="6" y="1"/>
                      <a:pt x="6" y="1687"/>
                    </a:cubicBezTo>
                    <a:cubicBezTo>
                      <a:pt x="0" y="1693"/>
                      <a:pt x="1042" y="1854"/>
                      <a:pt x="1473" y="140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33"/>
              <p:cNvSpPr/>
              <p:nvPr/>
            </p:nvSpPr>
            <p:spPr>
              <a:xfrm>
                <a:off x="2855641" y="3298515"/>
                <a:ext cx="353054" cy="306216"/>
              </a:xfrm>
              <a:custGeom>
                <a:avLst/>
                <a:gdLst/>
                <a:ahLst/>
                <a:cxnLst/>
                <a:rect l="l" t="t" r="r" b="b"/>
                <a:pathLst>
                  <a:path w="4599" h="3989" extrusionOk="0">
                    <a:moveTo>
                      <a:pt x="449" y="329"/>
                    </a:moveTo>
                    <a:cubicBezTo>
                      <a:pt x="996" y="709"/>
                      <a:pt x="1399" y="588"/>
                      <a:pt x="1399" y="588"/>
                    </a:cubicBezTo>
                    <a:cubicBezTo>
                      <a:pt x="1399" y="588"/>
                      <a:pt x="1341" y="444"/>
                      <a:pt x="1313" y="231"/>
                    </a:cubicBezTo>
                    <a:cubicBezTo>
                      <a:pt x="1284" y="1"/>
                      <a:pt x="1577" y="133"/>
                      <a:pt x="1641" y="519"/>
                    </a:cubicBezTo>
                    <a:cubicBezTo>
                      <a:pt x="1681" y="789"/>
                      <a:pt x="2492" y="2360"/>
                      <a:pt x="3125" y="2763"/>
                    </a:cubicBezTo>
                    <a:lnTo>
                      <a:pt x="3586" y="2130"/>
                    </a:lnTo>
                    <a:lnTo>
                      <a:pt x="4599" y="2636"/>
                    </a:lnTo>
                    <a:cubicBezTo>
                      <a:pt x="4599" y="2636"/>
                      <a:pt x="3730" y="3989"/>
                      <a:pt x="3223" y="3960"/>
                    </a:cubicBezTo>
                    <a:cubicBezTo>
                      <a:pt x="2458" y="3914"/>
                      <a:pt x="1324" y="1439"/>
                      <a:pt x="1324" y="1439"/>
                    </a:cubicBezTo>
                    <a:cubicBezTo>
                      <a:pt x="939" y="916"/>
                      <a:pt x="214" y="916"/>
                      <a:pt x="104" y="801"/>
                    </a:cubicBezTo>
                    <a:cubicBezTo>
                      <a:pt x="1" y="674"/>
                      <a:pt x="208" y="156"/>
                      <a:pt x="449" y="329"/>
                    </a:cubicBezTo>
                    <a:close/>
                  </a:path>
                </a:pathLst>
              </a:custGeom>
              <a:solidFill>
                <a:srgbClr val="6E3E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33"/>
              <p:cNvSpPr/>
              <p:nvPr/>
            </p:nvSpPr>
            <p:spPr>
              <a:xfrm>
                <a:off x="3091087" y="3331678"/>
                <a:ext cx="532459" cy="433876"/>
              </a:xfrm>
              <a:custGeom>
                <a:avLst/>
                <a:gdLst/>
                <a:ahLst/>
                <a:cxnLst/>
                <a:rect l="l" t="t" r="r" b="b"/>
                <a:pathLst>
                  <a:path w="6936" h="5652" extrusionOk="0">
                    <a:moveTo>
                      <a:pt x="6935" y="2492"/>
                    </a:moveTo>
                    <a:lnTo>
                      <a:pt x="5756" y="472"/>
                    </a:lnTo>
                    <a:cubicBezTo>
                      <a:pt x="5727" y="415"/>
                      <a:pt x="5687" y="357"/>
                      <a:pt x="5641" y="305"/>
                    </a:cubicBezTo>
                    <a:cubicBezTo>
                      <a:pt x="5635" y="300"/>
                      <a:pt x="5629" y="288"/>
                      <a:pt x="5629" y="282"/>
                    </a:cubicBezTo>
                    <a:lnTo>
                      <a:pt x="5595" y="248"/>
                    </a:lnTo>
                    <a:lnTo>
                      <a:pt x="5554" y="213"/>
                    </a:lnTo>
                    <a:lnTo>
                      <a:pt x="5543" y="196"/>
                    </a:lnTo>
                    <a:cubicBezTo>
                      <a:pt x="5428" y="104"/>
                      <a:pt x="5249" y="0"/>
                      <a:pt x="4996" y="0"/>
                    </a:cubicBezTo>
                    <a:lnTo>
                      <a:pt x="4087" y="0"/>
                    </a:lnTo>
                    <a:cubicBezTo>
                      <a:pt x="4087" y="0"/>
                      <a:pt x="3972" y="950"/>
                      <a:pt x="3091" y="731"/>
                    </a:cubicBezTo>
                    <a:cubicBezTo>
                      <a:pt x="2671" y="622"/>
                      <a:pt x="2706" y="0"/>
                      <a:pt x="2706" y="0"/>
                    </a:cubicBezTo>
                    <a:lnTo>
                      <a:pt x="2096" y="0"/>
                    </a:lnTo>
                    <a:cubicBezTo>
                      <a:pt x="1796" y="0"/>
                      <a:pt x="1526" y="161"/>
                      <a:pt x="1371" y="392"/>
                    </a:cubicBezTo>
                    <a:lnTo>
                      <a:pt x="53" y="1899"/>
                    </a:lnTo>
                    <a:cubicBezTo>
                      <a:pt x="1" y="2009"/>
                      <a:pt x="904" y="3189"/>
                      <a:pt x="1140" y="2930"/>
                    </a:cubicBezTo>
                    <a:lnTo>
                      <a:pt x="1227" y="2814"/>
                    </a:lnTo>
                    <a:lnTo>
                      <a:pt x="1227" y="5652"/>
                    </a:lnTo>
                    <a:lnTo>
                      <a:pt x="5859" y="5652"/>
                    </a:lnTo>
                    <a:lnTo>
                      <a:pt x="5859" y="3096"/>
                    </a:lnTo>
                    <a:lnTo>
                      <a:pt x="5859" y="3327"/>
                    </a:lnTo>
                    <a:cubicBezTo>
                      <a:pt x="6182" y="3235"/>
                      <a:pt x="6792" y="2907"/>
                      <a:pt x="6935" y="249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33"/>
              <p:cNvSpPr/>
              <p:nvPr/>
            </p:nvSpPr>
            <p:spPr>
              <a:xfrm>
                <a:off x="3170618" y="3763724"/>
                <a:ext cx="221014" cy="831518"/>
              </a:xfrm>
              <a:custGeom>
                <a:avLst/>
                <a:gdLst/>
                <a:ahLst/>
                <a:cxnLst/>
                <a:rect l="l" t="t" r="r" b="b"/>
                <a:pathLst>
                  <a:path w="2879" h="10832" extrusionOk="0">
                    <a:moveTo>
                      <a:pt x="1" y="10831"/>
                    </a:moveTo>
                    <a:lnTo>
                      <a:pt x="1324" y="10831"/>
                    </a:lnTo>
                    <a:lnTo>
                      <a:pt x="2878" y="1"/>
                    </a:lnTo>
                    <a:lnTo>
                      <a:pt x="24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33"/>
              <p:cNvSpPr/>
              <p:nvPr/>
            </p:nvSpPr>
            <p:spPr>
              <a:xfrm>
                <a:off x="3236484" y="3763724"/>
                <a:ext cx="155147" cy="831518"/>
              </a:xfrm>
              <a:custGeom>
                <a:avLst/>
                <a:gdLst/>
                <a:ahLst/>
                <a:cxnLst/>
                <a:rect l="l" t="t" r="r" b="b"/>
                <a:pathLst>
                  <a:path w="2021" h="10832" extrusionOk="0">
                    <a:moveTo>
                      <a:pt x="1554" y="1"/>
                    </a:moveTo>
                    <a:lnTo>
                      <a:pt x="0" y="10831"/>
                    </a:lnTo>
                    <a:lnTo>
                      <a:pt x="466" y="10831"/>
                    </a:lnTo>
                    <a:lnTo>
                      <a:pt x="2020" y="1"/>
                    </a:lnTo>
                    <a:close/>
                  </a:path>
                </a:pathLst>
              </a:custGeom>
              <a:solidFill>
                <a:srgbClr val="FFFFFF">
                  <a:alpha val="29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33"/>
              <p:cNvSpPr/>
              <p:nvPr/>
            </p:nvSpPr>
            <p:spPr>
              <a:xfrm>
                <a:off x="3316015" y="3763724"/>
                <a:ext cx="222703" cy="831518"/>
              </a:xfrm>
              <a:custGeom>
                <a:avLst/>
                <a:gdLst/>
                <a:ahLst/>
                <a:cxnLst/>
                <a:rect l="l" t="t" r="r" b="b"/>
                <a:pathLst>
                  <a:path w="2901" h="10832" extrusionOk="0">
                    <a:moveTo>
                      <a:pt x="1600" y="10831"/>
                    </a:moveTo>
                    <a:lnTo>
                      <a:pt x="2901" y="10831"/>
                    </a:lnTo>
                    <a:lnTo>
                      <a:pt x="2849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33"/>
              <p:cNvSpPr/>
              <p:nvPr/>
            </p:nvSpPr>
            <p:spPr>
              <a:xfrm>
                <a:off x="3427328" y="3763724"/>
                <a:ext cx="111390" cy="831518"/>
              </a:xfrm>
              <a:custGeom>
                <a:avLst/>
                <a:gdLst/>
                <a:ahLst/>
                <a:cxnLst/>
                <a:rect l="l" t="t" r="r" b="b"/>
                <a:pathLst>
                  <a:path w="1451" h="10832" extrusionOk="0">
                    <a:moveTo>
                      <a:pt x="0" y="1"/>
                    </a:moveTo>
                    <a:cubicBezTo>
                      <a:pt x="0" y="1100"/>
                      <a:pt x="829" y="1129"/>
                      <a:pt x="818" y="2210"/>
                    </a:cubicBezTo>
                    <a:cubicBezTo>
                      <a:pt x="766" y="5531"/>
                      <a:pt x="818" y="10831"/>
                      <a:pt x="818" y="10831"/>
                    </a:cubicBezTo>
                    <a:lnTo>
                      <a:pt x="1451" y="10831"/>
                    </a:lnTo>
                    <a:lnTo>
                      <a:pt x="1399" y="1"/>
                    </a:lnTo>
                    <a:close/>
                  </a:path>
                </a:pathLst>
              </a:custGeom>
              <a:solidFill>
                <a:srgbClr val="FFFFFF">
                  <a:alpha val="29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33"/>
              <p:cNvSpPr/>
              <p:nvPr/>
            </p:nvSpPr>
            <p:spPr>
              <a:xfrm>
                <a:off x="3185203" y="3415201"/>
                <a:ext cx="51357" cy="255858"/>
              </a:xfrm>
              <a:custGeom>
                <a:avLst/>
                <a:gdLst/>
                <a:ahLst/>
                <a:cxnLst/>
                <a:rect l="l" t="t" r="r" b="b"/>
                <a:pathLst>
                  <a:path w="669" h="3333" extrusionOk="0">
                    <a:moveTo>
                      <a:pt x="668" y="0"/>
                    </a:moveTo>
                    <a:lnTo>
                      <a:pt x="668" y="0"/>
                    </a:lnTo>
                    <a:cubicBezTo>
                      <a:pt x="404" y="46"/>
                      <a:pt x="317" y="512"/>
                      <a:pt x="1" y="806"/>
                    </a:cubicBezTo>
                    <a:lnTo>
                      <a:pt x="1" y="3332"/>
                    </a:lnTo>
                    <a:cubicBezTo>
                      <a:pt x="58" y="3102"/>
                      <a:pt x="317" y="1514"/>
                      <a:pt x="668" y="0"/>
                    </a:cubicBezTo>
                    <a:close/>
                  </a:path>
                </a:pathLst>
              </a:custGeom>
              <a:solidFill>
                <a:srgbClr val="134F5C">
                  <a:alpha val="5030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33"/>
              <p:cNvSpPr/>
              <p:nvPr/>
            </p:nvSpPr>
            <p:spPr>
              <a:xfrm>
                <a:off x="3450742" y="4594729"/>
                <a:ext cx="213414" cy="86207"/>
              </a:xfrm>
              <a:custGeom>
                <a:avLst/>
                <a:gdLst/>
                <a:ahLst/>
                <a:cxnLst/>
                <a:rect l="l" t="t" r="r" b="b"/>
                <a:pathLst>
                  <a:path w="2780" h="1123" extrusionOk="0">
                    <a:moveTo>
                      <a:pt x="0" y="6"/>
                    </a:moveTo>
                    <a:lnTo>
                      <a:pt x="0" y="1123"/>
                    </a:lnTo>
                    <a:lnTo>
                      <a:pt x="2671" y="1123"/>
                    </a:lnTo>
                    <a:cubicBezTo>
                      <a:pt x="2671" y="1123"/>
                      <a:pt x="2780" y="564"/>
                      <a:pt x="1802" y="518"/>
                    </a:cubicBezTo>
                    <a:cubicBezTo>
                      <a:pt x="1088" y="490"/>
                      <a:pt x="1007" y="0"/>
                      <a:pt x="1007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33"/>
              <p:cNvSpPr/>
              <p:nvPr/>
            </p:nvSpPr>
            <p:spPr>
              <a:xfrm>
                <a:off x="3170618" y="4595190"/>
                <a:ext cx="87592" cy="86207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1123" extrusionOk="0">
                    <a:moveTo>
                      <a:pt x="1" y="1122"/>
                    </a:moveTo>
                    <a:lnTo>
                      <a:pt x="1140" y="1122"/>
                    </a:lnTo>
                    <a:lnTo>
                      <a:pt x="1140" y="0"/>
                    </a:lnTo>
                    <a:lnTo>
                      <a:pt x="3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33"/>
              <p:cNvSpPr/>
              <p:nvPr/>
            </p:nvSpPr>
            <p:spPr>
              <a:xfrm>
                <a:off x="3132234" y="4622979"/>
                <a:ext cx="113155" cy="58418"/>
              </a:xfrm>
              <a:custGeom>
                <a:avLst/>
                <a:gdLst/>
                <a:ahLst/>
                <a:cxnLst/>
                <a:rect l="l" t="t" r="r" b="b"/>
                <a:pathLst>
                  <a:path w="1474" h="761" extrusionOk="0">
                    <a:moveTo>
                      <a:pt x="0" y="760"/>
                    </a:moveTo>
                    <a:lnTo>
                      <a:pt x="1473" y="760"/>
                    </a:lnTo>
                    <a:lnTo>
                      <a:pt x="1473" y="398"/>
                    </a:lnTo>
                    <a:cubicBezTo>
                      <a:pt x="1473" y="173"/>
                      <a:pt x="1295" y="1"/>
                      <a:pt x="1076" y="1"/>
                    </a:cubicBezTo>
                    <a:lnTo>
                      <a:pt x="397" y="1"/>
                    </a:lnTo>
                    <a:cubicBezTo>
                      <a:pt x="173" y="1"/>
                      <a:pt x="0" y="179"/>
                      <a:pt x="0" y="39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33"/>
              <p:cNvSpPr/>
              <p:nvPr/>
            </p:nvSpPr>
            <p:spPr>
              <a:xfrm>
                <a:off x="3408750" y="3388179"/>
                <a:ext cx="129967" cy="375611"/>
              </a:xfrm>
              <a:custGeom>
                <a:avLst/>
                <a:gdLst/>
                <a:ahLst/>
                <a:cxnLst/>
                <a:rect l="l" t="t" r="r" b="b"/>
                <a:pathLst>
                  <a:path w="1693" h="4893" extrusionOk="0">
                    <a:moveTo>
                      <a:pt x="1290" y="1"/>
                    </a:moveTo>
                    <a:lnTo>
                      <a:pt x="1290" y="1"/>
                    </a:lnTo>
                    <a:cubicBezTo>
                      <a:pt x="1272" y="864"/>
                      <a:pt x="1301" y="2424"/>
                      <a:pt x="1226" y="2907"/>
                    </a:cubicBezTo>
                    <a:cubicBezTo>
                      <a:pt x="985" y="4415"/>
                      <a:pt x="1" y="4893"/>
                      <a:pt x="1" y="4893"/>
                    </a:cubicBezTo>
                    <a:lnTo>
                      <a:pt x="1693" y="4893"/>
                    </a:lnTo>
                    <a:lnTo>
                      <a:pt x="1693" y="1969"/>
                    </a:lnTo>
                    <a:cubicBezTo>
                      <a:pt x="1693" y="1497"/>
                      <a:pt x="1503" y="519"/>
                      <a:pt x="1290" y="1"/>
                    </a:cubicBezTo>
                    <a:close/>
                  </a:path>
                </a:pathLst>
              </a:custGeom>
              <a:solidFill>
                <a:srgbClr val="134F5C">
                  <a:alpha val="5030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33"/>
              <p:cNvSpPr/>
              <p:nvPr/>
            </p:nvSpPr>
            <p:spPr>
              <a:xfrm>
                <a:off x="3481679" y="3541099"/>
                <a:ext cx="160828" cy="295622"/>
              </a:xfrm>
              <a:custGeom>
                <a:avLst/>
                <a:gdLst/>
                <a:ahLst/>
                <a:cxnLst/>
                <a:rect l="l" t="t" r="r" b="b"/>
                <a:pathLst>
                  <a:path w="2095" h="3851" extrusionOk="0">
                    <a:moveTo>
                      <a:pt x="1715" y="0"/>
                    </a:moveTo>
                    <a:cubicBezTo>
                      <a:pt x="1715" y="0"/>
                      <a:pt x="1324" y="409"/>
                      <a:pt x="823" y="593"/>
                    </a:cubicBezTo>
                    <a:cubicBezTo>
                      <a:pt x="863" y="639"/>
                      <a:pt x="984" y="863"/>
                      <a:pt x="1042" y="1024"/>
                    </a:cubicBezTo>
                    <a:lnTo>
                      <a:pt x="363" y="2935"/>
                    </a:lnTo>
                    <a:cubicBezTo>
                      <a:pt x="363" y="2935"/>
                      <a:pt x="104" y="2941"/>
                      <a:pt x="0" y="3079"/>
                    </a:cubicBezTo>
                    <a:lnTo>
                      <a:pt x="484" y="3850"/>
                    </a:lnTo>
                    <a:lnTo>
                      <a:pt x="806" y="3229"/>
                    </a:lnTo>
                    <a:lnTo>
                      <a:pt x="1980" y="1347"/>
                    </a:lnTo>
                    <a:cubicBezTo>
                      <a:pt x="2072" y="1157"/>
                      <a:pt x="2095" y="909"/>
                      <a:pt x="1715" y="0"/>
                    </a:cubicBezTo>
                    <a:close/>
                  </a:path>
                </a:pathLst>
              </a:custGeom>
              <a:solidFill>
                <a:srgbClr val="6E3E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33"/>
              <p:cNvSpPr/>
              <p:nvPr/>
            </p:nvSpPr>
            <p:spPr>
              <a:xfrm>
                <a:off x="2824704" y="1073725"/>
                <a:ext cx="979553" cy="884026"/>
              </a:xfrm>
              <a:custGeom>
                <a:avLst/>
                <a:gdLst/>
                <a:ahLst/>
                <a:cxnLst/>
                <a:rect l="l" t="t" r="r" b="b"/>
                <a:pathLst>
                  <a:path w="12760" h="11516" extrusionOk="0">
                    <a:moveTo>
                      <a:pt x="6377" y="0"/>
                    </a:moveTo>
                    <a:cubicBezTo>
                      <a:pt x="2855" y="0"/>
                      <a:pt x="1" y="2274"/>
                      <a:pt x="1" y="5076"/>
                    </a:cubicBezTo>
                    <a:cubicBezTo>
                      <a:pt x="1" y="6877"/>
                      <a:pt x="1169" y="8460"/>
                      <a:pt x="2947" y="9358"/>
                    </a:cubicBezTo>
                    <a:cubicBezTo>
                      <a:pt x="2717" y="9847"/>
                      <a:pt x="2303" y="10474"/>
                      <a:pt x="1601" y="10739"/>
                    </a:cubicBezTo>
                    <a:cubicBezTo>
                      <a:pt x="852" y="11027"/>
                      <a:pt x="3828" y="11516"/>
                      <a:pt x="5387" y="10094"/>
                    </a:cubicBezTo>
                    <a:cubicBezTo>
                      <a:pt x="5710" y="10135"/>
                      <a:pt x="6043" y="10158"/>
                      <a:pt x="6377" y="10158"/>
                    </a:cubicBezTo>
                    <a:cubicBezTo>
                      <a:pt x="9905" y="10158"/>
                      <a:pt x="12759" y="7885"/>
                      <a:pt x="12759" y="5082"/>
                    </a:cubicBezTo>
                    <a:cubicBezTo>
                      <a:pt x="12759" y="2274"/>
                      <a:pt x="9905" y="0"/>
                      <a:pt x="637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25" name="Google Shape;425;p33"/>
              <p:cNvGrpSpPr/>
              <p:nvPr/>
            </p:nvGrpSpPr>
            <p:grpSpPr>
              <a:xfrm>
                <a:off x="3050673" y="1341842"/>
                <a:ext cx="527533" cy="273512"/>
                <a:chOff x="7999109" y="908965"/>
                <a:chExt cx="502460" cy="260513"/>
              </a:xfrm>
            </p:grpSpPr>
            <p:sp>
              <p:nvSpPr>
                <p:cNvPr id="426" name="Google Shape;426;p33"/>
                <p:cNvSpPr/>
                <p:nvPr/>
              </p:nvSpPr>
              <p:spPr>
                <a:xfrm>
                  <a:off x="7999109" y="908965"/>
                  <a:ext cx="178480" cy="31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1" h="427" extrusionOk="0">
                      <a:moveTo>
                        <a:pt x="0" y="1"/>
                      </a:moveTo>
                      <a:lnTo>
                        <a:pt x="2440" y="1"/>
                      </a:lnTo>
                      <a:lnTo>
                        <a:pt x="2440" y="426"/>
                      </a:lnTo>
                      <a:lnTo>
                        <a:pt x="0" y="426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" name="Google Shape;427;p33"/>
                <p:cNvSpPr/>
                <p:nvPr/>
              </p:nvSpPr>
              <p:spPr>
                <a:xfrm>
                  <a:off x="7999109" y="1061705"/>
                  <a:ext cx="234853" cy="31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2" h="427" extrusionOk="0">
                      <a:moveTo>
                        <a:pt x="0" y="1"/>
                      </a:moveTo>
                      <a:lnTo>
                        <a:pt x="3211" y="1"/>
                      </a:lnTo>
                      <a:lnTo>
                        <a:pt x="3211" y="426"/>
                      </a:lnTo>
                      <a:lnTo>
                        <a:pt x="0" y="426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" name="Google Shape;428;p33"/>
                <p:cNvSpPr/>
                <p:nvPr/>
              </p:nvSpPr>
              <p:spPr>
                <a:xfrm>
                  <a:off x="8266715" y="1061705"/>
                  <a:ext cx="234853" cy="31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2" h="427" extrusionOk="0">
                      <a:moveTo>
                        <a:pt x="0" y="1"/>
                      </a:moveTo>
                      <a:lnTo>
                        <a:pt x="3211" y="1"/>
                      </a:lnTo>
                      <a:lnTo>
                        <a:pt x="3211" y="426"/>
                      </a:lnTo>
                      <a:lnTo>
                        <a:pt x="0" y="426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GB"/>
                    <a:t>    </a:t>
                  </a:r>
                </a:p>
              </p:txBody>
            </p:sp>
            <p:sp>
              <p:nvSpPr>
                <p:cNvPr id="429" name="Google Shape;429;p33"/>
                <p:cNvSpPr/>
                <p:nvPr/>
              </p:nvSpPr>
              <p:spPr>
                <a:xfrm>
                  <a:off x="8216192" y="908965"/>
                  <a:ext cx="285378" cy="31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3" h="427" extrusionOk="0">
                      <a:moveTo>
                        <a:pt x="1" y="1"/>
                      </a:moveTo>
                      <a:lnTo>
                        <a:pt x="3902" y="1"/>
                      </a:lnTo>
                      <a:lnTo>
                        <a:pt x="3902" y="426"/>
                      </a:lnTo>
                      <a:lnTo>
                        <a:pt x="1" y="426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0" name="Google Shape;430;p33"/>
                <p:cNvSpPr/>
                <p:nvPr/>
              </p:nvSpPr>
              <p:spPr>
                <a:xfrm>
                  <a:off x="7999109" y="985591"/>
                  <a:ext cx="104412" cy="307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8" h="421" extrusionOk="0">
                      <a:moveTo>
                        <a:pt x="0" y="0"/>
                      </a:moveTo>
                      <a:lnTo>
                        <a:pt x="1427" y="0"/>
                      </a:lnTo>
                      <a:lnTo>
                        <a:pt x="1427" y="420"/>
                      </a:lnTo>
                      <a:lnTo>
                        <a:pt x="0" y="42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1" name="Google Shape;431;p33"/>
                <p:cNvSpPr/>
                <p:nvPr/>
              </p:nvSpPr>
              <p:spPr>
                <a:xfrm>
                  <a:off x="8141759" y="985591"/>
                  <a:ext cx="144334" cy="307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4" h="421" extrusionOk="0">
                      <a:moveTo>
                        <a:pt x="0" y="0"/>
                      </a:moveTo>
                      <a:lnTo>
                        <a:pt x="1974" y="0"/>
                      </a:lnTo>
                      <a:lnTo>
                        <a:pt x="1974" y="420"/>
                      </a:lnTo>
                      <a:lnTo>
                        <a:pt x="0" y="42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2" name="Google Shape;432;p33"/>
                <p:cNvSpPr/>
                <p:nvPr/>
              </p:nvSpPr>
              <p:spPr>
                <a:xfrm>
                  <a:off x="8328937" y="985591"/>
                  <a:ext cx="172630" cy="307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1" h="421" extrusionOk="0">
                      <a:moveTo>
                        <a:pt x="1" y="0"/>
                      </a:moveTo>
                      <a:lnTo>
                        <a:pt x="2360" y="0"/>
                      </a:lnTo>
                      <a:lnTo>
                        <a:pt x="2360" y="420"/>
                      </a:lnTo>
                      <a:lnTo>
                        <a:pt x="1" y="42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3" name="Google Shape;433;p33"/>
                <p:cNvSpPr/>
                <p:nvPr/>
              </p:nvSpPr>
              <p:spPr>
                <a:xfrm>
                  <a:off x="7999109" y="1138696"/>
                  <a:ext cx="142287" cy="307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6" h="421" extrusionOk="0">
                      <a:moveTo>
                        <a:pt x="0" y="1"/>
                      </a:moveTo>
                      <a:lnTo>
                        <a:pt x="1945" y="1"/>
                      </a:lnTo>
                      <a:lnTo>
                        <a:pt x="1945" y="421"/>
                      </a:lnTo>
                      <a:lnTo>
                        <a:pt x="0" y="42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434" name="Google Shape;434;p33"/>
            <p:cNvSpPr/>
            <p:nvPr/>
          </p:nvSpPr>
          <p:spPr>
            <a:xfrm>
              <a:off x="1049321" y="900579"/>
              <a:ext cx="136492" cy="136492"/>
            </a:xfrm>
            <a:custGeom>
              <a:avLst/>
              <a:gdLst/>
              <a:ahLst/>
              <a:cxnLst/>
              <a:rect l="l" t="t" r="r" b="b"/>
              <a:pathLst>
                <a:path w="4231" h="4231" extrusionOk="0">
                  <a:moveTo>
                    <a:pt x="4231" y="2118"/>
                  </a:moveTo>
                  <a:cubicBezTo>
                    <a:pt x="4231" y="3287"/>
                    <a:pt x="3287" y="4230"/>
                    <a:pt x="2119" y="4230"/>
                  </a:cubicBezTo>
                  <a:cubicBezTo>
                    <a:pt x="950" y="4230"/>
                    <a:pt x="1" y="3287"/>
                    <a:pt x="1" y="2118"/>
                  </a:cubicBezTo>
                  <a:cubicBezTo>
                    <a:pt x="1" y="950"/>
                    <a:pt x="950" y="1"/>
                    <a:pt x="2119" y="1"/>
                  </a:cubicBezTo>
                  <a:cubicBezTo>
                    <a:pt x="3287" y="1"/>
                    <a:pt x="4231" y="950"/>
                    <a:pt x="4231" y="211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wheel spokes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 GUI Layout and Function Bindings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41985" y="1143000"/>
            <a:ext cx="7141845" cy="3578225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en-US" altLang="en-US" sz="1600"/>
              <a:t>      </a:t>
            </a:r>
            <a:r>
              <a:rPr lang="en-US" altLang="en-US" sz="1800" b="1">
                <a:latin typeface="Times New Roman" panose="02020603050405020304" charset="0"/>
                <a:cs typeface="Times New Roman" panose="02020603050405020304" charset="0"/>
              </a:rPr>
              <a:t>  This part focuses on:</a:t>
            </a:r>
            <a:endParaRPr lang="en-US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482600" indent="-342900">
              <a:lnSpc>
                <a:spcPct val="125000"/>
              </a:lnSpc>
              <a:buAutoNum type="arabicPeriod"/>
            </a:pP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Setting up the main application window.</a:t>
            </a:r>
          </a:p>
          <a:p>
            <a:pPr marL="482600" indent="-342900">
              <a:lnSpc>
                <a:spcPct val="125000"/>
              </a:lnSpc>
              <a:buAutoNum type="arabicPeriod"/>
            </a:pP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Defining functions for user interaction</a:t>
            </a:r>
          </a:p>
          <a:p>
            <a:pPr marL="482600" indent="-342900">
              <a:lnSpc>
                <a:spcPct val="125000"/>
              </a:lnSpc>
              <a:buAutoNum type="arabicPeriod"/>
            </a:pP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Perform both Text-to-Speech (TTS) and Sentiment Analysis.</a:t>
            </a:r>
          </a:p>
          <a:p>
            <a:pPr marL="482600" indent="-342900">
              <a:lnSpc>
                <a:spcPct val="125000"/>
              </a:lnSpc>
              <a:buAutoNum type="arabicPeriod"/>
            </a:pP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Exit the application gracefully.</a:t>
            </a:r>
          </a:p>
          <a:p>
            <a:pPr marL="482600" indent="-342900">
              <a:lnSpc>
                <a:spcPct val="125000"/>
              </a:lnSpc>
              <a:buAutoNum type="arabicPeriod"/>
            </a:pP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Customizing the graphical user interface (GUI).</a:t>
            </a:r>
          </a:p>
        </p:txBody>
      </p:sp>
    </p:spTree>
  </p:cSld>
  <p:clrMapOvr>
    <a:masterClrMapping/>
  </p:clrMapOvr>
  <p:transition spd="slow">
    <p:wheel spokes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40360" y="784225"/>
            <a:ext cx="8090535" cy="3639185"/>
          </a:xfrm>
        </p:spPr>
        <p:txBody>
          <a:bodyPr/>
          <a:lstStyle/>
          <a:p>
            <a:pPr marL="139700" indent="0">
              <a:lnSpc>
                <a:spcPct val="125000"/>
              </a:lnSpc>
              <a:buNone/>
            </a:pPr>
            <a:r>
              <a:rPr lang="en-US" altLang="en-US" sz="1800" b="1" dirty="0">
                <a:latin typeface="Times New Roman" panose="02020603050405020304" charset="0"/>
                <a:cs typeface="Times New Roman" panose="02020603050405020304" charset="0"/>
              </a:rPr>
              <a:t>Function 1 - Perform Both Actions</a:t>
            </a:r>
          </a:p>
          <a:p>
            <a:pPr marL="139700" indent="0">
              <a:lnSpc>
                <a:spcPct val="125000"/>
              </a:lnSpc>
              <a:buNone/>
            </a:pPr>
            <a:r>
              <a:rPr lang="en-US" altLang="en-US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b="1" dirty="0">
                <a:latin typeface="Times New Roman" panose="02020603050405020304" charset="0"/>
                <a:cs typeface="Times New Roman" panose="02020603050405020304" charset="0"/>
              </a:rPr>
              <a:t>Objective: </a:t>
            </a:r>
            <a:r>
              <a:rPr lang="en-US" altLang="en-US" dirty="0">
                <a:latin typeface="Times New Roman" panose="02020603050405020304" charset="0"/>
                <a:cs typeface="Times New Roman" panose="02020603050405020304" charset="0"/>
              </a:rPr>
              <a:t>Combine the Text-to-Speech and Sentiment Analysis functionalities.</a:t>
            </a:r>
          </a:p>
          <a:p>
            <a:pPr marL="139700" indent="0">
              <a:lnSpc>
                <a:spcPct val="125000"/>
              </a:lnSpc>
              <a:buNone/>
            </a:pPr>
            <a:r>
              <a:rPr lang="en-US" altLang="en-US" b="1" dirty="0">
                <a:latin typeface="Times New Roman" panose="02020603050405020304" charset="0"/>
                <a:cs typeface="Times New Roman" panose="02020603050405020304" charset="0"/>
              </a:rPr>
              <a:t>Steps:</a:t>
            </a:r>
            <a:endParaRPr lang="en-US" alt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139700" indent="0">
              <a:lnSpc>
                <a:spcPct val="125000"/>
              </a:lnSpc>
              <a:buNone/>
            </a:pPr>
            <a:r>
              <a:rPr lang="en-US" altLang="en-US" dirty="0">
                <a:latin typeface="Times New Roman" panose="02020603050405020304" charset="0"/>
                <a:cs typeface="Times New Roman" panose="02020603050405020304" charset="0"/>
              </a:rPr>
              <a:t>1. Fetch the user's input (</a:t>
            </a:r>
            <a:r>
              <a:rPr lang="en-US" altLang="en-US" dirty="0" err="1">
                <a:latin typeface="Times New Roman" panose="02020603050405020304" charset="0"/>
                <a:cs typeface="Times New Roman" panose="02020603050405020304" charset="0"/>
              </a:rPr>
              <a:t>get_user_input</a:t>
            </a:r>
            <a:r>
              <a:rPr lang="en-US" altLang="en-US" dirty="0">
                <a:latin typeface="Times New Roman" panose="02020603050405020304" charset="0"/>
                <a:cs typeface="Times New Roman" panose="02020603050405020304" charset="0"/>
              </a:rPr>
              <a:t>()).</a:t>
            </a:r>
          </a:p>
          <a:p>
            <a:pPr marL="139700" indent="0">
              <a:lnSpc>
                <a:spcPct val="125000"/>
              </a:lnSpc>
              <a:buNone/>
            </a:pPr>
            <a:r>
              <a:rPr lang="en-US" altLang="en-US" dirty="0">
                <a:latin typeface="Times New Roman" panose="02020603050405020304" charset="0"/>
                <a:cs typeface="Times New Roman" panose="02020603050405020304" charset="0"/>
              </a:rPr>
              <a:t>2. Convert the input text into speech using </a:t>
            </a:r>
            <a:r>
              <a:rPr lang="en-US" altLang="en-US" dirty="0" err="1">
                <a:latin typeface="Times New Roman" panose="02020603050405020304" charset="0"/>
                <a:cs typeface="Times New Roman" panose="02020603050405020304" charset="0"/>
              </a:rPr>
              <a:t>convert_to_tts</a:t>
            </a:r>
            <a:r>
              <a:rPr lang="en-US" altLang="en-US" dirty="0">
                <a:latin typeface="Times New Roman" panose="02020603050405020304" charset="0"/>
                <a:cs typeface="Times New Roman" panose="02020603050405020304" charset="0"/>
              </a:rPr>
              <a:t>.                 </a:t>
            </a:r>
          </a:p>
          <a:p>
            <a:pPr marL="139700" indent="0">
              <a:lnSpc>
                <a:spcPct val="125000"/>
              </a:lnSpc>
              <a:buNone/>
            </a:pPr>
            <a:r>
              <a:rPr lang="en-US" altLang="en-US" dirty="0">
                <a:latin typeface="Times New Roman" panose="02020603050405020304" charset="0"/>
                <a:cs typeface="Times New Roman" panose="02020603050405020304" charset="0"/>
              </a:rPr>
              <a:t>3. Analyze the sentiment using </a:t>
            </a:r>
            <a:r>
              <a:rPr lang="en-US" altLang="en-US" dirty="0" err="1">
                <a:latin typeface="Times New Roman" panose="02020603050405020304" charset="0"/>
                <a:cs typeface="Times New Roman" panose="02020603050405020304" charset="0"/>
              </a:rPr>
              <a:t>perform_analysis</a:t>
            </a:r>
            <a:r>
              <a:rPr lang="en-US" altLang="en-US" dirty="0">
                <a:latin typeface="Times New Roman" panose="02020603050405020304" charset="0"/>
                <a:cs typeface="Times New Roman" panose="02020603050405020304" charset="0"/>
              </a:rPr>
              <a:t>.</a:t>
            </a:r>
          </a:p>
          <a:p>
            <a:pPr marL="139700" indent="0">
              <a:lnSpc>
                <a:spcPct val="125000"/>
              </a:lnSpc>
              <a:buNone/>
            </a:pPr>
            <a:r>
              <a:rPr lang="en-US" altLang="en-US" b="1" dirty="0">
                <a:latin typeface="Times New Roman" panose="02020603050405020304" charset="0"/>
                <a:cs typeface="Times New Roman" panose="02020603050405020304" charset="0"/>
              </a:rPr>
              <a:t>Purpose:</a:t>
            </a:r>
            <a:r>
              <a:rPr lang="en-US" altLang="en-US" dirty="0">
                <a:latin typeface="Times New Roman" panose="02020603050405020304" charset="0"/>
                <a:cs typeface="Times New Roman" panose="02020603050405020304" charset="0"/>
              </a:rPr>
              <a:t> Simplifies the user's experience by allowing them to trigger two features simultaneously.</a:t>
            </a:r>
          </a:p>
          <a:p>
            <a:pPr marL="139700" indent="0">
              <a:lnSpc>
                <a:spcPct val="125000"/>
              </a:lnSpc>
              <a:buNone/>
            </a:pPr>
            <a:r>
              <a:rPr lang="en-US" altLang="en-US" sz="1800" b="1" dirty="0">
                <a:latin typeface="Times New Roman" panose="02020603050405020304" charset="0"/>
                <a:cs typeface="Times New Roman" panose="02020603050405020304" charset="0"/>
              </a:rPr>
              <a:t>Function 2 - Exit Application</a:t>
            </a:r>
          </a:p>
          <a:p>
            <a:pPr marL="139700" indent="0">
              <a:lnSpc>
                <a:spcPct val="125000"/>
              </a:lnSpc>
              <a:buNone/>
            </a:pPr>
            <a:r>
              <a:rPr lang="en-US" altLang="en-US" b="1" dirty="0">
                <a:latin typeface="Times New Roman" panose="02020603050405020304" charset="0"/>
                <a:cs typeface="Times New Roman" panose="02020603050405020304" charset="0"/>
              </a:rPr>
              <a:t>Objective:</a:t>
            </a:r>
            <a:r>
              <a:rPr lang="en-US" altLang="en-US" dirty="0">
                <a:latin typeface="Times New Roman" panose="02020603050405020304" charset="0"/>
                <a:cs typeface="Times New Roman" panose="02020603050405020304" charset="0"/>
              </a:rPr>
              <a:t> Close the application gracefully.</a:t>
            </a:r>
          </a:p>
          <a:p>
            <a:pPr marL="139700" indent="0">
              <a:lnSpc>
                <a:spcPct val="125000"/>
              </a:lnSpc>
              <a:buNone/>
            </a:pPr>
            <a:r>
              <a:rPr lang="en-US" altLang="en-US" b="1" dirty="0">
                <a:latin typeface="Times New Roman" panose="02020603050405020304" charset="0"/>
                <a:cs typeface="Times New Roman" panose="02020603050405020304" charset="0"/>
              </a:rPr>
              <a:t>Mechanism: </a:t>
            </a:r>
            <a:r>
              <a:rPr lang="en-US" altLang="en-US" dirty="0" err="1">
                <a:latin typeface="Times New Roman" panose="02020603050405020304" charset="0"/>
                <a:cs typeface="Times New Roman" panose="02020603050405020304" charset="0"/>
              </a:rPr>
              <a:t>root.destroy</a:t>
            </a:r>
            <a:r>
              <a:rPr lang="en-US" altLang="en-US" dirty="0">
                <a:latin typeface="Times New Roman" panose="02020603050405020304" charset="0"/>
                <a:cs typeface="Times New Roman" panose="02020603050405020304" charset="0"/>
              </a:rPr>
              <a:t>() ends the Tkinter main loop and clears any ongoing processes.</a:t>
            </a:r>
          </a:p>
          <a:p>
            <a:pPr marL="139700" indent="0">
              <a:lnSpc>
                <a:spcPct val="125000"/>
              </a:lnSpc>
              <a:buNone/>
            </a:pPr>
            <a:r>
              <a:rPr lang="en-US" altLang="en-US" b="1" dirty="0">
                <a:latin typeface="Times New Roman" panose="02020603050405020304" charset="0"/>
                <a:cs typeface="Times New Roman" panose="02020603050405020304" charset="0"/>
              </a:rPr>
              <a:t>Purpose:</a:t>
            </a:r>
            <a:r>
              <a:rPr lang="en-US" altLang="en-US" dirty="0">
                <a:latin typeface="Times New Roman" panose="02020603050405020304" charset="0"/>
                <a:cs typeface="Times New Roman" panose="02020603050405020304" charset="0"/>
              </a:rPr>
              <a:t> Provides a simple and efficient way to exit the program.</a:t>
            </a:r>
          </a:p>
          <a:p>
            <a:pPr marL="139700" indent="0">
              <a:lnSpc>
                <a:spcPct val="125000"/>
              </a:lnSpc>
              <a:buNone/>
            </a:pPr>
            <a:r>
              <a:rPr lang="en-US" altLang="en-US" dirty="0">
                <a:latin typeface="Times New Roman" panose="02020603050405020304" charset="0"/>
                <a:cs typeface="Times New Roman" panose="02020603050405020304" charset="0"/>
              </a:rPr>
              <a:t>Avoids leaving any background processes running.</a:t>
            </a:r>
          </a:p>
        </p:txBody>
      </p:sp>
      <p:pic>
        <p:nvPicPr>
          <p:cNvPr id="4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040" y="1536065"/>
            <a:ext cx="2453005" cy="9779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325" y="3613150"/>
            <a:ext cx="1866900" cy="654050"/>
          </a:xfrm>
          <a:prstGeom prst="rect">
            <a:avLst/>
          </a:prstGeom>
        </p:spPr>
      </p:pic>
    </p:spTree>
  </p:cSld>
  <p:clrMapOvr>
    <a:masterClrMapping/>
  </p:clrMapOvr>
  <p:transition spd="slow">
    <p:wheel spokes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516890" y="149225"/>
            <a:ext cx="5803265" cy="37350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80000"/>
              </a:lnSpc>
            </a:pPr>
            <a:r>
              <a:rPr lang="en-US" altLang="en-US" sz="1800" b="1">
                <a:latin typeface="Times New Roman" panose="02020603050405020304" charset="0"/>
                <a:cs typeface="Times New Roman" panose="02020603050405020304" charset="0"/>
              </a:rPr>
              <a:t>Main Application Window Setup:</a:t>
            </a:r>
          </a:p>
          <a:p>
            <a:pPr>
              <a:lnSpc>
                <a:spcPct val="80000"/>
              </a:lnSpc>
            </a:pP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l">
              <a:lnSpc>
                <a:spcPct val="80000"/>
              </a:lnSpc>
            </a:pPr>
            <a:r>
              <a:rPr lang="en-US" altLang="en-US" sz="1600" b="1">
                <a:latin typeface="Times New Roman" panose="02020603050405020304" charset="0"/>
                <a:cs typeface="Times New Roman" panose="02020603050405020304" charset="0"/>
              </a:rPr>
              <a:t>Explanation:</a:t>
            </a:r>
          </a:p>
          <a:p>
            <a:pPr marL="342900" indent="-342900" algn="l">
              <a:lnSpc>
                <a:spcPct val="110000"/>
              </a:lnSpc>
              <a:buAutoNum type="arabicPeriod"/>
            </a:pPr>
            <a:r>
              <a:rPr lang="en-US" altLang="en-US" sz="1600">
                <a:latin typeface="Times New Roman" panose="02020603050405020304" charset="0"/>
                <a:cs typeface="Times New Roman" panose="02020603050405020304" charset="0"/>
              </a:rPr>
              <a:t>t k.Tk(): Creates the main window.</a:t>
            </a:r>
          </a:p>
          <a:p>
            <a:pPr marL="342900" indent="-342900" algn="l">
              <a:lnSpc>
                <a:spcPct val="110000"/>
              </a:lnSpc>
              <a:buAutoNum type="arabicPeriod"/>
            </a:pPr>
            <a:r>
              <a:rPr lang="en-US" altLang="en-US" sz="1600">
                <a:latin typeface="Times New Roman" panose="02020603050405020304" charset="0"/>
                <a:cs typeface="Times New Roman" panose="02020603050405020304" charset="0"/>
              </a:rPr>
              <a:t> title("..."): Sets the window title.</a:t>
            </a:r>
          </a:p>
          <a:p>
            <a:pPr marL="342900" indent="-342900" algn="l">
              <a:lnSpc>
                <a:spcPct val="110000"/>
              </a:lnSpc>
              <a:buAutoNum type="arabicPeriod"/>
            </a:pPr>
            <a:r>
              <a:rPr lang="en-US" altLang="en-US" sz="1600">
                <a:latin typeface="Times New Roman" panose="02020603050405020304" charset="0"/>
                <a:cs typeface="Times New Roman" panose="02020603050405020304" charset="0"/>
              </a:rPr>
              <a:t>geometry("900x700"): Defines the window size (900x700 pixels).</a:t>
            </a:r>
          </a:p>
          <a:p>
            <a:pPr marL="342900" indent="-342900" algn="l">
              <a:lnSpc>
                <a:spcPct val="110000"/>
              </a:lnSpc>
              <a:buAutoNum type="arabicPeriod"/>
            </a:pPr>
            <a:r>
              <a:rPr lang="en-US" altLang="en-US" sz="1600">
                <a:latin typeface="Times New Roman" panose="02020603050405020304" charset="0"/>
                <a:cs typeface="Times New Roman" panose="02020603050405020304" charset="0"/>
              </a:rPr>
              <a:t>resizable(True, True): Allows resizing horizontally and vertically.</a:t>
            </a:r>
          </a:p>
          <a:p>
            <a:pPr marL="342900" indent="-342900" algn="l">
              <a:lnSpc>
                <a:spcPct val="110000"/>
              </a:lnSpc>
              <a:buAutoNum type="arabicPeriod"/>
            </a:pPr>
            <a:r>
              <a:rPr lang="en-US" altLang="en-US" sz="1600">
                <a:latin typeface="Times New Roman" panose="02020603050405020304" charset="0"/>
                <a:cs typeface="Times New Roman" panose="02020603050405020304" charset="0"/>
              </a:rPr>
              <a:t>config(bg="#ffffff"): Sets the background color to white.</a:t>
            </a:r>
          </a:p>
          <a:p>
            <a:pPr algn="l">
              <a:lnSpc>
                <a:spcPct val="110000"/>
              </a:lnSpc>
            </a:pPr>
            <a:r>
              <a:rPr lang="en-US" altLang="en-US" sz="1600" b="1">
                <a:latin typeface="Times New Roman" panose="02020603050405020304" charset="0"/>
                <a:cs typeface="Times New Roman" panose="02020603050405020304" charset="0"/>
              </a:rPr>
              <a:t>Purpose:</a:t>
            </a:r>
          </a:p>
          <a:p>
            <a:pPr algn="l">
              <a:lnSpc>
                <a:spcPct val="110000"/>
              </a:lnSpc>
            </a:pPr>
            <a:r>
              <a:rPr lang="en-US" altLang="en-US" sz="1600">
                <a:latin typeface="Times New Roman" panose="02020603050405020304" charset="0"/>
                <a:cs typeface="Times New Roman" panose="02020603050405020304" charset="0"/>
              </a:rPr>
              <a:t>Initializes the GUI with a visually appealing layout and functional space for user interaction</a:t>
            </a:r>
          </a:p>
          <a:p>
            <a:pPr algn="l">
              <a:lnSpc>
                <a:spcPct val="110000"/>
              </a:lnSpc>
            </a:pPr>
            <a:endParaRPr lang="en-US" altLang="en-US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Picture 3" descr="WhatsApp Image 2024-12-31 at 10.41.51 P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680" y="827405"/>
            <a:ext cx="2251710" cy="2251710"/>
          </a:xfrm>
          <a:prstGeom prst="rect">
            <a:avLst/>
          </a:prstGeom>
          <a:scene3d>
            <a:camera prst="perspectiveRight"/>
            <a:lightRig rig="threePt" dir="t"/>
          </a:scene3d>
        </p:spPr>
      </p:pic>
    </p:spTree>
  </p:cSld>
  <p:clrMapOvr>
    <a:masterClrMapping/>
  </p:clrMapOvr>
  <p:transition spd="slow">
    <p:wheel spokes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WhatsApp Video 2025-01-07 at 21.33.45_3bec655e">
            <a:hlinkClick r:id="" action="ppaction://media"/>
            <a:extLst>
              <a:ext uri="{FF2B5EF4-FFF2-40B4-BE49-F238E27FC236}">
                <a16:creationId xmlns:a16="http://schemas.microsoft.com/office/drawing/2014/main" xmlns="" id="{9C3E69D8-4D6A-4159-A812-046781867FDE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-1504709" y="0"/>
            <a:ext cx="12581681" cy="5143500"/>
          </a:xfrm>
          <a:prstGeom prst="rect">
            <a:avLst/>
          </a:prstGeom>
        </p:spPr>
      </p:pic>
    </p:spTree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4466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43"/>
          <p:cNvSpPr txBox="1">
            <a:spLocks noGrp="1"/>
          </p:cNvSpPr>
          <p:nvPr>
            <p:ph type="title"/>
          </p:nvPr>
        </p:nvSpPr>
        <p:spPr>
          <a:xfrm>
            <a:off x="720090" y="272415"/>
            <a:ext cx="7703820" cy="7454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GUI Widgets: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4"/>
          </p:nvPr>
        </p:nvSpPr>
        <p:spPr>
          <a:xfrm>
            <a:off x="391795" y="892175"/>
            <a:ext cx="8032115" cy="3956685"/>
          </a:xfrm>
        </p:spPr>
        <p:txBody>
          <a:bodyPr/>
          <a:lstStyle/>
          <a:p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1. Heading Label:</a:t>
            </a:r>
          </a:p>
          <a:p>
            <a:r>
              <a:rPr lang="en-US" altLang="en-US" sz="1400">
                <a:latin typeface="Times New Roman" panose="02020603050405020304" charset="0"/>
                <a:cs typeface="Times New Roman" panose="02020603050405020304" charset="0"/>
              </a:rPr>
              <a:t>     Text: </a:t>
            </a:r>
            <a:r>
              <a:rPr lang="en-US" altLang="en-US" sz="1400" b="0">
                <a:latin typeface="Times New Roman" panose="02020603050405020304" charset="0"/>
                <a:cs typeface="Times New Roman" panose="02020603050405020304" charset="0"/>
              </a:rPr>
              <a:t>"Sentiment Analysis with TTS"</a:t>
            </a:r>
          </a:p>
          <a:p>
            <a:r>
              <a:rPr lang="en-US" altLang="en-US" sz="1400">
                <a:latin typeface="Times New Roman" panose="02020603050405020304" charset="0"/>
                <a:cs typeface="Times New Roman" panose="02020603050405020304" charset="0"/>
              </a:rPr>
              <a:t>     Font: </a:t>
            </a:r>
            <a:r>
              <a:rPr lang="en-US" altLang="en-US" sz="1400" b="0">
                <a:latin typeface="Times New Roman" panose="02020603050405020304" charset="0"/>
                <a:cs typeface="Times New Roman" panose="02020603050405020304" charset="0"/>
              </a:rPr>
              <a:t>Helvetica, 20, Bold</a:t>
            </a:r>
          </a:p>
          <a:p>
            <a:r>
              <a:rPr lang="en-US" altLang="en-US" sz="1400">
                <a:latin typeface="Times New Roman" panose="02020603050405020304" charset="0"/>
                <a:cs typeface="Times New Roman" panose="02020603050405020304" charset="0"/>
              </a:rPr>
              <a:t>     Position:</a:t>
            </a:r>
            <a:r>
              <a:rPr lang="en-US" altLang="en-US" sz="1400" b="0">
                <a:latin typeface="Times New Roman" panose="02020603050405020304" charset="0"/>
                <a:cs typeface="Times New Roman" panose="02020603050405020304" charset="0"/>
              </a:rPr>
              <a:t> At the top, with padding for spacing.</a:t>
            </a:r>
            <a:endParaRPr lang="en-US" altLang="en-US" sz="1600" b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2. Text Input Section:</a:t>
            </a:r>
          </a:p>
          <a:p>
            <a:r>
              <a:rPr lang="en-US" altLang="en-US" sz="1400">
                <a:latin typeface="Times New Roman" panose="02020603050405020304" charset="0"/>
                <a:cs typeface="Times New Roman" panose="02020603050405020304" charset="0"/>
              </a:rPr>
              <a:t>     Label: </a:t>
            </a:r>
            <a:r>
              <a:rPr lang="en-US" altLang="en-US" sz="1400" b="0">
                <a:latin typeface="Times New Roman" panose="02020603050405020304" charset="0"/>
                <a:cs typeface="Times New Roman" panose="02020603050405020304" charset="0"/>
              </a:rPr>
              <a:t>"Enter your text below:"</a:t>
            </a:r>
          </a:p>
          <a:p>
            <a:r>
              <a:rPr lang="en-US" altLang="en-US" sz="1400">
                <a:latin typeface="Times New Roman" panose="02020603050405020304" charset="0"/>
                <a:cs typeface="Times New Roman" panose="02020603050405020304" charset="0"/>
              </a:rPr>
              <a:t>     Font:</a:t>
            </a:r>
            <a:r>
              <a:rPr lang="en-US" altLang="en-US" sz="1400" b="0">
                <a:latin typeface="Times New Roman" panose="02020603050405020304" charset="0"/>
                <a:cs typeface="Times New Roman" panose="02020603050405020304" charset="0"/>
              </a:rPr>
              <a:t> Helvetica, 14</a:t>
            </a:r>
          </a:p>
          <a:p>
            <a:r>
              <a:rPr lang="en-US" altLang="en-US" sz="1400">
                <a:latin typeface="Times New Roman" panose="02020603050405020304" charset="0"/>
                <a:cs typeface="Times New Roman" panose="02020603050405020304" charset="0"/>
              </a:rPr>
              <a:t>     Text Box:</a:t>
            </a:r>
            <a:r>
              <a:rPr lang="en-US" altLang="en-US" sz="1400" b="0">
                <a:latin typeface="Times New Roman" panose="02020603050405020304" charset="0"/>
                <a:cs typeface="Times New Roman" panose="02020603050405020304" charset="0"/>
              </a:rPr>
              <a:t> A multi-line input field for user text (Height: 6, Width: 60).</a:t>
            </a:r>
          </a:p>
          <a:p>
            <a:r>
              <a:rPr lang="en-US" altLang="en-US" sz="1400">
                <a:latin typeface="Times New Roman" panose="02020603050405020304" charset="0"/>
                <a:cs typeface="Times New Roman" panose="02020603050405020304" charset="0"/>
              </a:rPr>
              <a:t>     Font:</a:t>
            </a:r>
            <a:r>
              <a:rPr lang="en-US" altLang="en-US" sz="1400" b="0">
                <a:latin typeface="Times New Roman" panose="02020603050405020304" charset="0"/>
                <a:cs typeface="Times New Roman" panose="02020603050405020304" charset="0"/>
              </a:rPr>
              <a:t> Helvetica, 12</a:t>
            </a:r>
          </a:p>
          <a:p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3. Buttons:</a:t>
            </a:r>
          </a:p>
          <a:p>
            <a:r>
              <a:rPr lang="en-US" altLang="en-US" sz="1400">
                <a:latin typeface="Times New Roman" panose="02020603050405020304" charset="0"/>
                <a:cs typeface="Times New Roman" panose="02020603050405020304" charset="0"/>
              </a:rPr>
              <a:t>    Convert to TTS:</a:t>
            </a:r>
            <a:r>
              <a:rPr lang="en-US" altLang="en-US" sz="1400" b="0">
                <a:latin typeface="Times New Roman" panose="02020603050405020304" charset="0"/>
                <a:cs typeface="Times New Roman" panose="02020603050405020304" charset="0"/>
              </a:rPr>
              <a:t> Converts entered text to speech.</a:t>
            </a:r>
          </a:p>
          <a:p>
            <a:r>
              <a:rPr lang="en-US" altLang="en-US" sz="1400">
                <a:latin typeface="Times New Roman" panose="02020603050405020304" charset="0"/>
                <a:cs typeface="Times New Roman" panose="02020603050405020304" charset="0"/>
              </a:rPr>
              <a:t>    Analyze Sentiment:</a:t>
            </a:r>
            <a:r>
              <a:rPr lang="en-US" altLang="en-US" sz="1400" b="0">
                <a:latin typeface="Times New Roman" panose="02020603050405020304" charset="0"/>
                <a:cs typeface="Times New Roman" panose="02020603050405020304" charset="0"/>
              </a:rPr>
              <a:t> Analyzes sentiment of entered text.</a:t>
            </a:r>
          </a:p>
          <a:p>
            <a:r>
              <a:rPr lang="en-US" altLang="en-US" sz="1400">
                <a:latin typeface="Times New Roman" panose="02020603050405020304" charset="0"/>
                <a:cs typeface="Times New Roman" panose="02020603050405020304" charset="0"/>
              </a:rPr>
              <a:t>    Perform Both: </a:t>
            </a:r>
            <a:r>
              <a:rPr lang="en-US" altLang="en-US" sz="1400" b="0">
                <a:latin typeface="Times New Roman" panose="02020603050405020304" charset="0"/>
                <a:cs typeface="Times New Roman" panose="02020603050405020304" charset="0"/>
              </a:rPr>
              <a:t>Executes both text-to-speech and sentiment analysis.</a:t>
            </a:r>
          </a:p>
          <a:p>
            <a:r>
              <a:rPr lang="en-US" altLang="en-US" sz="1400">
                <a:latin typeface="Times New Roman" panose="02020603050405020304" charset="0"/>
                <a:cs typeface="Times New Roman" panose="02020603050405020304" charset="0"/>
              </a:rPr>
              <a:t>    Exit:</a:t>
            </a:r>
            <a:r>
              <a:rPr lang="en-US" altLang="en-US" sz="1400" b="0">
                <a:latin typeface="Times New Roman" panose="02020603050405020304" charset="0"/>
                <a:cs typeface="Times New Roman" panose="02020603050405020304" charset="0"/>
              </a:rPr>
              <a:t> Closes the application.</a:t>
            </a:r>
          </a:p>
        </p:txBody>
      </p:sp>
      <p:pic>
        <p:nvPicPr>
          <p:cNvPr id="3" name="Picture 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5005" y="729615"/>
            <a:ext cx="4238625" cy="1887855"/>
          </a:xfrm>
          <a:prstGeom prst="rect">
            <a:avLst/>
          </a:prstGeom>
        </p:spPr>
      </p:pic>
    </p:spTree>
  </p:cSld>
  <p:clrMapOvr>
    <a:masterClrMapping/>
  </p:clrMapOvr>
  <p:transition spd="slow">
    <p:wheel spokes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itle 13"/>
          <p:cNvSpPr>
            <a:spLocks noGrp="1"/>
          </p:cNvSpPr>
          <p:nvPr>
            <p:ph type="subTitle" idx="2"/>
          </p:nvPr>
        </p:nvSpPr>
        <p:spPr>
          <a:xfrm>
            <a:off x="791845" y="1257935"/>
            <a:ext cx="7536815" cy="3308985"/>
          </a:xfrm>
        </p:spPr>
        <p:txBody>
          <a:bodyPr/>
          <a:lstStyle/>
          <a:p>
            <a:r>
              <a:rPr lang="en-US" altLang="en-US" sz="1800" b="1" dirty="0">
                <a:latin typeface="Times New Roman" panose="02020603050405020304" charset="0"/>
                <a:cs typeface="Times New Roman" panose="02020603050405020304" charset="0"/>
              </a:rPr>
              <a:t>1. Sentiment Analysis Output:</a:t>
            </a:r>
          </a:p>
          <a:p>
            <a:r>
              <a:rPr lang="en-US" altLang="en-US" b="1" dirty="0">
                <a:latin typeface="Times New Roman" panose="02020603050405020304" charset="0"/>
                <a:cs typeface="Times New Roman" panose="02020603050405020304" charset="0"/>
              </a:rPr>
              <a:t>     Label:</a:t>
            </a:r>
            <a:r>
              <a:rPr lang="en-US" altLang="en-US" dirty="0">
                <a:latin typeface="Times New Roman" panose="02020603050405020304" charset="0"/>
                <a:cs typeface="Times New Roman" panose="02020603050405020304" charset="0"/>
              </a:rPr>
              <a:t> "Sentiment Analysis Output"</a:t>
            </a:r>
          </a:p>
          <a:p>
            <a:r>
              <a:rPr lang="en-US" altLang="en-US" b="1" dirty="0">
                <a:latin typeface="Times New Roman" panose="02020603050405020304" charset="0"/>
                <a:cs typeface="Times New Roman" panose="02020603050405020304" charset="0"/>
              </a:rPr>
              <a:t>     Text Box:</a:t>
            </a:r>
            <a:r>
              <a:rPr lang="en-US" altLang="en-US" dirty="0">
                <a:latin typeface="Times New Roman" panose="02020603050405020304" charset="0"/>
                <a:cs typeface="Times New Roman" panose="02020603050405020304" charset="0"/>
              </a:rPr>
              <a:t> Displays detailed sentiment results (Positive, </a:t>
            </a:r>
          </a:p>
          <a:p>
            <a:r>
              <a:rPr lang="en-US" altLang="en-US" dirty="0">
                <a:latin typeface="Times New Roman" panose="02020603050405020304" charset="0"/>
                <a:cs typeface="Times New Roman" panose="02020603050405020304" charset="0"/>
              </a:rPr>
              <a:t>     Neutral, Negative, Compound scores).</a:t>
            </a:r>
          </a:p>
          <a:p>
            <a:r>
              <a:rPr lang="en-US" altLang="en-US" sz="1800" b="1" dirty="0">
                <a:latin typeface="Times New Roman" panose="02020603050405020304" charset="0"/>
                <a:cs typeface="Times New Roman" panose="02020603050405020304" charset="0"/>
              </a:rPr>
              <a:t>2. Sentiment Result:</a:t>
            </a:r>
          </a:p>
          <a:p>
            <a:r>
              <a:rPr lang="en-US" altLang="en-US" b="1" dirty="0">
                <a:latin typeface="Times New Roman" panose="02020603050405020304" charset="0"/>
                <a:cs typeface="Times New Roman" panose="02020603050405020304" charset="0"/>
              </a:rPr>
              <a:t>     Label: </a:t>
            </a:r>
            <a:r>
              <a:rPr lang="en-US" altLang="en-US" dirty="0">
                <a:latin typeface="Times New Roman" panose="02020603050405020304" charset="0"/>
                <a:cs typeface="Times New Roman" panose="02020603050405020304" charset="0"/>
              </a:rPr>
              <a:t>Shows the overall sentiment (Positive, </a:t>
            </a:r>
          </a:p>
          <a:p>
            <a:r>
              <a:rPr lang="en-US" altLang="en-US" dirty="0">
                <a:latin typeface="Times New Roman" panose="02020603050405020304" charset="0"/>
                <a:cs typeface="Times New Roman" panose="02020603050405020304" charset="0"/>
              </a:rPr>
              <a:t>     Negative, Neutral).</a:t>
            </a:r>
          </a:p>
          <a:p>
            <a:r>
              <a:rPr lang="en-US" altLang="en-US" sz="1800" b="1" dirty="0">
                <a:latin typeface="Times New Roman" panose="02020603050405020304" charset="0"/>
                <a:cs typeface="Times New Roman" panose="02020603050405020304" charset="0"/>
              </a:rPr>
              <a:t>3. Sentiment Scores:</a:t>
            </a:r>
          </a:p>
          <a:p>
            <a:r>
              <a:rPr lang="en-US" altLang="en-US" b="1" dirty="0">
                <a:latin typeface="Times New Roman" panose="02020603050405020304" charset="0"/>
                <a:cs typeface="Times New Roman" panose="02020603050405020304" charset="0"/>
              </a:rPr>
              <a:t>     Label: </a:t>
            </a:r>
            <a:r>
              <a:rPr lang="en-US" altLang="en-US" dirty="0">
                <a:latin typeface="Times New Roman" panose="02020603050405020304" charset="0"/>
                <a:cs typeface="Times New Roman" panose="02020603050405020304" charset="0"/>
              </a:rPr>
              <a:t>Displays detailed sentiment scores </a:t>
            </a:r>
          </a:p>
          <a:p>
            <a:r>
              <a:rPr lang="en-US" altLang="en-US" dirty="0">
                <a:latin typeface="Times New Roman" panose="02020603050405020304" charset="0"/>
                <a:cs typeface="Times New Roman" panose="02020603050405020304" charset="0"/>
              </a:rPr>
              <a:t>     (Positive, Neutral, Negative, Compound). This structure summarizes the GUI widgets and </a:t>
            </a:r>
          </a:p>
          <a:p>
            <a:r>
              <a:rPr lang="en-US" altLang="en-US" dirty="0">
                <a:latin typeface="Times New Roman" panose="02020603050405020304" charset="0"/>
                <a:cs typeface="Times New Roman" panose="02020603050405020304" charset="0"/>
              </a:rPr>
              <a:t>     their layout for the application.</a:t>
            </a:r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 Result Display and Output Section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" name="Picture 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6075" y="1257935"/>
            <a:ext cx="3256280" cy="1356995"/>
          </a:xfrm>
          <a:prstGeom prst="rect">
            <a:avLst/>
          </a:prstGeom>
        </p:spPr>
      </p:pic>
    </p:spTree>
  </p:cSld>
  <p:clrMapOvr>
    <a:masterClrMapping/>
  </p:clrMapOvr>
  <p:transition spd="slow">
    <p:wheel spokes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90" y="681355"/>
            <a:ext cx="7703820" cy="544195"/>
          </a:xfrm>
        </p:spPr>
        <p:txBody>
          <a:bodyPr/>
          <a:lstStyle/>
          <a:p>
            <a:r>
              <a:rPr lang="en-US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  Uses: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720725" y="1139825"/>
            <a:ext cx="6880225" cy="34766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 sz="2000" b="1">
                <a:latin typeface="Times New Roman" panose="02020603050405020304" charset="0"/>
                <a:cs typeface="Times New Roman" panose="02020603050405020304" charset="0"/>
              </a:rPr>
              <a:t>1. Accessibility: </a:t>
            </a:r>
          </a:p>
          <a:p>
            <a:r>
              <a:rPr lang="en-US" altLang="en-US" sz="2000" b="1">
                <a:latin typeface="Times New Roman" panose="02020603050405020304" charset="0"/>
                <a:cs typeface="Times New Roman" panose="02020603050405020304" charset="0"/>
              </a:rPr>
              <a:t>           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The application's text-to-speech functionality makes it accessible to users with visual impairments.</a:t>
            </a:r>
            <a:endParaRPr lang="en-US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 sz="2000" b="1">
                <a:latin typeface="Times New Roman" panose="02020603050405020304" charset="0"/>
                <a:cs typeface="Times New Roman" panose="02020603050405020304" charset="0"/>
              </a:rPr>
              <a:t>2. Sentiment analysis: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</a:p>
          <a:p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         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 The application's sentiment analysis functionality can be used to analyze customer feedback, reviews, and social media posts.</a:t>
            </a:r>
          </a:p>
          <a:p>
            <a:r>
              <a:rPr lang="en-US" altLang="en-US" sz="2000" b="1">
                <a:latin typeface="Times New Roman" panose="02020603050405020304" charset="0"/>
                <a:cs typeface="Times New Roman" panose="02020603050405020304" charset="0"/>
              </a:rPr>
              <a:t>3. Education: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</a:p>
          <a:p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          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 The application can be used as a teaching tool to help students learn about NLP and sentiment analysis.</a:t>
            </a:r>
          </a:p>
        </p:txBody>
      </p:sp>
    </p:spTree>
  </p:cSld>
  <p:clrMapOvr>
    <a:masterClrMapping/>
  </p:clrMapOvr>
  <p:transition spd="slow">
    <p:wheel spokes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/>
          <p:nvPr>
            <p:custDataLst>
              <p:tags r:id="rId1"/>
            </p:custDataLst>
          </p:nvPr>
        </p:nvGraphicFramePr>
        <p:xfrm>
          <a:off x="1566545" y="1176655"/>
          <a:ext cx="6399530" cy="33343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97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9976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75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                      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                      Cons                   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010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 sz="1200" b="1"/>
                        <a:t>User-friendly interface: </a:t>
                      </a:r>
                      <a:r>
                        <a:rPr lang="en-US" altLang="en-US" sz="1200"/>
                        <a:t>The application has a simple and intuitive interface that makes it easy for users to interact with.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 sz="1200"/>
                        <a:t>Limited functionality: The application only provides sentiment analysis and text-to-speech functionality, which may not be sufficient for more complex NLP tasks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858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 sz="1200" b="1"/>
                        <a:t>Sentiment analysis: </a:t>
                      </a:r>
                      <a:r>
                        <a:rPr lang="en-US" altLang="en-US" sz="1200"/>
                        <a:t>The application uses NLTK's VADER sentiment analysis tool to provide accurate sentiment analysis results.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 sz="1200" dirty="0"/>
                        <a:t>Dependence on external libraries: The application relies on external libraries like NLTK and gTTS, which may have their own limitations and dependencies.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06997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 sz="1200" b="1" dirty="0"/>
                        <a:t>Text-to-speech functionality:</a:t>
                      </a:r>
                      <a:r>
                        <a:rPr lang="en-US" altLang="en-US" sz="1200" dirty="0"/>
                        <a:t> The application uses gTTS to convert text to speech, making it accessible to users with visual impairments.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 sz="1200"/>
                        <a:t>Limited customization options: While the application allows users to input their own text, it does not provide many customization options for the sentiment analysis and text-to-speech functionality.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5" name="Google Shape;923;p50"/>
          <p:cNvSpPr txBox="1">
            <a:spLocks noGrp="1"/>
          </p:cNvSpPr>
          <p:nvPr>
            <p:ph type="title"/>
          </p:nvPr>
        </p:nvSpPr>
        <p:spPr>
          <a:xfrm>
            <a:off x="720090" y="334645"/>
            <a:ext cx="7703820" cy="6832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Pros and Cons:</a:t>
            </a:r>
          </a:p>
        </p:txBody>
      </p:sp>
    </p:spTree>
  </p:cSld>
  <p:clrMapOvr>
    <a:masterClrMapping/>
  </p:clrMapOvr>
  <p:transition spd="slow">
    <p:wheel spokes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5" name="Google Shape;1825;p6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Conclusion:</a:t>
            </a:r>
          </a:p>
        </p:txBody>
      </p:sp>
      <p:sp>
        <p:nvSpPr>
          <p:cNvPr id="1826" name="Google Shape;1826;p65"/>
          <p:cNvSpPr txBox="1">
            <a:spLocks noGrp="1"/>
          </p:cNvSpPr>
          <p:nvPr>
            <p:ph type="subTitle" idx="1"/>
          </p:nvPr>
        </p:nvSpPr>
        <p:spPr>
          <a:xfrm>
            <a:off x="946785" y="1017905"/>
            <a:ext cx="6809740" cy="31616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800" dirty="0">
                <a:solidFill>
                  <a:schemeClr val="hlink"/>
                </a:solidFill>
                <a:latin typeface="Times New Roman" panose="02020603050405020304" charset="0"/>
                <a:cs typeface="Times New Roman" panose="02020603050405020304" charset="0"/>
              </a:rPr>
              <a:t>This project demonstrates the use of Python, Tkinter, NLTK, and gTTS libraries to build a sentiment analysis and text-to-speech application. While the application has its limitations, it provides a useful tool for users who want to analyze sentiment and convert text to speech. With further development and customization, this application can be used in a variety of contexts, including accessibility, education, and customer feedback analysis.</a:t>
            </a:r>
          </a:p>
        </p:txBody>
      </p:sp>
    </p:spTree>
  </p:cSld>
  <p:clrMapOvr>
    <a:masterClrMapping/>
  </p:clrMapOvr>
  <p:transition spd="slow">
    <p:wheel spokes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8545" y="1567815"/>
            <a:ext cx="7365365" cy="2176145"/>
          </a:xfrm>
        </p:spPr>
        <p:txBody>
          <a:bodyPr/>
          <a:lstStyle/>
          <a:p>
            <a:r>
              <a:rPr lang="en-US" sz="88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THANK YOU</a:t>
            </a:r>
          </a:p>
        </p:txBody>
      </p:sp>
    </p:spTree>
  </p:cSld>
  <p:clrMapOvr>
    <a:masterClrMapping/>
  </p:clrMapOvr>
  <p:transition spd="slow">
    <p:wheel spokes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3483" y="1196387"/>
            <a:ext cx="7705090" cy="2648585"/>
          </a:xfrm>
        </p:spPr>
        <p:txBody>
          <a:bodyPr/>
          <a:lstStyle/>
          <a:p>
            <a:pPr algn="ctr"/>
            <a:r>
              <a:rPr lang="en-US" altLang="en-US" sz="2800" dirty="0">
                <a:sym typeface="+mn-ea"/>
              </a:rPr>
              <a:t>   </a:t>
            </a:r>
            <a:r>
              <a:rPr lang="en-US" altLang="en-US" sz="28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Zargul Zafar:                   2022-BS-SE-093</a:t>
            </a:r>
          </a:p>
          <a:p>
            <a:pPr algn="ctr"/>
            <a:r>
              <a:rPr lang="en-US" altLang="en-US" sz="28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Ashmal Sahifa Younus:   2022-BS-SE-121</a:t>
            </a:r>
            <a:br>
              <a:rPr lang="en-US" altLang="en-US" sz="28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</a:br>
            <a:r>
              <a:rPr lang="en-US" altLang="en-US" sz="28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Ammara Ahmad:             2022-BS-SE-110</a:t>
            </a:r>
            <a:br>
              <a:rPr lang="en-US" altLang="en-US" sz="28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</a:br>
            <a:r>
              <a:rPr lang="en-US" altLang="en-US" sz="28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Romaisa Tanveer:            2022-BS-SE-091</a:t>
            </a:r>
          </a:p>
        </p:txBody>
      </p:sp>
    </p:spTree>
  </p:cSld>
  <p:clrMapOvr>
    <a:masterClrMapping/>
  </p:clrMapOvr>
  <p:transition spd="slow">
    <p:wheel spokes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39"/>
          <p:cNvSpPr txBox="1">
            <a:spLocks noGrp="1"/>
          </p:cNvSpPr>
          <p:nvPr>
            <p:ph type="subTitle" idx="1"/>
          </p:nvPr>
        </p:nvSpPr>
        <p:spPr>
          <a:xfrm>
            <a:off x="734695" y="1321490"/>
            <a:ext cx="5011012" cy="175432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600" dirty="0">
                <a:latin typeface="Times New Roman" panose="02020603050405020304" charset="0"/>
                <a:cs typeface="Times New Roman" panose="02020603050405020304" charset="0"/>
              </a:rPr>
              <a:t>This Python application integrates </a:t>
            </a:r>
            <a:r>
              <a:rPr lang="en-US" altLang="en-US" sz="1600" b="1" dirty="0">
                <a:latin typeface="Times New Roman" panose="02020603050405020304" charset="0"/>
                <a:cs typeface="Times New Roman" panose="02020603050405020304" charset="0"/>
              </a:rPr>
              <a:t>Sentiment Analysis</a:t>
            </a:r>
            <a:r>
              <a:rPr lang="en-US" altLang="en-US" sz="1600" dirty="0">
                <a:latin typeface="Times New Roman" panose="02020603050405020304" charset="0"/>
                <a:cs typeface="Times New Roman" panose="02020603050405020304" charset="0"/>
              </a:rPr>
              <a:t> and </a:t>
            </a:r>
            <a:r>
              <a:rPr lang="en-US" altLang="en-US" sz="1600" b="1" dirty="0">
                <a:latin typeface="Times New Roman" panose="02020603050405020304" charset="0"/>
                <a:cs typeface="Times New Roman" panose="02020603050405020304" charset="0"/>
              </a:rPr>
              <a:t>Text-to-Speech</a:t>
            </a:r>
            <a:r>
              <a:rPr lang="en-US" altLang="en-US" sz="1600" dirty="0">
                <a:latin typeface="Times New Roman" panose="02020603050405020304" charset="0"/>
                <a:cs typeface="Times New Roman" panose="02020603050405020304" charset="0"/>
              </a:rPr>
              <a:t> (TTS) functionalities. Using </a:t>
            </a:r>
            <a:r>
              <a:rPr lang="en-US" altLang="en-US" sz="1600" b="1" dirty="0">
                <a:latin typeface="Times New Roman" panose="02020603050405020304" charset="0"/>
                <a:cs typeface="Times New Roman" panose="02020603050405020304" charset="0"/>
              </a:rPr>
              <a:t>VADER</a:t>
            </a:r>
            <a:r>
              <a:rPr lang="en-US" altLang="en-US" sz="1600" dirty="0">
                <a:latin typeface="Times New Roman" panose="02020603050405020304" charset="0"/>
                <a:cs typeface="Times New Roman" panose="02020603050405020304" charset="0"/>
              </a:rPr>
              <a:t> from the nltk library. Additionally</a:t>
            </a:r>
            <a:r>
              <a:rPr lang="en-US" altLang="en-US" sz="1600" b="1" dirty="0">
                <a:latin typeface="Times New Roman" panose="02020603050405020304" charset="0"/>
                <a:cs typeface="Times New Roman" panose="02020603050405020304" charset="0"/>
              </a:rPr>
              <a:t>,</a:t>
            </a:r>
            <a:r>
              <a:rPr lang="en-US" altLang="en-US" sz="1600" dirty="0">
                <a:latin typeface="Times New Roman" panose="02020603050405020304" charset="0"/>
                <a:cs typeface="Times New Roman" panose="02020603050405020304" charset="0"/>
              </a:rPr>
              <a:t> it converts the text into speech  using the </a:t>
            </a:r>
            <a:r>
              <a:rPr lang="en-US" altLang="en-US" sz="1600" b="1" dirty="0">
                <a:latin typeface="Times New Roman" panose="02020603050405020304" charset="0"/>
                <a:cs typeface="Times New Roman" panose="02020603050405020304" charset="0"/>
              </a:rPr>
              <a:t>gTTS library, </a:t>
            </a:r>
            <a:r>
              <a:rPr lang="en-US" altLang="en-US" sz="1600" dirty="0">
                <a:latin typeface="Times New Roman" panose="02020603050405020304" charset="0"/>
                <a:cs typeface="Times New Roman" panose="02020603050405020304" charset="0"/>
              </a:rPr>
              <a:t>allowing the user to listen to the analysis. It offers an engaging way to explore sentiment analysis and generate audio outputs.</a:t>
            </a:r>
          </a:p>
        </p:txBody>
      </p:sp>
      <p:grpSp>
        <p:nvGrpSpPr>
          <p:cNvPr id="533" name="Google Shape;533;p39"/>
          <p:cNvGrpSpPr/>
          <p:nvPr/>
        </p:nvGrpSpPr>
        <p:grpSpPr>
          <a:xfrm>
            <a:off x="5824825" y="1527650"/>
            <a:ext cx="2854173" cy="2794752"/>
            <a:chOff x="5824825" y="1527650"/>
            <a:chExt cx="2854173" cy="2794752"/>
          </a:xfrm>
        </p:grpSpPr>
        <p:sp>
          <p:nvSpPr>
            <p:cNvPr id="534" name="Google Shape;534;p39"/>
            <p:cNvSpPr/>
            <p:nvPr/>
          </p:nvSpPr>
          <p:spPr>
            <a:xfrm>
              <a:off x="6851449" y="4087375"/>
              <a:ext cx="681552" cy="126175"/>
            </a:xfrm>
            <a:custGeom>
              <a:avLst/>
              <a:gdLst/>
              <a:ahLst/>
              <a:cxnLst/>
              <a:rect l="l" t="t" r="r" b="b"/>
              <a:pathLst>
                <a:path w="48848" h="1987" extrusionOk="0">
                  <a:moveTo>
                    <a:pt x="48848" y="996"/>
                  </a:moveTo>
                  <a:cubicBezTo>
                    <a:pt x="48848" y="1543"/>
                    <a:pt x="37914" y="1986"/>
                    <a:pt x="24424" y="1986"/>
                  </a:cubicBezTo>
                  <a:cubicBezTo>
                    <a:pt x="10935" y="1986"/>
                    <a:pt x="1" y="1543"/>
                    <a:pt x="1" y="996"/>
                  </a:cubicBezTo>
                  <a:cubicBezTo>
                    <a:pt x="1" y="450"/>
                    <a:pt x="10935" y="1"/>
                    <a:pt x="24424" y="1"/>
                  </a:cubicBezTo>
                  <a:cubicBezTo>
                    <a:pt x="37914" y="1"/>
                    <a:pt x="48848" y="450"/>
                    <a:pt x="48848" y="996"/>
                  </a:cubicBezTo>
                  <a:close/>
                </a:path>
              </a:pathLst>
            </a:custGeom>
            <a:solidFill>
              <a:srgbClr val="134F5C">
                <a:alpha val="32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9"/>
            <p:cNvSpPr/>
            <p:nvPr/>
          </p:nvSpPr>
          <p:spPr>
            <a:xfrm>
              <a:off x="7477175" y="4122900"/>
              <a:ext cx="1157331" cy="199500"/>
            </a:xfrm>
            <a:custGeom>
              <a:avLst/>
              <a:gdLst/>
              <a:ahLst/>
              <a:cxnLst/>
              <a:rect l="l" t="t" r="r" b="b"/>
              <a:pathLst>
                <a:path w="48848" h="1987" extrusionOk="0">
                  <a:moveTo>
                    <a:pt x="48848" y="996"/>
                  </a:moveTo>
                  <a:cubicBezTo>
                    <a:pt x="48848" y="1543"/>
                    <a:pt x="37914" y="1986"/>
                    <a:pt x="24424" y="1986"/>
                  </a:cubicBezTo>
                  <a:cubicBezTo>
                    <a:pt x="10935" y="1986"/>
                    <a:pt x="1" y="1543"/>
                    <a:pt x="1" y="996"/>
                  </a:cubicBezTo>
                  <a:cubicBezTo>
                    <a:pt x="1" y="450"/>
                    <a:pt x="10935" y="1"/>
                    <a:pt x="24424" y="1"/>
                  </a:cubicBezTo>
                  <a:cubicBezTo>
                    <a:pt x="37914" y="1"/>
                    <a:pt x="48848" y="450"/>
                    <a:pt x="48848" y="996"/>
                  </a:cubicBezTo>
                  <a:close/>
                </a:path>
              </a:pathLst>
            </a:custGeom>
            <a:solidFill>
              <a:srgbClr val="134F5C">
                <a:alpha val="32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9"/>
            <p:cNvSpPr/>
            <p:nvPr/>
          </p:nvSpPr>
          <p:spPr>
            <a:xfrm>
              <a:off x="5974449" y="4087375"/>
              <a:ext cx="681552" cy="126175"/>
            </a:xfrm>
            <a:custGeom>
              <a:avLst/>
              <a:gdLst/>
              <a:ahLst/>
              <a:cxnLst/>
              <a:rect l="l" t="t" r="r" b="b"/>
              <a:pathLst>
                <a:path w="48848" h="1987" extrusionOk="0">
                  <a:moveTo>
                    <a:pt x="48848" y="996"/>
                  </a:moveTo>
                  <a:cubicBezTo>
                    <a:pt x="48848" y="1543"/>
                    <a:pt x="37914" y="1986"/>
                    <a:pt x="24424" y="1986"/>
                  </a:cubicBezTo>
                  <a:cubicBezTo>
                    <a:pt x="10935" y="1986"/>
                    <a:pt x="1" y="1543"/>
                    <a:pt x="1" y="996"/>
                  </a:cubicBezTo>
                  <a:cubicBezTo>
                    <a:pt x="1" y="450"/>
                    <a:pt x="10935" y="1"/>
                    <a:pt x="24424" y="1"/>
                  </a:cubicBezTo>
                  <a:cubicBezTo>
                    <a:pt x="37914" y="1"/>
                    <a:pt x="48848" y="450"/>
                    <a:pt x="48848" y="996"/>
                  </a:cubicBezTo>
                  <a:close/>
                </a:path>
              </a:pathLst>
            </a:custGeom>
            <a:solidFill>
              <a:srgbClr val="134F5C">
                <a:alpha val="32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37" name="Google Shape;537;p39"/>
            <p:cNvGrpSpPr/>
            <p:nvPr/>
          </p:nvGrpSpPr>
          <p:grpSpPr>
            <a:xfrm>
              <a:off x="5824825" y="1527650"/>
              <a:ext cx="2854173" cy="2794752"/>
              <a:chOff x="5824825" y="1527650"/>
              <a:chExt cx="2854173" cy="2794752"/>
            </a:xfrm>
          </p:grpSpPr>
          <p:sp>
            <p:nvSpPr>
              <p:cNvPr id="538" name="Google Shape;538;p39"/>
              <p:cNvSpPr/>
              <p:nvPr/>
            </p:nvSpPr>
            <p:spPr>
              <a:xfrm>
                <a:off x="6408134" y="1694871"/>
                <a:ext cx="256051" cy="259184"/>
              </a:xfrm>
              <a:custGeom>
                <a:avLst/>
                <a:gdLst/>
                <a:ahLst/>
                <a:cxnLst/>
                <a:rect l="l" t="t" r="r" b="b"/>
                <a:pathLst>
                  <a:path w="4168" h="4219" extrusionOk="0">
                    <a:moveTo>
                      <a:pt x="1" y="3482"/>
                    </a:moveTo>
                    <a:lnTo>
                      <a:pt x="2907" y="4219"/>
                    </a:lnTo>
                    <a:cubicBezTo>
                      <a:pt x="3143" y="3528"/>
                      <a:pt x="3592" y="2936"/>
                      <a:pt x="4167" y="2521"/>
                    </a:cubicBezTo>
                    <a:lnTo>
                      <a:pt x="2550" y="1"/>
                    </a:lnTo>
                    <a:cubicBezTo>
                      <a:pt x="1348" y="835"/>
                      <a:pt x="438" y="2061"/>
                      <a:pt x="1" y="348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39"/>
              <p:cNvSpPr/>
              <p:nvPr/>
            </p:nvSpPr>
            <p:spPr>
              <a:xfrm>
                <a:off x="6724577" y="1833832"/>
                <a:ext cx="467808" cy="591841"/>
              </a:xfrm>
              <a:custGeom>
                <a:avLst/>
                <a:gdLst/>
                <a:ahLst/>
                <a:cxnLst/>
                <a:rect l="l" t="t" r="r" b="b"/>
                <a:pathLst>
                  <a:path w="7615" h="9634" extrusionOk="0">
                    <a:moveTo>
                      <a:pt x="1094" y="9634"/>
                    </a:moveTo>
                    <a:cubicBezTo>
                      <a:pt x="4691" y="9634"/>
                      <a:pt x="7614" y="6705"/>
                      <a:pt x="7614" y="3114"/>
                    </a:cubicBezTo>
                    <a:cubicBezTo>
                      <a:pt x="7614" y="1986"/>
                      <a:pt x="7326" y="927"/>
                      <a:pt x="6820" y="0"/>
                    </a:cubicBezTo>
                    <a:lnTo>
                      <a:pt x="4259" y="1560"/>
                    </a:lnTo>
                    <a:cubicBezTo>
                      <a:pt x="4489" y="2026"/>
                      <a:pt x="4622" y="2550"/>
                      <a:pt x="4622" y="3114"/>
                    </a:cubicBezTo>
                    <a:cubicBezTo>
                      <a:pt x="4622" y="5065"/>
                      <a:pt x="3039" y="6641"/>
                      <a:pt x="1094" y="6641"/>
                    </a:cubicBezTo>
                    <a:cubicBezTo>
                      <a:pt x="950" y="6641"/>
                      <a:pt x="806" y="6630"/>
                      <a:pt x="668" y="6613"/>
                    </a:cubicBezTo>
                    <a:lnTo>
                      <a:pt x="1" y="9536"/>
                    </a:lnTo>
                    <a:cubicBezTo>
                      <a:pt x="352" y="9594"/>
                      <a:pt x="720" y="9634"/>
                      <a:pt x="1094" y="9634"/>
                    </a:cubicBezTo>
                    <a:close/>
                  </a:path>
                </a:pathLst>
              </a:custGeom>
              <a:solidFill>
                <a:srgbClr val="D9EAD3">
                  <a:alpha val="421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39"/>
              <p:cNvSpPr/>
              <p:nvPr/>
            </p:nvSpPr>
            <p:spPr>
              <a:xfrm>
                <a:off x="6363964" y="1606469"/>
                <a:ext cx="853482" cy="853543"/>
              </a:xfrm>
              <a:custGeom>
                <a:avLst/>
                <a:gdLst/>
                <a:ahLst/>
                <a:cxnLst/>
                <a:rect l="l" t="t" r="r" b="b"/>
                <a:pathLst>
                  <a:path w="13893" h="13894" extrusionOk="0">
                    <a:moveTo>
                      <a:pt x="12264" y="6953"/>
                    </a:moveTo>
                    <a:cubicBezTo>
                      <a:pt x="12264" y="3966"/>
                      <a:pt x="9836" y="1537"/>
                      <a:pt x="6849" y="1537"/>
                    </a:cubicBezTo>
                    <a:cubicBezTo>
                      <a:pt x="3862" y="1537"/>
                      <a:pt x="1434" y="3966"/>
                      <a:pt x="1434" y="6953"/>
                    </a:cubicBezTo>
                    <a:cubicBezTo>
                      <a:pt x="1434" y="9940"/>
                      <a:pt x="3862" y="12368"/>
                      <a:pt x="6849" y="12368"/>
                    </a:cubicBezTo>
                    <a:cubicBezTo>
                      <a:pt x="9836" y="12368"/>
                      <a:pt x="12264" y="9940"/>
                      <a:pt x="12264" y="6953"/>
                    </a:cubicBezTo>
                    <a:close/>
                    <a:moveTo>
                      <a:pt x="1497" y="6953"/>
                    </a:moveTo>
                    <a:cubicBezTo>
                      <a:pt x="1497" y="4001"/>
                      <a:pt x="3902" y="1607"/>
                      <a:pt x="6843" y="1607"/>
                    </a:cubicBezTo>
                    <a:cubicBezTo>
                      <a:pt x="9790" y="1607"/>
                      <a:pt x="12189" y="4012"/>
                      <a:pt x="12189" y="6953"/>
                    </a:cubicBezTo>
                    <a:cubicBezTo>
                      <a:pt x="12189" y="9893"/>
                      <a:pt x="9784" y="12299"/>
                      <a:pt x="6843" y="12299"/>
                    </a:cubicBezTo>
                    <a:cubicBezTo>
                      <a:pt x="3902" y="12299"/>
                      <a:pt x="1497" y="9899"/>
                      <a:pt x="1497" y="6953"/>
                    </a:cubicBezTo>
                    <a:close/>
                    <a:moveTo>
                      <a:pt x="12914" y="7016"/>
                    </a:moveTo>
                    <a:lnTo>
                      <a:pt x="12914" y="6884"/>
                    </a:lnTo>
                    <a:lnTo>
                      <a:pt x="13893" y="6884"/>
                    </a:lnTo>
                    <a:lnTo>
                      <a:pt x="13893" y="7016"/>
                    </a:lnTo>
                    <a:close/>
                    <a:moveTo>
                      <a:pt x="979" y="6884"/>
                    </a:moveTo>
                    <a:lnTo>
                      <a:pt x="979" y="7016"/>
                    </a:lnTo>
                    <a:lnTo>
                      <a:pt x="1" y="7016"/>
                    </a:lnTo>
                    <a:lnTo>
                      <a:pt x="1" y="6884"/>
                    </a:lnTo>
                    <a:close/>
                    <a:moveTo>
                      <a:pt x="12886" y="6360"/>
                    </a:moveTo>
                    <a:lnTo>
                      <a:pt x="13858" y="6274"/>
                    </a:lnTo>
                    <a:lnTo>
                      <a:pt x="13870" y="6406"/>
                    </a:lnTo>
                    <a:lnTo>
                      <a:pt x="12897" y="6492"/>
                    </a:lnTo>
                    <a:close/>
                    <a:moveTo>
                      <a:pt x="1008" y="7534"/>
                    </a:moveTo>
                    <a:lnTo>
                      <a:pt x="35" y="7620"/>
                    </a:lnTo>
                    <a:lnTo>
                      <a:pt x="24" y="7488"/>
                    </a:lnTo>
                    <a:lnTo>
                      <a:pt x="996" y="7402"/>
                    </a:lnTo>
                    <a:close/>
                    <a:moveTo>
                      <a:pt x="12805" y="5854"/>
                    </a:moveTo>
                    <a:lnTo>
                      <a:pt x="13760" y="5681"/>
                    </a:lnTo>
                    <a:lnTo>
                      <a:pt x="13783" y="5808"/>
                    </a:lnTo>
                    <a:lnTo>
                      <a:pt x="12828" y="5980"/>
                    </a:lnTo>
                    <a:close/>
                    <a:moveTo>
                      <a:pt x="1083" y="8052"/>
                    </a:moveTo>
                    <a:lnTo>
                      <a:pt x="121" y="8225"/>
                    </a:lnTo>
                    <a:lnTo>
                      <a:pt x="104" y="8098"/>
                    </a:lnTo>
                    <a:lnTo>
                      <a:pt x="1059" y="7925"/>
                    </a:lnTo>
                    <a:close/>
                    <a:moveTo>
                      <a:pt x="12690" y="5341"/>
                    </a:moveTo>
                    <a:lnTo>
                      <a:pt x="13634" y="5088"/>
                    </a:lnTo>
                    <a:lnTo>
                      <a:pt x="13668" y="5221"/>
                    </a:lnTo>
                    <a:lnTo>
                      <a:pt x="12725" y="5468"/>
                    </a:lnTo>
                    <a:close/>
                    <a:moveTo>
                      <a:pt x="1198" y="8564"/>
                    </a:moveTo>
                    <a:lnTo>
                      <a:pt x="254" y="8817"/>
                    </a:lnTo>
                    <a:lnTo>
                      <a:pt x="219" y="8685"/>
                    </a:lnTo>
                    <a:lnTo>
                      <a:pt x="1157" y="8432"/>
                    </a:lnTo>
                    <a:close/>
                    <a:moveTo>
                      <a:pt x="12523" y="4852"/>
                    </a:moveTo>
                    <a:lnTo>
                      <a:pt x="13438" y="4518"/>
                    </a:lnTo>
                    <a:lnTo>
                      <a:pt x="13484" y="4645"/>
                    </a:lnTo>
                    <a:lnTo>
                      <a:pt x="12569" y="4973"/>
                    </a:lnTo>
                    <a:close/>
                    <a:moveTo>
                      <a:pt x="1359" y="9053"/>
                    </a:moveTo>
                    <a:lnTo>
                      <a:pt x="444" y="9381"/>
                    </a:lnTo>
                    <a:lnTo>
                      <a:pt x="403" y="9260"/>
                    </a:lnTo>
                    <a:lnTo>
                      <a:pt x="1318" y="8932"/>
                    </a:lnTo>
                    <a:close/>
                    <a:moveTo>
                      <a:pt x="12322" y="4369"/>
                    </a:moveTo>
                    <a:lnTo>
                      <a:pt x="13208" y="3960"/>
                    </a:lnTo>
                    <a:lnTo>
                      <a:pt x="13265" y="4081"/>
                    </a:lnTo>
                    <a:lnTo>
                      <a:pt x="12379" y="4490"/>
                    </a:lnTo>
                    <a:close/>
                    <a:moveTo>
                      <a:pt x="1560" y="9537"/>
                    </a:moveTo>
                    <a:lnTo>
                      <a:pt x="680" y="9945"/>
                    </a:lnTo>
                    <a:lnTo>
                      <a:pt x="622" y="9824"/>
                    </a:lnTo>
                    <a:lnTo>
                      <a:pt x="1503" y="9410"/>
                    </a:lnTo>
                    <a:close/>
                    <a:moveTo>
                      <a:pt x="12080" y="3908"/>
                    </a:moveTo>
                    <a:lnTo>
                      <a:pt x="12920" y="3419"/>
                    </a:lnTo>
                    <a:lnTo>
                      <a:pt x="12983" y="3534"/>
                    </a:lnTo>
                    <a:lnTo>
                      <a:pt x="12143" y="4024"/>
                    </a:lnTo>
                    <a:close/>
                    <a:moveTo>
                      <a:pt x="1808" y="9997"/>
                    </a:moveTo>
                    <a:lnTo>
                      <a:pt x="962" y="10486"/>
                    </a:lnTo>
                    <a:lnTo>
                      <a:pt x="898" y="10371"/>
                    </a:lnTo>
                    <a:lnTo>
                      <a:pt x="1744" y="9882"/>
                    </a:lnTo>
                    <a:close/>
                    <a:moveTo>
                      <a:pt x="11792" y="3477"/>
                    </a:moveTo>
                    <a:lnTo>
                      <a:pt x="12586" y="2919"/>
                    </a:lnTo>
                    <a:lnTo>
                      <a:pt x="12667" y="3022"/>
                    </a:lnTo>
                    <a:lnTo>
                      <a:pt x="11867" y="3586"/>
                    </a:lnTo>
                    <a:close/>
                    <a:moveTo>
                      <a:pt x="2095" y="10429"/>
                    </a:moveTo>
                    <a:lnTo>
                      <a:pt x="1295" y="10987"/>
                    </a:lnTo>
                    <a:lnTo>
                      <a:pt x="1215" y="10878"/>
                    </a:lnTo>
                    <a:lnTo>
                      <a:pt x="2015" y="10319"/>
                    </a:lnTo>
                    <a:close/>
                    <a:moveTo>
                      <a:pt x="11476" y="3068"/>
                    </a:moveTo>
                    <a:lnTo>
                      <a:pt x="12224" y="2441"/>
                    </a:lnTo>
                    <a:lnTo>
                      <a:pt x="12310" y="2545"/>
                    </a:lnTo>
                    <a:lnTo>
                      <a:pt x="11562" y="3166"/>
                    </a:lnTo>
                    <a:close/>
                    <a:moveTo>
                      <a:pt x="2418" y="10837"/>
                    </a:moveTo>
                    <a:lnTo>
                      <a:pt x="1669" y="11465"/>
                    </a:lnTo>
                    <a:lnTo>
                      <a:pt x="1583" y="11361"/>
                    </a:lnTo>
                    <a:lnTo>
                      <a:pt x="2331" y="10734"/>
                    </a:lnTo>
                    <a:close/>
                    <a:moveTo>
                      <a:pt x="11113" y="2688"/>
                    </a:moveTo>
                    <a:lnTo>
                      <a:pt x="11804" y="1998"/>
                    </a:lnTo>
                    <a:lnTo>
                      <a:pt x="11902" y="2090"/>
                    </a:lnTo>
                    <a:lnTo>
                      <a:pt x="11211" y="2781"/>
                    </a:lnTo>
                    <a:close/>
                    <a:moveTo>
                      <a:pt x="2769" y="11217"/>
                    </a:moveTo>
                    <a:lnTo>
                      <a:pt x="2078" y="11908"/>
                    </a:lnTo>
                    <a:lnTo>
                      <a:pt x="1986" y="11816"/>
                    </a:lnTo>
                    <a:lnTo>
                      <a:pt x="2677" y="11125"/>
                    </a:lnTo>
                    <a:close/>
                    <a:moveTo>
                      <a:pt x="10728" y="2343"/>
                    </a:moveTo>
                    <a:lnTo>
                      <a:pt x="11355" y="1595"/>
                    </a:lnTo>
                    <a:lnTo>
                      <a:pt x="11453" y="1676"/>
                    </a:lnTo>
                    <a:lnTo>
                      <a:pt x="10825" y="2424"/>
                    </a:lnTo>
                    <a:close/>
                    <a:moveTo>
                      <a:pt x="3160" y="11562"/>
                    </a:moveTo>
                    <a:lnTo>
                      <a:pt x="2533" y="12311"/>
                    </a:lnTo>
                    <a:lnTo>
                      <a:pt x="2429" y="12224"/>
                    </a:lnTo>
                    <a:lnTo>
                      <a:pt x="3056" y="11476"/>
                    </a:lnTo>
                    <a:close/>
                    <a:moveTo>
                      <a:pt x="10307" y="2027"/>
                    </a:moveTo>
                    <a:lnTo>
                      <a:pt x="10871" y="1227"/>
                    </a:lnTo>
                    <a:lnTo>
                      <a:pt x="10981" y="1307"/>
                    </a:lnTo>
                    <a:lnTo>
                      <a:pt x="10417" y="2101"/>
                    </a:lnTo>
                    <a:close/>
                    <a:moveTo>
                      <a:pt x="3574" y="11879"/>
                    </a:moveTo>
                    <a:lnTo>
                      <a:pt x="3016" y="12679"/>
                    </a:lnTo>
                    <a:lnTo>
                      <a:pt x="2907" y="12598"/>
                    </a:lnTo>
                    <a:lnTo>
                      <a:pt x="3471" y="11798"/>
                    </a:lnTo>
                    <a:close/>
                    <a:moveTo>
                      <a:pt x="9870" y="1750"/>
                    </a:moveTo>
                    <a:lnTo>
                      <a:pt x="10359" y="910"/>
                    </a:lnTo>
                    <a:lnTo>
                      <a:pt x="10474" y="974"/>
                    </a:lnTo>
                    <a:lnTo>
                      <a:pt x="9985" y="1814"/>
                    </a:lnTo>
                    <a:close/>
                    <a:moveTo>
                      <a:pt x="4017" y="12155"/>
                    </a:moveTo>
                    <a:lnTo>
                      <a:pt x="3528" y="12995"/>
                    </a:lnTo>
                    <a:lnTo>
                      <a:pt x="3413" y="12932"/>
                    </a:lnTo>
                    <a:lnTo>
                      <a:pt x="3902" y="12086"/>
                    </a:lnTo>
                    <a:close/>
                    <a:moveTo>
                      <a:pt x="9404" y="1514"/>
                    </a:moveTo>
                    <a:lnTo>
                      <a:pt x="9813" y="628"/>
                    </a:lnTo>
                    <a:lnTo>
                      <a:pt x="9933" y="686"/>
                    </a:lnTo>
                    <a:lnTo>
                      <a:pt x="9525" y="1572"/>
                    </a:lnTo>
                    <a:close/>
                    <a:moveTo>
                      <a:pt x="4484" y="12391"/>
                    </a:moveTo>
                    <a:lnTo>
                      <a:pt x="4075" y="13277"/>
                    </a:lnTo>
                    <a:lnTo>
                      <a:pt x="3948" y="13220"/>
                    </a:lnTo>
                    <a:lnTo>
                      <a:pt x="4363" y="12334"/>
                    </a:lnTo>
                    <a:close/>
                    <a:moveTo>
                      <a:pt x="8921" y="1319"/>
                    </a:moveTo>
                    <a:lnTo>
                      <a:pt x="9254" y="404"/>
                    </a:lnTo>
                    <a:lnTo>
                      <a:pt x="9375" y="450"/>
                    </a:lnTo>
                    <a:lnTo>
                      <a:pt x="9041" y="1365"/>
                    </a:lnTo>
                    <a:close/>
                    <a:moveTo>
                      <a:pt x="4967" y="12587"/>
                    </a:moveTo>
                    <a:lnTo>
                      <a:pt x="4633" y="13496"/>
                    </a:lnTo>
                    <a:lnTo>
                      <a:pt x="4512" y="13456"/>
                    </a:lnTo>
                    <a:lnTo>
                      <a:pt x="4840" y="12541"/>
                    </a:lnTo>
                    <a:close/>
                    <a:moveTo>
                      <a:pt x="8426" y="1169"/>
                    </a:moveTo>
                    <a:lnTo>
                      <a:pt x="8679" y="225"/>
                    </a:lnTo>
                    <a:lnTo>
                      <a:pt x="8805" y="260"/>
                    </a:lnTo>
                    <a:lnTo>
                      <a:pt x="8552" y="1204"/>
                    </a:lnTo>
                    <a:close/>
                    <a:moveTo>
                      <a:pt x="5462" y="12736"/>
                    </a:moveTo>
                    <a:lnTo>
                      <a:pt x="5209" y="13680"/>
                    </a:lnTo>
                    <a:lnTo>
                      <a:pt x="5082" y="13640"/>
                    </a:lnTo>
                    <a:lnTo>
                      <a:pt x="5330" y="12702"/>
                    </a:lnTo>
                    <a:close/>
                    <a:moveTo>
                      <a:pt x="7913" y="1060"/>
                    </a:moveTo>
                    <a:lnTo>
                      <a:pt x="8086" y="105"/>
                    </a:lnTo>
                    <a:lnTo>
                      <a:pt x="8218" y="128"/>
                    </a:lnTo>
                    <a:lnTo>
                      <a:pt x="8046" y="1083"/>
                    </a:lnTo>
                    <a:close/>
                    <a:moveTo>
                      <a:pt x="5974" y="12834"/>
                    </a:moveTo>
                    <a:lnTo>
                      <a:pt x="5801" y="13795"/>
                    </a:lnTo>
                    <a:lnTo>
                      <a:pt x="5669" y="13772"/>
                    </a:lnTo>
                    <a:lnTo>
                      <a:pt x="5842" y="12817"/>
                    </a:lnTo>
                    <a:close/>
                    <a:moveTo>
                      <a:pt x="7396" y="1002"/>
                    </a:moveTo>
                    <a:lnTo>
                      <a:pt x="7482" y="30"/>
                    </a:lnTo>
                    <a:lnTo>
                      <a:pt x="7614" y="47"/>
                    </a:lnTo>
                    <a:lnTo>
                      <a:pt x="7528" y="1020"/>
                    </a:lnTo>
                    <a:close/>
                    <a:moveTo>
                      <a:pt x="6492" y="12903"/>
                    </a:moveTo>
                    <a:lnTo>
                      <a:pt x="6406" y="13870"/>
                    </a:lnTo>
                    <a:lnTo>
                      <a:pt x="6273" y="13859"/>
                    </a:lnTo>
                    <a:lnTo>
                      <a:pt x="6360" y="12886"/>
                    </a:lnTo>
                    <a:close/>
                    <a:moveTo>
                      <a:pt x="6878" y="979"/>
                    </a:moveTo>
                    <a:lnTo>
                      <a:pt x="6878" y="1"/>
                    </a:lnTo>
                    <a:lnTo>
                      <a:pt x="7010" y="1"/>
                    </a:lnTo>
                    <a:lnTo>
                      <a:pt x="7010" y="979"/>
                    </a:lnTo>
                    <a:close/>
                    <a:moveTo>
                      <a:pt x="7010" y="13893"/>
                    </a:moveTo>
                    <a:lnTo>
                      <a:pt x="6878" y="13893"/>
                    </a:lnTo>
                    <a:lnTo>
                      <a:pt x="6878" y="12915"/>
                    </a:lnTo>
                    <a:lnTo>
                      <a:pt x="7010" y="12915"/>
                    </a:lnTo>
                    <a:close/>
                    <a:moveTo>
                      <a:pt x="6360" y="1008"/>
                    </a:moveTo>
                    <a:lnTo>
                      <a:pt x="6273" y="41"/>
                    </a:lnTo>
                    <a:lnTo>
                      <a:pt x="6400" y="24"/>
                    </a:lnTo>
                    <a:lnTo>
                      <a:pt x="6492" y="997"/>
                    </a:lnTo>
                    <a:close/>
                    <a:moveTo>
                      <a:pt x="7534" y="12886"/>
                    </a:moveTo>
                    <a:lnTo>
                      <a:pt x="7620" y="13859"/>
                    </a:lnTo>
                    <a:lnTo>
                      <a:pt x="7488" y="13870"/>
                    </a:lnTo>
                    <a:lnTo>
                      <a:pt x="7396" y="12903"/>
                    </a:lnTo>
                    <a:close/>
                    <a:moveTo>
                      <a:pt x="5842" y="1089"/>
                    </a:moveTo>
                    <a:lnTo>
                      <a:pt x="5669" y="133"/>
                    </a:lnTo>
                    <a:lnTo>
                      <a:pt x="5801" y="110"/>
                    </a:lnTo>
                    <a:lnTo>
                      <a:pt x="5974" y="1066"/>
                    </a:lnTo>
                    <a:close/>
                    <a:moveTo>
                      <a:pt x="8046" y="12817"/>
                    </a:moveTo>
                    <a:lnTo>
                      <a:pt x="8218" y="13772"/>
                    </a:lnTo>
                    <a:lnTo>
                      <a:pt x="8086" y="13795"/>
                    </a:lnTo>
                    <a:lnTo>
                      <a:pt x="7913" y="12834"/>
                    </a:lnTo>
                    <a:close/>
                    <a:moveTo>
                      <a:pt x="5330" y="1204"/>
                    </a:moveTo>
                    <a:lnTo>
                      <a:pt x="5082" y="260"/>
                    </a:lnTo>
                    <a:lnTo>
                      <a:pt x="5209" y="225"/>
                    </a:lnTo>
                    <a:lnTo>
                      <a:pt x="5462" y="1169"/>
                    </a:lnTo>
                    <a:close/>
                    <a:moveTo>
                      <a:pt x="8552" y="12702"/>
                    </a:moveTo>
                    <a:lnTo>
                      <a:pt x="8805" y="13640"/>
                    </a:lnTo>
                    <a:lnTo>
                      <a:pt x="8679" y="13680"/>
                    </a:lnTo>
                    <a:lnTo>
                      <a:pt x="8426" y="12736"/>
                    </a:lnTo>
                    <a:close/>
                    <a:moveTo>
                      <a:pt x="4840" y="1371"/>
                    </a:moveTo>
                    <a:lnTo>
                      <a:pt x="4512" y="456"/>
                    </a:lnTo>
                    <a:lnTo>
                      <a:pt x="4633" y="415"/>
                    </a:lnTo>
                    <a:lnTo>
                      <a:pt x="4967" y="1325"/>
                    </a:lnTo>
                    <a:close/>
                    <a:moveTo>
                      <a:pt x="9041" y="12535"/>
                    </a:moveTo>
                    <a:lnTo>
                      <a:pt x="9375" y="13450"/>
                    </a:lnTo>
                    <a:lnTo>
                      <a:pt x="9254" y="13490"/>
                    </a:lnTo>
                    <a:lnTo>
                      <a:pt x="8921" y="12575"/>
                    </a:lnTo>
                    <a:close/>
                    <a:moveTo>
                      <a:pt x="4363" y="1572"/>
                    </a:moveTo>
                    <a:lnTo>
                      <a:pt x="3948" y="686"/>
                    </a:lnTo>
                    <a:lnTo>
                      <a:pt x="4075" y="628"/>
                    </a:lnTo>
                    <a:lnTo>
                      <a:pt x="4484" y="1514"/>
                    </a:lnTo>
                    <a:close/>
                    <a:moveTo>
                      <a:pt x="9525" y="12334"/>
                    </a:moveTo>
                    <a:lnTo>
                      <a:pt x="9933" y="13220"/>
                    </a:lnTo>
                    <a:lnTo>
                      <a:pt x="9813" y="13277"/>
                    </a:lnTo>
                    <a:lnTo>
                      <a:pt x="9404" y="12391"/>
                    </a:lnTo>
                    <a:close/>
                    <a:moveTo>
                      <a:pt x="3902" y="1814"/>
                    </a:moveTo>
                    <a:lnTo>
                      <a:pt x="3413" y="974"/>
                    </a:lnTo>
                    <a:lnTo>
                      <a:pt x="3528" y="910"/>
                    </a:lnTo>
                    <a:lnTo>
                      <a:pt x="4017" y="1750"/>
                    </a:lnTo>
                    <a:close/>
                    <a:moveTo>
                      <a:pt x="9985" y="12086"/>
                    </a:moveTo>
                    <a:lnTo>
                      <a:pt x="10474" y="12932"/>
                    </a:lnTo>
                    <a:lnTo>
                      <a:pt x="10359" y="12995"/>
                    </a:lnTo>
                    <a:lnTo>
                      <a:pt x="9870" y="12155"/>
                    </a:lnTo>
                    <a:close/>
                    <a:moveTo>
                      <a:pt x="3471" y="2101"/>
                    </a:moveTo>
                    <a:lnTo>
                      <a:pt x="2907" y="1307"/>
                    </a:lnTo>
                    <a:lnTo>
                      <a:pt x="3016" y="1227"/>
                    </a:lnTo>
                    <a:lnTo>
                      <a:pt x="3574" y="2027"/>
                    </a:lnTo>
                    <a:close/>
                    <a:moveTo>
                      <a:pt x="10417" y="11798"/>
                    </a:moveTo>
                    <a:lnTo>
                      <a:pt x="10981" y="12598"/>
                    </a:lnTo>
                    <a:lnTo>
                      <a:pt x="10871" y="12679"/>
                    </a:lnTo>
                    <a:lnTo>
                      <a:pt x="10307" y="11879"/>
                    </a:lnTo>
                    <a:close/>
                    <a:moveTo>
                      <a:pt x="3056" y="2418"/>
                    </a:moveTo>
                    <a:lnTo>
                      <a:pt x="2435" y="1681"/>
                    </a:lnTo>
                    <a:lnTo>
                      <a:pt x="2533" y="1595"/>
                    </a:lnTo>
                    <a:lnTo>
                      <a:pt x="3160" y="2343"/>
                    </a:lnTo>
                    <a:close/>
                    <a:moveTo>
                      <a:pt x="10825" y="11476"/>
                    </a:moveTo>
                    <a:lnTo>
                      <a:pt x="11453" y="12224"/>
                    </a:lnTo>
                    <a:lnTo>
                      <a:pt x="11355" y="12311"/>
                    </a:lnTo>
                    <a:lnTo>
                      <a:pt x="10728" y="11562"/>
                    </a:lnTo>
                    <a:close/>
                    <a:moveTo>
                      <a:pt x="2677" y="2781"/>
                    </a:moveTo>
                    <a:lnTo>
                      <a:pt x="1986" y="2090"/>
                    </a:lnTo>
                    <a:lnTo>
                      <a:pt x="2078" y="1998"/>
                    </a:lnTo>
                    <a:lnTo>
                      <a:pt x="2769" y="2688"/>
                    </a:lnTo>
                    <a:close/>
                    <a:moveTo>
                      <a:pt x="11211" y="11125"/>
                    </a:moveTo>
                    <a:lnTo>
                      <a:pt x="11902" y="11816"/>
                    </a:lnTo>
                    <a:lnTo>
                      <a:pt x="11804" y="11908"/>
                    </a:lnTo>
                    <a:lnTo>
                      <a:pt x="11113" y="11217"/>
                    </a:lnTo>
                    <a:close/>
                    <a:moveTo>
                      <a:pt x="2331" y="3166"/>
                    </a:moveTo>
                    <a:lnTo>
                      <a:pt x="1583" y="2545"/>
                    </a:lnTo>
                    <a:lnTo>
                      <a:pt x="1669" y="2441"/>
                    </a:lnTo>
                    <a:lnTo>
                      <a:pt x="2418" y="3068"/>
                    </a:lnTo>
                    <a:close/>
                    <a:moveTo>
                      <a:pt x="11556" y="10734"/>
                    </a:moveTo>
                    <a:lnTo>
                      <a:pt x="12304" y="11361"/>
                    </a:lnTo>
                    <a:lnTo>
                      <a:pt x="12218" y="11459"/>
                    </a:lnTo>
                    <a:lnTo>
                      <a:pt x="11470" y="10837"/>
                    </a:lnTo>
                    <a:close/>
                    <a:moveTo>
                      <a:pt x="2015" y="3586"/>
                    </a:moveTo>
                    <a:lnTo>
                      <a:pt x="1215" y="3022"/>
                    </a:lnTo>
                    <a:lnTo>
                      <a:pt x="1295" y="2919"/>
                    </a:lnTo>
                    <a:lnTo>
                      <a:pt x="2095" y="3477"/>
                    </a:lnTo>
                    <a:close/>
                    <a:moveTo>
                      <a:pt x="11873" y="10319"/>
                    </a:moveTo>
                    <a:lnTo>
                      <a:pt x="12667" y="10878"/>
                    </a:lnTo>
                    <a:lnTo>
                      <a:pt x="12592" y="10987"/>
                    </a:lnTo>
                    <a:lnTo>
                      <a:pt x="11792" y="10429"/>
                    </a:lnTo>
                    <a:close/>
                    <a:moveTo>
                      <a:pt x="1744" y="4024"/>
                    </a:moveTo>
                    <a:lnTo>
                      <a:pt x="898" y="3534"/>
                    </a:lnTo>
                    <a:lnTo>
                      <a:pt x="967" y="3419"/>
                    </a:lnTo>
                    <a:lnTo>
                      <a:pt x="1808" y="3908"/>
                    </a:lnTo>
                    <a:close/>
                    <a:moveTo>
                      <a:pt x="12143" y="9882"/>
                    </a:moveTo>
                    <a:lnTo>
                      <a:pt x="12983" y="10371"/>
                    </a:lnTo>
                    <a:lnTo>
                      <a:pt x="12920" y="10486"/>
                    </a:lnTo>
                    <a:lnTo>
                      <a:pt x="12080" y="9997"/>
                    </a:lnTo>
                    <a:close/>
                    <a:moveTo>
                      <a:pt x="1560" y="4369"/>
                    </a:moveTo>
                    <a:lnTo>
                      <a:pt x="1503" y="4490"/>
                    </a:lnTo>
                    <a:lnTo>
                      <a:pt x="622" y="4081"/>
                    </a:lnTo>
                    <a:lnTo>
                      <a:pt x="680" y="3960"/>
                    </a:lnTo>
                    <a:close/>
                    <a:moveTo>
                      <a:pt x="12322" y="9537"/>
                    </a:moveTo>
                    <a:lnTo>
                      <a:pt x="12379" y="9410"/>
                    </a:lnTo>
                    <a:lnTo>
                      <a:pt x="13265" y="9824"/>
                    </a:lnTo>
                    <a:lnTo>
                      <a:pt x="13208" y="9945"/>
                    </a:lnTo>
                    <a:close/>
                    <a:moveTo>
                      <a:pt x="1359" y="4852"/>
                    </a:moveTo>
                    <a:lnTo>
                      <a:pt x="1318" y="4973"/>
                    </a:lnTo>
                    <a:lnTo>
                      <a:pt x="403" y="4645"/>
                    </a:lnTo>
                    <a:lnTo>
                      <a:pt x="444" y="4518"/>
                    </a:lnTo>
                    <a:close/>
                    <a:moveTo>
                      <a:pt x="12523" y="9053"/>
                    </a:moveTo>
                    <a:lnTo>
                      <a:pt x="12569" y="8932"/>
                    </a:lnTo>
                    <a:lnTo>
                      <a:pt x="13484" y="9260"/>
                    </a:lnTo>
                    <a:lnTo>
                      <a:pt x="13438" y="9381"/>
                    </a:lnTo>
                    <a:close/>
                    <a:moveTo>
                      <a:pt x="1198" y="5341"/>
                    </a:moveTo>
                    <a:lnTo>
                      <a:pt x="1157" y="5468"/>
                    </a:lnTo>
                    <a:lnTo>
                      <a:pt x="219" y="5221"/>
                    </a:lnTo>
                    <a:lnTo>
                      <a:pt x="254" y="5088"/>
                    </a:lnTo>
                    <a:close/>
                    <a:moveTo>
                      <a:pt x="12690" y="8564"/>
                    </a:moveTo>
                    <a:lnTo>
                      <a:pt x="12725" y="8432"/>
                    </a:lnTo>
                    <a:lnTo>
                      <a:pt x="13668" y="8685"/>
                    </a:lnTo>
                    <a:lnTo>
                      <a:pt x="13634" y="8817"/>
                    </a:lnTo>
                    <a:close/>
                    <a:moveTo>
                      <a:pt x="1083" y="5854"/>
                    </a:moveTo>
                    <a:lnTo>
                      <a:pt x="1059" y="5980"/>
                    </a:lnTo>
                    <a:lnTo>
                      <a:pt x="104" y="5808"/>
                    </a:lnTo>
                    <a:lnTo>
                      <a:pt x="121" y="5681"/>
                    </a:lnTo>
                    <a:close/>
                    <a:moveTo>
                      <a:pt x="12805" y="8052"/>
                    </a:moveTo>
                    <a:lnTo>
                      <a:pt x="12828" y="7925"/>
                    </a:lnTo>
                    <a:lnTo>
                      <a:pt x="13783" y="8098"/>
                    </a:lnTo>
                    <a:lnTo>
                      <a:pt x="13760" y="8225"/>
                    </a:lnTo>
                    <a:close/>
                    <a:moveTo>
                      <a:pt x="1008" y="6360"/>
                    </a:moveTo>
                    <a:lnTo>
                      <a:pt x="996" y="6492"/>
                    </a:lnTo>
                    <a:lnTo>
                      <a:pt x="24" y="6406"/>
                    </a:lnTo>
                    <a:lnTo>
                      <a:pt x="35" y="6274"/>
                    </a:lnTo>
                    <a:close/>
                    <a:moveTo>
                      <a:pt x="12886" y="7534"/>
                    </a:moveTo>
                    <a:lnTo>
                      <a:pt x="12897" y="7402"/>
                    </a:lnTo>
                    <a:lnTo>
                      <a:pt x="13870" y="7488"/>
                    </a:lnTo>
                    <a:lnTo>
                      <a:pt x="13858" y="762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39"/>
              <p:cNvSpPr/>
              <p:nvPr/>
            </p:nvSpPr>
            <p:spPr>
              <a:xfrm>
                <a:off x="6573635" y="1921865"/>
                <a:ext cx="199103" cy="201929"/>
              </a:xfrm>
              <a:custGeom>
                <a:avLst/>
                <a:gdLst/>
                <a:ahLst/>
                <a:cxnLst/>
                <a:rect l="l" t="t" r="r" b="b"/>
                <a:pathLst>
                  <a:path w="3241" h="3287" extrusionOk="0">
                    <a:moveTo>
                      <a:pt x="3240" y="576"/>
                    </a:moveTo>
                    <a:lnTo>
                      <a:pt x="979" y="0"/>
                    </a:lnTo>
                    <a:cubicBezTo>
                      <a:pt x="789" y="535"/>
                      <a:pt x="443" y="996"/>
                      <a:pt x="0" y="1318"/>
                    </a:cubicBezTo>
                    <a:lnTo>
                      <a:pt x="1266" y="3286"/>
                    </a:lnTo>
                    <a:cubicBezTo>
                      <a:pt x="2199" y="2636"/>
                      <a:pt x="2912" y="1686"/>
                      <a:pt x="3240" y="57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39"/>
              <p:cNvSpPr/>
              <p:nvPr/>
            </p:nvSpPr>
            <p:spPr>
              <a:xfrm>
                <a:off x="6161418" y="1554496"/>
                <a:ext cx="364909" cy="461788"/>
              </a:xfrm>
              <a:custGeom>
                <a:avLst/>
                <a:gdLst/>
                <a:ahLst/>
                <a:cxnLst/>
                <a:rect l="l" t="t" r="r" b="b"/>
                <a:pathLst>
                  <a:path w="5940" h="7517" extrusionOk="0">
                    <a:moveTo>
                      <a:pt x="5087" y="1"/>
                    </a:moveTo>
                    <a:cubicBezTo>
                      <a:pt x="2285" y="1"/>
                      <a:pt x="0" y="2280"/>
                      <a:pt x="0" y="5088"/>
                    </a:cubicBezTo>
                    <a:cubicBezTo>
                      <a:pt x="0" y="5963"/>
                      <a:pt x="225" y="6792"/>
                      <a:pt x="622" y="7517"/>
                    </a:cubicBezTo>
                    <a:lnTo>
                      <a:pt x="2613" y="6303"/>
                    </a:lnTo>
                    <a:cubicBezTo>
                      <a:pt x="2434" y="5934"/>
                      <a:pt x="2331" y="5526"/>
                      <a:pt x="2331" y="5094"/>
                    </a:cubicBezTo>
                    <a:cubicBezTo>
                      <a:pt x="2331" y="3575"/>
                      <a:pt x="3562" y="2343"/>
                      <a:pt x="5082" y="2343"/>
                    </a:cubicBezTo>
                    <a:cubicBezTo>
                      <a:pt x="5197" y="2343"/>
                      <a:pt x="5306" y="2355"/>
                      <a:pt x="5410" y="2366"/>
                    </a:cubicBezTo>
                    <a:lnTo>
                      <a:pt x="5939" y="87"/>
                    </a:lnTo>
                    <a:cubicBezTo>
                      <a:pt x="5663" y="24"/>
                      <a:pt x="5375" y="1"/>
                      <a:pt x="508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39"/>
              <p:cNvSpPr/>
              <p:nvPr/>
            </p:nvSpPr>
            <p:spPr>
              <a:xfrm>
                <a:off x="6142312" y="1527650"/>
                <a:ext cx="665375" cy="665068"/>
              </a:xfrm>
              <a:custGeom>
                <a:avLst/>
                <a:gdLst/>
                <a:ahLst/>
                <a:cxnLst/>
                <a:rect l="l" t="t" r="r" b="b"/>
                <a:pathLst>
                  <a:path w="10831" h="10826" extrusionOk="0">
                    <a:moveTo>
                      <a:pt x="1261" y="5410"/>
                    </a:moveTo>
                    <a:cubicBezTo>
                      <a:pt x="1261" y="7735"/>
                      <a:pt x="3154" y="9628"/>
                      <a:pt x="5485" y="9628"/>
                    </a:cubicBezTo>
                    <a:cubicBezTo>
                      <a:pt x="7815" y="9628"/>
                      <a:pt x="9709" y="7735"/>
                      <a:pt x="9709" y="5410"/>
                    </a:cubicBezTo>
                    <a:cubicBezTo>
                      <a:pt x="9709" y="3079"/>
                      <a:pt x="7815" y="1186"/>
                      <a:pt x="5485" y="1186"/>
                    </a:cubicBezTo>
                    <a:cubicBezTo>
                      <a:pt x="3165" y="1186"/>
                      <a:pt x="1261" y="3085"/>
                      <a:pt x="1261" y="5410"/>
                    </a:cubicBezTo>
                    <a:close/>
                    <a:moveTo>
                      <a:pt x="9657" y="5410"/>
                    </a:moveTo>
                    <a:cubicBezTo>
                      <a:pt x="9657" y="7712"/>
                      <a:pt x="7787" y="9582"/>
                      <a:pt x="5485" y="9582"/>
                    </a:cubicBezTo>
                    <a:cubicBezTo>
                      <a:pt x="3183" y="9582"/>
                      <a:pt x="1312" y="7712"/>
                      <a:pt x="1312" y="5410"/>
                    </a:cubicBezTo>
                    <a:cubicBezTo>
                      <a:pt x="1312" y="3108"/>
                      <a:pt x="3183" y="1238"/>
                      <a:pt x="5485" y="1238"/>
                    </a:cubicBezTo>
                    <a:cubicBezTo>
                      <a:pt x="7787" y="1238"/>
                      <a:pt x="9657" y="3114"/>
                      <a:pt x="9657" y="5410"/>
                    </a:cubicBezTo>
                    <a:close/>
                    <a:moveTo>
                      <a:pt x="760" y="5358"/>
                    </a:moveTo>
                    <a:lnTo>
                      <a:pt x="760" y="5456"/>
                    </a:lnTo>
                    <a:lnTo>
                      <a:pt x="0" y="5456"/>
                    </a:lnTo>
                    <a:lnTo>
                      <a:pt x="0" y="5358"/>
                    </a:lnTo>
                    <a:close/>
                    <a:moveTo>
                      <a:pt x="10071" y="5468"/>
                    </a:moveTo>
                    <a:lnTo>
                      <a:pt x="10071" y="5364"/>
                    </a:lnTo>
                    <a:lnTo>
                      <a:pt x="10831" y="5364"/>
                    </a:lnTo>
                    <a:lnTo>
                      <a:pt x="10831" y="5468"/>
                    </a:lnTo>
                    <a:close/>
                    <a:moveTo>
                      <a:pt x="783" y="5871"/>
                    </a:moveTo>
                    <a:lnTo>
                      <a:pt x="29" y="5934"/>
                    </a:lnTo>
                    <a:lnTo>
                      <a:pt x="18" y="5830"/>
                    </a:lnTo>
                    <a:lnTo>
                      <a:pt x="777" y="5767"/>
                    </a:lnTo>
                    <a:close/>
                    <a:moveTo>
                      <a:pt x="10048" y="4956"/>
                    </a:moveTo>
                    <a:lnTo>
                      <a:pt x="10802" y="4892"/>
                    </a:lnTo>
                    <a:lnTo>
                      <a:pt x="10808" y="4990"/>
                    </a:lnTo>
                    <a:lnTo>
                      <a:pt x="10054" y="5053"/>
                    </a:lnTo>
                    <a:close/>
                    <a:moveTo>
                      <a:pt x="841" y="6273"/>
                    </a:moveTo>
                    <a:lnTo>
                      <a:pt x="92" y="6400"/>
                    </a:lnTo>
                    <a:lnTo>
                      <a:pt x="69" y="6302"/>
                    </a:lnTo>
                    <a:lnTo>
                      <a:pt x="818" y="6170"/>
                    </a:lnTo>
                    <a:close/>
                    <a:moveTo>
                      <a:pt x="9991" y="4553"/>
                    </a:moveTo>
                    <a:lnTo>
                      <a:pt x="10739" y="4420"/>
                    </a:lnTo>
                    <a:lnTo>
                      <a:pt x="10762" y="4524"/>
                    </a:lnTo>
                    <a:lnTo>
                      <a:pt x="10014" y="4651"/>
                    </a:lnTo>
                    <a:close/>
                    <a:moveTo>
                      <a:pt x="933" y="6665"/>
                    </a:moveTo>
                    <a:lnTo>
                      <a:pt x="202" y="6860"/>
                    </a:lnTo>
                    <a:lnTo>
                      <a:pt x="167" y="6763"/>
                    </a:lnTo>
                    <a:lnTo>
                      <a:pt x="904" y="6567"/>
                    </a:lnTo>
                    <a:close/>
                    <a:moveTo>
                      <a:pt x="9899" y="4156"/>
                    </a:moveTo>
                    <a:lnTo>
                      <a:pt x="10629" y="3960"/>
                    </a:lnTo>
                    <a:lnTo>
                      <a:pt x="10658" y="4064"/>
                    </a:lnTo>
                    <a:lnTo>
                      <a:pt x="9927" y="4259"/>
                    </a:lnTo>
                    <a:close/>
                    <a:moveTo>
                      <a:pt x="1065" y="7050"/>
                    </a:moveTo>
                    <a:lnTo>
                      <a:pt x="351" y="7309"/>
                    </a:lnTo>
                    <a:lnTo>
                      <a:pt x="311" y="7206"/>
                    </a:lnTo>
                    <a:lnTo>
                      <a:pt x="1025" y="6947"/>
                    </a:lnTo>
                    <a:close/>
                    <a:moveTo>
                      <a:pt x="9772" y="3770"/>
                    </a:moveTo>
                    <a:lnTo>
                      <a:pt x="10486" y="3511"/>
                    </a:lnTo>
                    <a:lnTo>
                      <a:pt x="10520" y="3609"/>
                    </a:lnTo>
                    <a:lnTo>
                      <a:pt x="9812" y="3868"/>
                    </a:lnTo>
                    <a:close/>
                    <a:moveTo>
                      <a:pt x="1220" y="7424"/>
                    </a:moveTo>
                    <a:lnTo>
                      <a:pt x="530" y="7747"/>
                    </a:lnTo>
                    <a:lnTo>
                      <a:pt x="489" y="7655"/>
                    </a:lnTo>
                    <a:lnTo>
                      <a:pt x="1180" y="7327"/>
                    </a:lnTo>
                    <a:close/>
                    <a:moveTo>
                      <a:pt x="9611" y="3396"/>
                    </a:moveTo>
                    <a:lnTo>
                      <a:pt x="10296" y="3068"/>
                    </a:lnTo>
                    <a:lnTo>
                      <a:pt x="10342" y="3166"/>
                    </a:lnTo>
                    <a:lnTo>
                      <a:pt x="9651" y="3488"/>
                    </a:lnTo>
                    <a:close/>
                    <a:moveTo>
                      <a:pt x="1416" y="7781"/>
                    </a:moveTo>
                    <a:lnTo>
                      <a:pt x="754" y="8161"/>
                    </a:lnTo>
                    <a:lnTo>
                      <a:pt x="702" y="8075"/>
                    </a:lnTo>
                    <a:lnTo>
                      <a:pt x="1364" y="7695"/>
                    </a:lnTo>
                    <a:close/>
                    <a:moveTo>
                      <a:pt x="9421" y="3039"/>
                    </a:moveTo>
                    <a:lnTo>
                      <a:pt x="10083" y="2659"/>
                    </a:lnTo>
                    <a:lnTo>
                      <a:pt x="10135" y="2746"/>
                    </a:lnTo>
                    <a:lnTo>
                      <a:pt x="9473" y="3125"/>
                    </a:lnTo>
                    <a:close/>
                    <a:moveTo>
                      <a:pt x="1629" y="8121"/>
                    </a:moveTo>
                    <a:lnTo>
                      <a:pt x="1007" y="8558"/>
                    </a:lnTo>
                    <a:lnTo>
                      <a:pt x="950" y="8472"/>
                    </a:lnTo>
                    <a:lnTo>
                      <a:pt x="1571" y="8034"/>
                    </a:lnTo>
                    <a:close/>
                    <a:moveTo>
                      <a:pt x="9197" y="2694"/>
                    </a:moveTo>
                    <a:lnTo>
                      <a:pt x="9824" y="2257"/>
                    </a:lnTo>
                    <a:lnTo>
                      <a:pt x="9881" y="2343"/>
                    </a:lnTo>
                    <a:lnTo>
                      <a:pt x="9254" y="2780"/>
                    </a:lnTo>
                    <a:close/>
                    <a:moveTo>
                      <a:pt x="1882" y="8443"/>
                    </a:moveTo>
                    <a:lnTo>
                      <a:pt x="1301" y="8932"/>
                    </a:lnTo>
                    <a:lnTo>
                      <a:pt x="1238" y="8852"/>
                    </a:lnTo>
                    <a:lnTo>
                      <a:pt x="1819" y="8362"/>
                    </a:lnTo>
                    <a:close/>
                    <a:moveTo>
                      <a:pt x="8949" y="2377"/>
                    </a:moveTo>
                    <a:lnTo>
                      <a:pt x="9530" y="1888"/>
                    </a:lnTo>
                    <a:lnTo>
                      <a:pt x="9594" y="1969"/>
                    </a:lnTo>
                    <a:lnTo>
                      <a:pt x="9012" y="2458"/>
                    </a:lnTo>
                    <a:close/>
                    <a:moveTo>
                      <a:pt x="2164" y="8736"/>
                    </a:moveTo>
                    <a:lnTo>
                      <a:pt x="1623" y="9277"/>
                    </a:lnTo>
                    <a:lnTo>
                      <a:pt x="1548" y="9208"/>
                    </a:lnTo>
                    <a:lnTo>
                      <a:pt x="2089" y="8667"/>
                    </a:lnTo>
                    <a:close/>
                    <a:moveTo>
                      <a:pt x="8673" y="2084"/>
                    </a:moveTo>
                    <a:lnTo>
                      <a:pt x="9214" y="1543"/>
                    </a:lnTo>
                    <a:lnTo>
                      <a:pt x="9283" y="1618"/>
                    </a:lnTo>
                    <a:lnTo>
                      <a:pt x="8748" y="2159"/>
                    </a:lnTo>
                    <a:close/>
                    <a:moveTo>
                      <a:pt x="2463" y="9013"/>
                    </a:moveTo>
                    <a:lnTo>
                      <a:pt x="1974" y="9594"/>
                    </a:lnTo>
                    <a:lnTo>
                      <a:pt x="1899" y="9531"/>
                    </a:lnTo>
                    <a:lnTo>
                      <a:pt x="2389" y="8949"/>
                    </a:lnTo>
                    <a:close/>
                    <a:moveTo>
                      <a:pt x="8374" y="1813"/>
                    </a:moveTo>
                    <a:lnTo>
                      <a:pt x="8863" y="1226"/>
                    </a:lnTo>
                    <a:lnTo>
                      <a:pt x="8938" y="1295"/>
                    </a:lnTo>
                    <a:lnTo>
                      <a:pt x="8448" y="1877"/>
                    </a:lnTo>
                    <a:close/>
                    <a:moveTo>
                      <a:pt x="2791" y="9249"/>
                    </a:moveTo>
                    <a:lnTo>
                      <a:pt x="2348" y="9876"/>
                    </a:lnTo>
                    <a:lnTo>
                      <a:pt x="2262" y="9818"/>
                    </a:lnTo>
                    <a:lnTo>
                      <a:pt x="2699" y="9191"/>
                    </a:lnTo>
                    <a:close/>
                    <a:moveTo>
                      <a:pt x="8040" y="1566"/>
                    </a:moveTo>
                    <a:lnTo>
                      <a:pt x="8477" y="939"/>
                    </a:lnTo>
                    <a:lnTo>
                      <a:pt x="8563" y="996"/>
                    </a:lnTo>
                    <a:lnTo>
                      <a:pt x="8126" y="1623"/>
                    </a:lnTo>
                    <a:close/>
                    <a:moveTo>
                      <a:pt x="3131" y="9462"/>
                    </a:moveTo>
                    <a:lnTo>
                      <a:pt x="2751" y="10123"/>
                    </a:lnTo>
                    <a:lnTo>
                      <a:pt x="2665" y="10077"/>
                    </a:lnTo>
                    <a:lnTo>
                      <a:pt x="3045" y="9416"/>
                    </a:lnTo>
                    <a:close/>
                    <a:moveTo>
                      <a:pt x="7695" y="1353"/>
                    </a:moveTo>
                    <a:lnTo>
                      <a:pt x="8074" y="691"/>
                    </a:lnTo>
                    <a:lnTo>
                      <a:pt x="8161" y="737"/>
                    </a:lnTo>
                    <a:lnTo>
                      <a:pt x="7781" y="1399"/>
                    </a:lnTo>
                    <a:close/>
                    <a:moveTo>
                      <a:pt x="3493" y="9651"/>
                    </a:moveTo>
                    <a:lnTo>
                      <a:pt x="3171" y="10342"/>
                    </a:lnTo>
                    <a:lnTo>
                      <a:pt x="3079" y="10302"/>
                    </a:lnTo>
                    <a:lnTo>
                      <a:pt x="3401" y="9605"/>
                    </a:lnTo>
                    <a:close/>
                    <a:moveTo>
                      <a:pt x="7338" y="1169"/>
                    </a:moveTo>
                    <a:lnTo>
                      <a:pt x="7660" y="478"/>
                    </a:lnTo>
                    <a:lnTo>
                      <a:pt x="7752" y="524"/>
                    </a:lnTo>
                    <a:lnTo>
                      <a:pt x="7430" y="1215"/>
                    </a:lnTo>
                    <a:close/>
                    <a:moveTo>
                      <a:pt x="3873" y="9801"/>
                    </a:moveTo>
                    <a:lnTo>
                      <a:pt x="3614" y="10515"/>
                    </a:lnTo>
                    <a:lnTo>
                      <a:pt x="3517" y="10480"/>
                    </a:lnTo>
                    <a:lnTo>
                      <a:pt x="3775" y="9767"/>
                    </a:lnTo>
                    <a:close/>
                    <a:moveTo>
                      <a:pt x="6964" y="1019"/>
                    </a:moveTo>
                    <a:lnTo>
                      <a:pt x="7223" y="306"/>
                    </a:lnTo>
                    <a:lnTo>
                      <a:pt x="7320" y="346"/>
                    </a:lnTo>
                    <a:lnTo>
                      <a:pt x="7061" y="1054"/>
                    </a:lnTo>
                    <a:close/>
                    <a:moveTo>
                      <a:pt x="4265" y="9916"/>
                    </a:moveTo>
                    <a:lnTo>
                      <a:pt x="4069" y="10653"/>
                    </a:lnTo>
                    <a:lnTo>
                      <a:pt x="3965" y="10624"/>
                    </a:lnTo>
                    <a:lnTo>
                      <a:pt x="4161" y="9887"/>
                    </a:lnTo>
                    <a:close/>
                    <a:moveTo>
                      <a:pt x="6572" y="904"/>
                    </a:moveTo>
                    <a:lnTo>
                      <a:pt x="6768" y="173"/>
                    </a:lnTo>
                    <a:lnTo>
                      <a:pt x="6866" y="202"/>
                    </a:lnTo>
                    <a:lnTo>
                      <a:pt x="6676" y="933"/>
                    </a:lnTo>
                    <a:close/>
                    <a:moveTo>
                      <a:pt x="4662" y="10002"/>
                    </a:moveTo>
                    <a:lnTo>
                      <a:pt x="4529" y="10751"/>
                    </a:lnTo>
                    <a:lnTo>
                      <a:pt x="4426" y="10728"/>
                    </a:lnTo>
                    <a:lnTo>
                      <a:pt x="4558" y="9979"/>
                    </a:lnTo>
                    <a:close/>
                    <a:moveTo>
                      <a:pt x="6169" y="818"/>
                    </a:moveTo>
                    <a:lnTo>
                      <a:pt x="6302" y="70"/>
                    </a:lnTo>
                    <a:lnTo>
                      <a:pt x="6400" y="93"/>
                    </a:lnTo>
                    <a:lnTo>
                      <a:pt x="6273" y="841"/>
                    </a:lnTo>
                    <a:close/>
                    <a:moveTo>
                      <a:pt x="5065" y="10049"/>
                    </a:moveTo>
                    <a:lnTo>
                      <a:pt x="4996" y="10802"/>
                    </a:lnTo>
                    <a:lnTo>
                      <a:pt x="4898" y="10797"/>
                    </a:lnTo>
                    <a:lnTo>
                      <a:pt x="4961" y="10037"/>
                    </a:lnTo>
                    <a:close/>
                    <a:moveTo>
                      <a:pt x="5767" y="766"/>
                    </a:moveTo>
                    <a:lnTo>
                      <a:pt x="5830" y="12"/>
                    </a:lnTo>
                    <a:lnTo>
                      <a:pt x="5934" y="18"/>
                    </a:lnTo>
                    <a:lnTo>
                      <a:pt x="5870" y="778"/>
                    </a:lnTo>
                    <a:close/>
                    <a:moveTo>
                      <a:pt x="5467" y="10060"/>
                    </a:moveTo>
                    <a:lnTo>
                      <a:pt x="5467" y="10825"/>
                    </a:lnTo>
                    <a:lnTo>
                      <a:pt x="5364" y="10825"/>
                    </a:lnTo>
                    <a:lnTo>
                      <a:pt x="5364" y="10060"/>
                    </a:lnTo>
                    <a:close/>
                    <a:moveTo>
                      <a:pt x="5364" y="1"/>
                    </a:moveTo>
                    <a:lnTo>
                      <a:pt x="5467" y="1"/>
                    </a:lnTo>
                    <a:lnTo>
                      <a:pt x="5467" y="760"/>
                    </a:lnTo>
                    <a:lnTo>
                      <a:pt x="5364" y="760"/>
                    </a:lnTo>
                    <a:close/>
                    <a:moveTo>
                      <a:pt x="5876" y="10037"/>
                    </a:moveTo>
                    <a:lnTo>
                      <a:pt x="5939" y="10797"/>
                    </a:lnTo>
                    <a:lnTo>
                      <a:pt x="5841" y="10802"/>
                    </a:lnTo>
                    <a:lnTo>
                      <a:pt x="5772" y="10049"/>
                    </a:lnTo>
                    <a:close/>
                    <a:moveTo>
                      <a:pt x="4961" y="778"/>
                    </a:moveTo>
                    <a:lnTo>
                      <a:pt x="4898" y="18"/>
                    </a:lnTo>
                    <a:lnTo>
                      <a:pt x="4996" y="12"/>
                    </a:lnTo>
                    <a:lnTo>
                      <a:pt x="5065" y="766"/>
                    </a:lnTo>
                    <a:close/>
                    <a:moveTo>
                      <a:pt x="6279" y="9985"/>
                    </a:moveTo>
                    <a:lnTo>
                      <a:pt x="6405" y="10733"/>
                    </a:lnTo>
                    <a:lnTo>
                      <a:pt x="6308" y="10751"/>
                    </a:lnTo>
                    <a:lnTo>
                      <a:pt x="6175" y="10002"/>
                    </a:lnTo>
                    <a:close/>
                    <a:moveTo>
                      <a:pt x="4558" y="835"/>
                    </a:moveTo>
                    <a:lnTo>
                      <a:pt x="4432" y="87"/>
                    </a:lnTo>
                    <a:lnTo>
                      <a:pt x="4529" y="64"/>
                    </a:lnTo>
                    <a:lnTo>
                      <a:pt x="4662" y="812"/>
                    </a:lnTo>
                    <a:close/>
                    <a:moveTo>
                      <a:pt x="6676" y="9887"/>
                    </a:moveTo>
                    <a:lnTo>
                      <a:pt x="6866" y="10624"/>
                    </a:lnTo>
                    <a:lnTo>
                      <a:pt x="6768" y="10653"/>
                    </a:lnTo>
                    <a:lnTo>
                      <a:pt x="6572" y="9916"/>
                    </a:lnTo>
                    <a:close/>
                    <a:moveTo>
                      <a:pt x="4161" y="927"/>
                    </a:moveTo>
                    <a:lnTo>
                      <a:pt x="3971" y="191"/>
                    </a:lnTo>
                    <a:lnTo>
                      <a:pt x="4069" y="162"/>
                    </a:lnTo>
                    <a:lnTo>
                      <a:pt x="4265" y="898"/>
                    </a:lnTo>
                    <a:close/>
                    <a:moveTo>
                      <a:pt x="7056" y="9767"/>
                    </a:moveTo>
                    <a:lnTo>
                      <a:pt x="7315" y="10480"/>
                    </a:lnTo>
                    <a:lnTo>
                      <a:pt x="7211" y="10515"/>
                    </a:lnTo>
                    <a:lnTo>
                      <a:pt x="6952" y="9801"/>
                    </a:lnTo>
                    <a:close/>
                    <a:moveTo>
                      <a:pt x="3775" y="1054"/>
                    </a:moveTo>
                    <a:lnTo>
                      <a:pt x="3517" y="346"/>
                    </a:lnTo>
                    <a:lnTo>
                      <a:pt x="3614" y="306"/>
                    </a:lnTo>
                    <a:lnTo>
                      <a:pt x="3873" y="1019"/>
                    </a:lnTo>
                    <a:close/>
                    <a:moveTo>
                      <a:pt x="7430" y="9605"/>
                    </a:moveTo>
                    <a:lnTo>
                      <a:pt x="7752" y="10302"/>
                    </a:lnTo>
                    <a:lnTo>
                      <a:pt x="7660" y="10342"/>
                    </a:lnTo>
                    <a:lnTo>
                      <a:pt x="7338" y="9651"/>
                    </a:lnTo>
                    <a:close/>
                    <a:moveTo>
                      <a:pt x="3401" y="1215"/>
                    </a:moveTo>
                    <a:lnTo>
                      <a:pt x="3079" y="524"/>
                    </a:lnTo>
                    <a:lnTo>
                      <a:pt x="3171" y="478"/>
                    </a:lnTo>
                    <a:lnTo>
                      <a:pt x="3493" y="1169"/>
                    </a:lnTo>
                    <a:close/>
                    <a:moveTo>
                      <a:pt x="7787" y="9416"/>
                    </a:moveTo>
                    <a:lnTo>
                      <a:pt x="8172" y="10077"/>
                    </a:lnTo>
                    <a:lnTo>
                      <a:pt x="8086" y="10123"/>
                    </a:lnTo>
                    <a:lnTo>
                      <a:pt x="7700" y="9462"/>
                    </a:lnTo>
                    <a:close/>
                    <a:moveTo>
                      <a:pt x="3039" y="1411"/>
                    </a:moveTo>
                    <a:lnTo>
                      <a:pt x="2659" y="749"/>
                    </a:lnTo>
                    <a:lnTo>
                      <a:pt x="2745" y="697"/>
                    </a:lnTo>
                    <a:lnTo>
                      <a:pt x="3125" y="1359"/>
                    </a:lnTo>
                    <a:close/>
                    <a:moveTo>
                      <a:pt x="8126" y="9191"/>
                    </a:moveTo>
                    <a:lnTo>
                      <a:pt x="8563" y="9818"/>
                    </a:lnTo>
                    <a:lnTo>
                      <a:pt x="8477" y="9876"/>
                    </a:lnTo>
                    <a:lnTo>
                      <a:pt x="8040" y="9249"/>
                    </a:lnTo>
                    <a:close/>
                    <a:moveTo>
                      <a:pt x="2699" y="1629"/>
                    </a:moveTo>
                    <a:lnTo>
                      <a:pt x="2262" y="1008"/>
                    </a:lnTo>
                    <a:lnTo>
                      <a:pt x="2348" y="950"/>
                    </a:lnTo>
                    <a:lnTo>
                      <a:pt x="2791" y="1572"/>
                    </a:lnTo>
                    <a:close/>
                    <a:moveTo>
                      <a:pt x="8448" y="8938"/>
                    </a:moveTo>
                    <a:lnTo>
                      <a:pt x="8938" y="9525"/>
                    </a:lnTo>
                    <a:lnTo>
                      <a:pt x="8863" y="9588"/>
                    </a:lnTo>
                    <a:lnTo>
                      <a:pt x="8374" y="9007"/>
                    </a:lnTo>
                    <a:close/>
                    <a:moveTo>
                      <a:pt x="2389" y="1877"/>
                    </a:moveTo>
                    <a:lnTo>
                      <a:pt x="1899" y="1295"/>
                    </a:lnTo>
                    <a:lnTo>
                      <a:pt x="1974" y="1226"/>
                    </a:lnTo>
                    <a:lnTo>
                      <a:pt x="2463" y="1813"/>
                    </a:lnTo>
                    <a:close/>
                    <a:moveTo>
                      <a:pt x="8748" y="8667"/>
                    </a:moveTo>
                    <a:lnTo>
                      <a:pt x="9283" y="9208"/>
                    </a:lnTo>
                    <a:lnTo>
                      <a:pt x="9214" y="9277"/>
                    </a:lnTo>
                    <a:lnTo>
                      <a:pt x="8673" y="8736"/>
                    </a:lnTo>
                    <a:close/>
                    <a:moveTo>
                      <a:pt x="2089" y="2159"/>
                    </a:moveTo>
                    <a:lnTo>
                      <a:pt x="1548" y="1618"/>
                    </a:lnTo>
                    <a:lnTo>
                      <a:pt x="1623" y="1543"/>
                    </a:lnTo>
                    <a:lnTo>
                      <a:pt x="2164" y="2084"/>
                    </a:lnTo>
                    <a:close/>
                    <a:moveTo>
                      <a:pt x="9012" y="8362"/>
                    </a:moveTo>
                    <a:lnTo>
                      <a:pt x="9594" y="8852"/>
                    </a:lnTo>
                    <a:lnTo>
                      <a:pt x="9530" y="8932"/>
                    </a:lnTo>
                    <a:lnTo>
                      <a:pt x="8949" y="8443"/>
                    </a:lnTo>
                    <a:close/>
                    <a:moveTo>
                      <a:pt x="1819" y="2458"/>
                    </a:moveTo>
                    <a:lnTo>
                      <a:pt x="1238" y="1969"/>
                    </a:lnTo>
                    <a:lnTo>
                      <a:pt x="1301" y="1888"/>
                    </a:lnTo>
                    <a:lnTo>
                      <a:pt x="1882" y="2377"/>
                    </a:lnTo>
                    <a:close/>
                    <a:moveTo>
                      <a:pt x="9254" y="8034"/>
                    </a:moveTo>
                    <a:lnTo>
                      <a:pt x="9881" y="8472"/>
                    </a:lnTo>
                    <a:lnTo>
                      <a:pt x="9824" y="8558"/>
                    </a:lnTo>
                    <a:lnTo>
                      <a:pt x="9197" y="8121"/>
                    </a:lnTo>
                    <a:close/>
                    <a:moveTo>
                      <a:pt x="1571" y="2780"/>
                    </a:moveTo>
                    <a:lnTo>
                      <a:pt x="950" y="2343"/>
                    </a:lnTo>
                    <a:lnTo>
                      <a:pt x="1007" y="2257"/>
                    </a:lnTo>
                    <a:lnTo>
                      <a:pt x="1629" y="2694"/>
                    </a:lnTo>
                    <a:close/>
                    <a:moveTo>
                      <a:pt x="9473" y="7695"/>
                    </a:moveTo>
                    <a:lnTo>
                      <a:pt x="10135" y="8075"/>
                    </a:lnTo>
                    <a:lnTo>
                      <a:pt x="10083" y="8161"/>
                    </a:lnTo>
                    <a:lnTo>
                      <a:pt x="9421" y="7781"/>
                    </a:lnTo>
                    <a:close/>
                    <a:moveTo>
                      <a:pt x="1358" y="3125"/>
                    </a:moveTo>
                    <a:lnTo>
                      <a:pt x="697" y="2746"/>
                    </a:lnTo>
                    <a:lnTo>
                      <a:pt x="748" y="2659"/>
                    </a:lnTo>
                    <a:lnTo>
                      <a:pt x="1410" y="3039"/>
                    </a:lnTo>
                    <a:close/>
                    <a:moveTo>
                      <a:pt x="9611" y="7424"/>
                    </a:moveTo>
                    <a:lnTo>
                      <a:pt x="9651" y="7327"/>
                    </a:lnTo>
                    <a:lnTo>
                      <a:pt x="10342" y="7655"/>
                    </a:lnTo>
                    <a:lnTo>
                      <a:pt x="10296" y="7747"/>
                    </a:lnTo>
                    <a:close/>
                    <a:moveTo>
                      <a:pt x="1220" y="3396"/>
                    </a:moveTo>
                    <a:lnTo>
                      <a:pt x="1180" y="3488"/>
                    </a:lnTo>
                    <a:lnTo>
                      <a:pt x="489" y="3166"/>
                    </a:lnTo>
                    <a:lnTo>
                      <a:pt x="530" y="3068"/>
                    </a:lnTo>
                    <a:close/>
                    <a:moveTo>
                      <a:pt x="9772" y="7050"/>
                    </a:moveTo>
                    <a:lnTo>
                      <a:pt x="9812" y="6947"/>
                    </a:lnTo>
                    <a:lnTo>
                      <a:pt x="10520" y="7206"/>
                    </a:lnTo>
                    <a:lnTo>
                      <a:pt x="10486" y="7309"/>
                    </a:lnTo>
                    <a:close/>
                    <a:moveTo>
                      <a:pt x="1065" y="3770"/>
                    </a:moveTo>
                    <a:lnTo>
                      <a:pt x="1025" y="3868"/>
                    </a:lnTo>
                    <a:lnTo>
                      <a:pt x="311" y="3609"/>
                    </a:lnTo>
                    <a:lnTo>
                      <a:pt x="351" y="3511"/>
                    </a:lnTo>
                    <a:close/>
                    <a:moveTo>
                      <a:pt x="9899" y="6665"/>
                    </a:moveTo>
                    <a:lnTo>
                      <a:pt x="9927" y="6567"/>
                    </a:lnTo>
                    <a:lnTo>
                      <a:pt x="10658" y="6763"/>
                    </a:lnTo>
                    <a:lnTo>
                      <a:pt x="10629" y="6860"/>
                    </a:lnTo>
                    <a:close/>
                    <a:moveTo>
                      <a:pt x="933" y="4156"/>
                    </a:moveTo>
                    <a:lnTo>
                      <a:pt x="904" y="4259"/>
                    </a:lnTo>
                    <a:lnTo>
                      <a:pt x="167" y="4064"/>
                    </a:lnTo>
                    <a:lnTo>
                      <a:pt x="202" y="3960"/>
                    </a:lnTo>
                    <a:close/>
                    <a:moveTo>
                      <a:pt x="9991" y="6273"/>
                    </a:moveTo>
                    <a:lnTo>
                      <a:pt x="10014" y="6170"/>
                    </a:lnTo>
                    <a:lnTo>
                      <a:pt x="10762" y="6302"/>
                    </a:lnTo>
                    <a:lnTo>
                      <a:pt x="10739" y="6400"/>
                    </a:lnTo>
                    <a:close/>
                    <a:moveTo>
                      <a:pt x="841" y="4553"/>
                    </a:moveTo>
                    <a:lnTo>
                      <a:pt x="818" y="4651"/>
                    </a:lnTo>
                    <a:lnTo>
                      <a:pt x="69" y="4524"/>
                    </a:lnTo>
                    <a:lnTo>
                      <a:pt x="92" y="4420"/>
                    </a:lnTo>
                    <a:close/>
                    <a:moveTo>
                      <a:pt x="10048" y="5871"/>
                    </a:moveTo>
                    <a:lnTo>
                      <a:pt x="10054" y="5767"/>
                    </a:lnTo>
                    <a:lnTo>
                      <a:pt x="10808" y="5830"/>
                    </a:lnTo>
                    <a:lnTo>
                      <a:pt x="10802" y="5934"/>
                    </a:lnTo>
                    <a:close/>
                    <a:moveTo>
                      <a:pt x="783" y="4956"/>
                    </a:moveTo>
                    <a:lnTo>
                      <a:pt x="777" y="5053"/>
                    </a:lnTo>
                    <a:lnTo>
                      <a:pt x="18" y="4990"/>
                    </a:lnTo>
                    <a:lnTo>
                      <a:pt x="29" y="489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39"/>
              <p:cNvSpPr/>
              <p:nvPr/>
            </p:nvSpPr>
            <p:spPr>
              <a:xfrm>
                <a:off x="5824825" y="2060089"/>
                <a:ext cx="585145" cy="53814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8760" extrusionOk="0">
                    <a:moveTo>
                      <a:pt x="8765" y="0"/>
                    </a:moveTo>
                    <a:lnTo>
                      <a:pt x="754" y="0"/>
                    </a:lnTo>
                    <a:cubicBezTo>
                      <a:pt x="340" y="0"/>
                      <a:pt x="0" y="340"/>
                      <a:pt x="0" y="754"/>
                    </a:cubicBezTo>
                    <a:lnTo>
                      <a:pt x="0" y="6371"/>
                    </a:lnTo>
                    <a:cubicBezTo>
                      <a:pt x="0" y="6791"/>
                      <a:pt x="340" y="7131"/>
                      <a:pt x="754" y="7131"/>
                    </a:cubicBezTo>
                    <a:lnTo>
                      <a:pt x="4835" y="7131"/>
                    </a:lnTo>
                    <a:cubicBezTo>
                      <a:pt x="5301" y="7131"/>
                      <a:pt x="5755" y="7263"/>
                      <a:pt x="6147" y="7516"/>
                    </a:cubicBezTo>
                    <a:lnTo>
                      <a:pt x="7879" y="8661"/>
                    </a:lnTo>
                    <a:cubicBezTo>
                      <a:pt x="8028" y="8759"/>
                      <a:pt x="8224" y="8621"/>
                      <a:pt x="8190" y="8448"/>
                    </a:cubicBezTo>
                    <a:lnTo>
                      <a:pt x="7948" y="7372"/>
                    </a:lnTo>
                    <a:cubicBezTo>
                      <a:pt x="7919" y="7251"/>
                      <a:pt x="8017" y="7131"/>
                      <a:pt x="8144" y="7131"/>
                    </a:cubicBezTo>
                    <a:lnTo>
                      <a:pt x="8754" y="7131"/>
                    </a:lnTo>
                    <a:cubicBezTo>
                      <a:pt x="9174" y="7131"/>
                      <a:pt x="9513" y="6791"/>
                      <a:pt x="9513" y="6371"/>
                    </a:cubicBezTo>
                    <a:lnTo>
                      <a:pt x="9513" y="754"/>
                    </a:lnTo>
                    <a:cubicBezTo>
                      <a:pt x="9525" y="340"/>
                      <a:pt x="9185" y="0"/>
                      <a:pt x="876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39"/>
              <p:cNvSpPr/>
              <p:nvPr/>
            </p:nvSpPr>
            <p:spPr>
              <a:xfrm>
                <a:off x="5922074" y="2214900"/>
                <a:ext cx="204755" cy="22361"/>
              </a:xfrm>
              <a:custGeom>
                <a:avLst/>
                <a:gdLst/>
                <a:ahLst/>
                <a:cxnLst/>
                <a:rect l="l" t="t" r="r" b="b"/>
                <a:pathLst>
                  <a:path w="3333" h="364" extrusionOk="0">
                    <a:moveTo>
                      <a:pt x="0" y="1"/>
                    </a:moveTo>
                    <a:lnTo>
                      <a:pt x="3332" y="1"/>
                    </a:lnTo>
                    <a:lnTo>
                      <a:pt x="3332" y="364"/>
                    </a:lnTo>
                    <a:lnTo>
                      <a:pt x="0" y="364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39"/>
              <p:cNvSpPr/>
              <p:nvPr/>
            </p:nvSpPr>
            <p:spPr>
              <a:xfrm>
                <a:off x="6144770" y="2214900"/>
                <a:ext cx="168018" cy="22361"/>
              </a:xfrm>
              <a:custGeom>
                <a:avLst/>
                <a:gdLst/>
                <a:ahLst/>
                <a:cxnLst/>
                <a:rect l="l" t="t" r="r" b="b"/>
                <a:pathLst>
                  <a:path w="2735" h="364" extrusionOk="0">
                    <a:moveTo>
                      <a:pt x="1" y="1"/>
                    </a:moveTo>
                    <a:lnTo>
                      <a:pt x="2734" y="1"/>
                    </a:lnTo>
                    <a:lnTo>
                      <a:pt x="2734" y="364"/>
                    </a:lnTo>
                    <a:lnTo>
                      <a:pt x="1" y="364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39"/>
              <p:cNvSpPr/>
              <p:nvPr/>
            </p:nvSpPr>
            <p:spPr>
              <a:xfrm>
                <a:off x="5922074" y="2276455"/>
                <a:ext cx="132264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2153" h="363" extrusionOk="0">
                    <a:moveTo>
                      <a:pt x="0" y="0"/>
                    </a:moveTo>
                    <a:lnTo>
                      <a:pt x="2152" y="0"/>
                    </a:lnTo>
                    <a:lnTo>
                      <a:pt x="2152" y="363"/>
                    </a:lnTo>
                    <a:lnTo>
                      <a:pt x="0" y="363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39"/>
              <p:cNvSpPr/>
              <p:nvPr/>
            </p:nvSpPr>
            <p:spPr>
              <a:xfrm>
                <a:off x="6066319" y="2276455"/>
                <a:ext cx="166175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2705" h="363" extrusionOk="0">
                    <a:moveTo>
                      <a:pt x="0" y="0"/>
                    </a:moveTo>
                    <a:lnTo>
                      <a:pt x="2705" y="0"/>
                    </a:lnTo>
                    <a:lnTo>
                      <a:pt x="2705" y="363"/>
                    </a:lnTo>
                    <a:lnTo>
                      <a:pt x="0" y="363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39"/>
              <p:cNvSpPr/>
              <p:nvPr/>
            </p:nvSpPr>
            <p:spPr>
              <a:xfrm>
                <a:off x="6252954" y="2276455"/>
                <a:ext cx="59467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968" h="363" extrusionOk="0">
                    <a:moveTo>
                      <a:pt x="1" y="0"/>
                    </a:moveTo>
                    <a:lnTo>
                      <a:pt x="967" y="0"/>
                    </a:lnTo>
                    <a:lnTo>
                      <a:pt x="967" y="363"/>
                    </a:lnTo>
                    <a:lnTo>
                      <a:pt x="1" y="363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39"/>
              <p:cNvSpPr/>
              <p:nvPr/>
            </p:nvSpPr>
            <p:spPr>
              <a:xfrm>
                <a:off x="5922074" y="2337950"/>
                <a:ext cx="101486" cy="22361"/>
              </a:xfrm>
              <a:custGeom>
                <a:avLst/>
                <a:gdLst/>
                <a:ahLst/>
                <a:cxnLst/>
                <a:rect l="l" t="t" r="r" b="b"/>
                <a:pathLst>
                  <a:path w="1652" h="364" extrusionOk="0">
                    <a:moveTo>
                      <a:pt x="0" y="1"/>
                    </a:moveTo>
                    <a:lnTo>
                      <a:pt x="1652" y="1"/>
                    </a:lnTo>
                    <a:lnTo>
                      <a:pt x="1652" y="363"/>
                    </a:lnTo>
                    <a:lnTo>
                      <a:pt x="0" y="363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39"/>
              <p:cNvSpPr/>
              <p:nvPr/>
            </p:nvSpPr>
            <p:spPr>
              <a:xfrm>
                <a:off x="6032347" y="2337950"/>
                <a:ext cx="83118" cy="22361"/>
              </a:xfrm>
              <a:custGeom>
                <a:avLst/>
                <a:gdLst/>
                <a:ahLst/>
                <a:cxnLst/>
                <a:rect l="l" t="t" r="r" b="b"/>
                <a:pathLst>
                  <a:path w="1353" h="364" extrusionOk="0">
                    <a:moveTo>
                      <a:pt x="1" y="1"/>
                    </a:moveTo>
                    <a:lnTo>
                      <a:pt x="1353" y="1"/>
                    </a:lnTo>
                    <a:lnTo>
                      <a:pt x="1353" y="363"/>
                    </a:lnTo>
                    <a:lnTo>
                      <a:pt x="1" y="363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39"/>
              <p:cNvSpPr/>
              <p:nvPr/>
            </p:nvSpPr>
            <p:spPr>
              <a:xfrm>
                <a:off x="7584704" y="2233329"/>
                <a:ext cx="925296" cy="2033231"/>
              </a:xfrm>
              <a:custGeom>
                <a:avLst/>
                <a:gdLst/>
                <a:ahLst/>
                <a:cxnLst/>
                <a:rect l="l" t="t" r="r" b="b"/>
                <a:pathLst>
                  <a:path w="15062" h="33097" extrusionOk="0">
                    <a:moveTo>
                      <a:pt x="14434" y="12"/>
                    </a:moveTo>
                    <a:cubicBezTo>
                      <a:pt x="14532" y="0"/>
                      <a:pt x="14618" y="12"/>
                      <a:pt x="14693" y="52"/>
                    </a:cubicBezTo>
                    <a:cubicBezTo>
                      <a:pt x="14774" y="87"/>
                      <a:pt x="14837" y="144"/>
                      <a:pt x="14894" y="213"/>
                    </a:cubicBezTo>
                    <a:cubicBezTo>
                      <a:pt x="14952" y="288"/>
                      <a:pt x="14998" y="380"/>
                      <a:pt x="15027" y="489"/>
                    </a:cubicBezTo>
                    <a:cubicBezTo>
                      <a:pt x="15056" y="587"/>
                      <a:pt x="15061" y="714"/>
                      <a:pt x="15056" y="835"/>
                    </a:cubicBezTo>
                    <a:lnTo>
                      <a:pt x="13145" y="32198"/>
                    </a:lnTo>
                    <a:cubicBezTo>
                      <a:pt x="13139" y="32342"/>
                      <a:pt x="13110" y="32469"/>
                      <a:pt x="13070" y="32584"/>
                    </a:cubicBezTo>
                    <a:cubicBezTo>
                      <a:pt x="13024" y="32699"/>
                      <a:pt x="12967" y="32803"/>
                      <a:pt x="12898" y="32883"/>
                    </a:cubicBezTo>
                    <a:cubicBezTo>
                      <a:pt x="12823" y="32958"/>
                      <a:pt x="12748" y="33016"/>
                      <a:pt x="12662" y="33056"/>
                    </a:cubicBezTo>
                    <a:cubicBezTo>
                      <a:pt x="12570" y="33090"/>
                      <a:pt x="12477" y="33096"/>
                      <a:pt x="12380" y="33085"/>
                    </a:cubicBezTo>
                    <a:lnTo>
                      <a:pt x="496" y="30771"/>
                    </a:lnTo>
                    <a:cubicBezTo>
                      <a:pt x="415" y="30760"/>
                      <a:pt x="341" y="30714"/>
                      <a:pt x="277" y="30656"/>
                    </a:cubicBezTo>
                    <a:cubicBezTo>
                      <a:pt x="214" y="30599"/>
                      <a:pt x="156" y="30524"/>
                      <a:pt x="110" y="30426"/>
                    </a:cubicBezTo>
                    <a:cubicBezTo>
                      <a:pt x="70" y="30334"/>
                      <a:pt x="36" y="30230"/>
                      <a:pt x="18" y="30121"/>
                    </a:cubicBezTo>
                    <a:cubicBezTo>
                      <a:pt x="1" y="30000"/>
                      <a:pt x="1" y="29879"/>
                      <a:pt x="7" y="29758"/>
                    </a:cubicBezTo>
                    <a:lnTo>
                      <a:pt x="2337" y="2250"/>
                    </a:lnTo>
                    <a:cubicBezTo>
                      <a:pt x="2343" y="2135"/>
                      <a:pt x="2372" y="2026"/>
                      <a:pt x="2407" y="1928"/>
                    </a:cubicBezTo>
                    <a:cubicBezTo>
                      <a:pt x="2447" y="1825"/>
                      <a:pt x="2493" y="1732"/>
                      <a:pt x="2550" y="1652"/>
                    </a:cubicBezTo>
                    <a:cubicBezTo>
                      <a:pt x="2608" y="1571"/>
                      <a:pt x="2677" y="1508"/>
                      <a:pt x="2746" y="1456"/>
                    </a:cubicBezTo>
                    <a:cubicBezTo>
                      <a:pt x="2821" y="1410"/>
                      <a:pt x="2890" y="1381"/>
                      <a:pt x="2970" y="1376"/>
                    </a:cubicBezTo>
                    <a:lnTo>
                      <a:pt x="5474" y="1076"/>
                    </a:lnTo>
                    <a:cubicBezTo>
                      <a:pt x="5531" y="1071"/>
                      <a:pt x="5589" y="1076"/>
                      <a:pt x="5635" y="1105"/>
                    </a:cubicBezTo>
                    <a:cubicBezTo>
                      <a:pt x="5687" y="1134"/>
                      <a:pt x="5733" y="1168"/>
                      <a:pt x="5767" y="1220"/>
                    </a:cubicBezTo>
                    <a:cubicBezTo>
                      <a:pt x="5802" y="1272"/>
                      <a:pt x="5831" y="1335"/>
                      <a:pt x="5848" y="1410"/>
                    </a:cubicBezTo>
                    <a:cubicBezTo>
                      <a:pt x="5859" y="1479"/>
                      <a:pt x="5865" y="1560"/>
                      <a:pt x="5859" y="1646"/>
                    </a:cubicBezTo>
                    <a:cubicBezTo>
                      <a:pt x="5854" y="1732"/>
                      <a:pt x="5859" y="1813"/>
                      <a:pt x="5877" y="1882"/>
                    </a:cubicBezTo>
                    <a:cubicBezTo>
                      <a:pt x="5888" y="1957"/>
                      <a:pt x="5917" y="2020"/>
                      <a:pt x="5951" y="2072"/>
                    </a:cubicBezTo>
                    <a:cubicBezTo>
                      <a:pt x="5992" y="2124"/>
                      <a:pt x="6032" y="2164"/>
                      <a:pt x="6084" y="2193"/>
                    </a:cubicBezTo>
                    <a:cubicBezTo>
                      <a:pt x="6136" y="2222"/>
                      <a:pt x="6193" y="2227"/>
                      <a:pt x="6251" y="2222"/>
                    </a:cubicBezTo>
                    <a:lnTo>
                      <a:pt x="10498" y="1761"/>
                    </a:lnTo>
                    <a:cubicBezTo>
                      <a:pt x="10567" y="1755"/>
                      <a:pt x="10630" y="1732"/>
                      <a:pt x="10688" y="1692"/>
                    </a:cubicBezTo>
                    <a:cubicBezTo>
                      <a:pt x="10745" y="1652"/>
                      <a:pt x="10803" y="1594"/>
                      <a:pt x="10843" y="1531"/>
                    </a:cubicBezTo>
                    <a:cubicBezTo>
                      <a:pt x="10895" y="1468"/>
                      <a:pt x="10929" y="1393"/>
                      <a:pt x="10958" y="1318"/>
                    </a:cubicBezTo>
                    <a:cubicBezTo>
                      <a:pt x="10987" y="1238"/>
                      <a:pt x="11010" y="1151"/>
                      <a:pt x="11016" y="1059"/>
                    </a:cubicBezTo>
                    <a:cubicBezTo>
                      <a:pt x="11027" y="961"/>
                      <a:pt x="11045" y="875"/>
                      <a:pt x="11073" y="800"/>
                    </a:cubicBezTo>
                    <a:cubicBezTo>
                      <a:pt x="11102" y="720"/>
                      <a:pt x="11148" y="639"/>
                      <a:pt x="11188" y="581"/>
                    </a:cubicBezTo>
                    <a:cubicBezTo>
                      <a:pt x="11240" y="518"/>
                      <a:pt x="11292" y="466"/>
                      <a:pt x="11355" y="426"/>
                    </a:cubicBezTo>
                    <a:cubicBezTo>
                      <a:pt x="11413" y="380"/>
                      <a:pt x="11476" y="357"/>
                      <a:pt x="11551" y="35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39"/>
              <p:cNvSpPr/>
              <p:nvPr/>
            </p:nvSpPr>
            <p:spPr>
              <a:xfrm>
                <a:off x="8377377" y="2203596"/>
                <a:ext cx="244010" cy="2112787"/>
              </a:xfrm>
              <a:custGeom>
                <a:avLst/>
                <a:gdLst/>
                <a:ahLst/>
                <a:cxnLst/>
                <a:rect l="l" t="t" r="r" b="b"/>
                <a:pathLst>
                  <a:path w="3972" h="34392" extrusionOk="0">
                    <a:moveTo>
                      <a:pt x="3960" y="1457"/>
                    </a:moveTo>
                    <a:cubicBezTo>
                      <a:pt x="3919" y="835"/>
                      <a:pt x="2935" y="202"/>
                      <a:pt x="2389" y="1"/>
                    </a:cubicBezTo>
                    <a:cubicBezTo>
                      <a:pt x="2786" y="634"/>
                      <a:pt x="2757" y="1434"/>
                      <a:pt x="2711" y="2176"/>
                    </a:cubicBezTo>
                    <a:cubicBezTo>
                      <a:pt x="2020" y="12178"/>
                      <a:pt x="1571" y="22191"/>
                      <a:pt x="915" y="32199"/>
                    </a:cubicBezTo>
                    <a:cubicBezTo>
                      <a:pt x="864" y="33028"/>
                      <a:pt x="725" y="34000"/>
                      <a:pt x="0" y="34392"/>
                    </a:cubicBezTo>
                    <a:cubicBezTo>
                      <a:pt x="553" y="34271"/>
                      <a:pt x="1784" y="33805"/>
                      <a:pt x="2003" y="33269"/>
                    </a:cubicBezTo>
                    <a:cubicBezTo>
                      <a:pt x="2210" y="32746"/>
                      <a:pt x="2245" y="32170"/>
                      <a:pt x="2273" y="31601"/>
                    </a:cubicBezTo>
                    <a:lnTo>
                      <a:pt x="3971" y="1842"/>
                    </a:lnTo>
                    <a:cubicBezTo>
                      <a:pt x="3965" y="1848"/>
                      <a:pt x="3965" y="1589"/>
                      <a:pt x="3960" y="145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39"/>
              <p:cNvSpPr/>
              <p:nvPr/>
            </p:nvSpPr>
            <p:spPr>
              <a:xfrm>
                <a:off x="7552206" y="2184183"/>
                <a:ext cx="995268" cy="2138220"/>
              </a:xfrm>
              <a:custGeom>
                <a:avLst/>
                <a:gdLst/>
                <a:ahLst/>
                <a:cxnLst/>
                <a:rect l="l" t="t" r="r" b="b"/>
                <a:pathLst>
                  <a:path w="16201" h="34806" extrusionOk="0">
                    <a:moveTo>
                      <a:pt x="15015" y="23"/>
                    </a:moveTo>
                    <a:cubicBezTo>
                      <a:pt x="15188" y="0"/>
                      <a:pt x="15354" y="29"/>
                      <a:pt x="15504" y="92"/>
                    </a:cubicBezTo>
                    <a:cubicBezTo>
                      <a:pt x="15654" y="156"/>
                      <a:pt x="15786" y="265"/>
                      <a:pt x="15884" y="403"/>
                    </a:cubicBezTo>
                    <a:cubicBezTo>
                      <a:pt x="15993" y="541"/>
                      <a:pt x="16074" y="714"/>
                      <a:pt x="16131" y="910"/>
                    </a:cubicBezTo>
                    <a:cubicBezTo>
                      <a:pt x="16183" y="1099"/>
                      <a:pt x="16200" y="1324"/>
                      <a:pt x="16189" y="1560"/>
                    </a:cubicBezTo>
                    <a:lnTo>
                      <a:pt x="14301" y="33114"/>
                    </a:lnTo>
                    <a:cubicBezTo>
                      <a:pt x="14290" y="33378"/>
                      <a:pt x="14232" y="33626"/>
                      <a:pt x="14146" y="33839"/>
                    </a:cubicBezTo>
                    <a:cubicBezTo>
                      <a:pt x="14060" y="34057"/>
                      <a:pt x="13950" y="34242"/>
                      <a:pt x="13812" y="34391"/>
                    </a:cubicBezTo>
                    <a:cubicBezTo>
                      <a:pt x="13686" y="34547"/>
                      <a:pt x="13524" y="34650"/>
                      <a:pt x="13363" y="34719"/>
                    </a:cubicBezTo>
                    <a:cubicBezTo>
                      <a:pt x="13196" y="34782"/>
                      <a:pt x="13018" y="34805"/>
                      <a:pt x="12834" y="34759"/>
                    </a:cubicBezTo>
                    <a:lnTo>
                      <a:pt x="939" y="32360"/>
                    </a:lnTo>
                    <a:cubicBezTo>
                      <a:pt x="789" y="32331"/>
                      <a:pt x="651" y="32250"/>
                      <a:pt x="536" y="32141"/>
                    </a:cubicBezTo>
                    <a:cubicBezTo>
                      <a:pt x="415" y="32026"/>
                      <a:pt x="311" y="31882"/>
                      <a:pt x="225" y="31709"/>
                    </a:cubicBezTo>
                    <a:cubicBezTo>
                      <a:pt x="144" y="31537"/>
                      <a:pt x="81" y="31341"/>
                      <a:pt x="47" y="31128"/>
                    </a:cubicBezTo>
                    <a:cubicBezTo>
                      <a:pt x="12" y="30909"/>
                      <a:pt x="1" y="30691"/>
                      <a:pt x="24" y="30449"/>
                    </a:cubicBezTo>
                    <a:lnTo>
                      <a:pt x="2372" y="3085"/>
                    </a:lnTo>
                    <a:cubicBezTo>
                      <a:pt x="2389" y="2878"/>
                      <a:pt x="2435" y="2676"/>
                      <a:pt x="2498" y="2481"/>
                    </a:cubicBezTo>
                    <a:cubicBezTo>
                      <a:pt x="2561" y="2296"/>
                      <a:pt x="2659" y="2124"/>
                      <a:pt x="2763" y="1974"/>
                    </a:cubicBezTo>
                    <a:cubicBezTo>
                      <a:pt x="2872" y="1819"/>
                      <a:pt x="2987" y="1698"/>
                      <a:pt x="3125" y="1606"/>
                    </a:cubicBezTo>
                    <a:cubicBezTo>
                      <a:pt x="3252" y="1514"/>
                      <a:pt x="3396" y="1456"/>
                      <a:pt x="3540" y="1433"/>
                    </a:cubicBezTo>
                    <a:close/>
                    <a:moveTo>
                      <a:pt x="13680" y="33004"/>
                    </a:moveTo>
                    <a:lnTo>
                      <a:pt x="15585" y="1640"/>
                    </a:lnTo>
                    <a:cubicBezTo>
                      <a:pt x="15590" y="1520"/>
                      <a:pt x="15585" y="1399"/>
                      <a:pt x="15556" y="1295"/>
                    </a:cubicBezTo>
                    <a:cubicBezTo>
                      <a:pt x="15527" y="1197"/>
                      <a:pt x="15481" y="1099"/>
                      <a:pt x="15423" y="1025"/>
                    </a:cubicBezTo>
                    <a:cubicBezTo>
                      <a:pt x="15366" y="950"/>
                      <a:pt x="15303" y="892"/>
                      <a:pt x="15222" y="858"/>
                    </a:cubicBezTo>
                    <a:cubicBezTo>
                      <a:pt x="15147" y="823"/>
                      <a:pt x="15061" y="806"/>
                      <a:pt x="14963" y="823"/>
                    </a:cubicBezTo>
                    <a:lnTo>
                      <a:pt x="12057" y="1169"/>
                    </a:lnTo>
                    <a:cubicBezTo>
                      <a:pt x="11994" y="1174"/>
                      <a:pt x="11930" y="1203"/>
                      <a:pt x="11867" y="1238"/>
                    </a:cubicBezTo>
                    <a:cubicBezTo>
                      <a:pt x="11809" y="1284"/>
                      <a:pt x="11752" y="1330"/>
                      <a:pt x="11700" y="1399"/>
                    </a:cubicBezTo>
                    <a:cubicBezTo>
                      <a:pt x="11648" y="1462"/>
                      <a:pt x="11614" y="1531"/>
                      <a:pt x="11585" y="1612"/>
                    </a:cubicBezTo>
                    <a:cubicBezTo>
                      <a:pt x="11556" y="1692"/>
                      <a:pt x="11533" y="1779"/>
                      <a:pt x="11527" y="1871"/>
                    </a:cubicBezTo>
                    <a:cubicBezTo>
                      <a:pt x="11522" y="1963"/>
                      <a:pt x="11499" y="2049"/>
                      <a:pt x="11470" y="2130"/>
                    </a:cubicBezTo>
                    <a:cubicBezTo>
                      <a:pt x="11441" y="2210"/>
                      <a:pt x="11395" y="2291"/>
                      <a:pt x="11355" y="2348"/>
                    </a:cubicBezTo>
                    <a:cubicBezTo>
                      <a:pt x="11303" y="2412"/>
                      <a:pt x="11251" y="2463"/>
                      <a:pt x="11194" y="2504"/>
                    </a:cubicBezTo>
                    <a:cubicBezTo>
                      <a:pt x="11136" y="2538"/>
                      <a:pt x="11073" y="2567"/>
                      <a:pt x="11010" y="2578"/>
                    </a:cubicBezTo>
                    <a:lnTo>
                      <a:pt x="6757" y="3039"/>
                    </a:lnTo>
                    <a:cubicBezTo>
                      <a:pt x="6699" y="3045"/>
                      <a:pt x="6642" y="3027"/>
                      <a:pt x="6590" y="3010"/>
                    </a:cubicBezTo>
                    <a:cubicBezTo>
                      <a:pt x="6544" y="2981"/>
                      <a:pt x="6498" y="2941"/>
                      <a:pt x="6463" y="2883"/>
                    </a:cubicBezTo>
                    <a:cubicBezTo>
                      <a:pt x="6429" y="2837"/>
                      <a:pt x="6400" y="2768"/>
                      <a:pt x="6383" y="2699"/>
                    </a:cubicBezTo>
                    <a:cubicBezTo>
                      <a:pt x="6371" y="2625"/>
                      <a:pt x="6360" y="2550"/>
                      <a:pt x="6371" y="2463"/>
                    </a:cubicBezTo>
                    <a:cubicBezTo>
                      <a:pt x="6377" y="2377"/>
                      <a:pt x="6371" y="2296"/>
                      <a:pt x="6354" y="2222"/>
                    </a:cubicBezTo>
                    <a:cubicBezTo>
                      <a:pt x="6342" y="2153"/>
                      <a:pt x="6314" y="2089"/>
                      <a:pt x="6273" y="2038"/>
                    </a:cubicBezTo>
                    <a:cubicBezTo>
                      <a:pt x="6239" y="1986"/>
                      <a:pt x="6199" y="1945"/>
                      <a:pt x="6147" y="1922"/>
                    </a:cubicBezTo>
                    <a:cubicBezTo>
                      <a:pt x="6095" y="1894"/>
                      <a:pt x="6037" y="1888"/>
                      <a:pt x="5980" y="1894"/>
                    </a:cubicBezTo>
                    <a:lnTo>
                      <a:pt x="3476" y="2187"/>
                    </a:lnTo>
                    <a:cubicBezTo>
                      <a:pt x="3396" y="2193"/>
                      <a:pt x="3327" y="2233"/>
                      <a:pt x="3252" y="2273"/>
                    </a:cubicBezTo>
                    <a:cubicBezTo>
                      <a:pt x="3183" y="2325"/>
                      <a:pt x="3120" y="2389"/>
                      <a:pt x="3062" y="2469"/>
                    </a:cubicBezTo>
                    <a:cubicBezTo>
                      <a:pt x="3005" y="2550"/>
                      <a:pt x="2953" y="2642"/>
                      <a:pt x="2918" y="2740"/>
                    </a:cubicBezTo>
                    <a:cubicBezTo>
                      <a:pt x="2878" y="2843"/>
                      <a:pt x="2849" y="2953"/>
                      <a:pt x="2843" y="3068"/>
                    </a:cubicBezTo>
                    <a:lnTo>
                      <a:pt x="513" y="30576"/>
                    </a:lnTo>
                    <a:cubicBezTo>
                      <a:pt x="501" y="30697"/>
                      <a:pt x="507" y="30817"/>
                      <a:pt x="530" y="30932"/>
                    </a:cubicBezTo>
                    <a:cubicBezTo>
                      <a:pt x="547" y="31048"/>
                      <a:pt x="576" y="31157"/>
                      <a:pt x="622" y="31243"/>
                    </a:cubicBezTo>
                    <a:cubicBezTo>
                      <a:pt x="662" y="31335"/>
                      <a:pt x="720" y="31416"/>
                      <a:pt x="789" y="31473"/>
                    </a:cubicBezTo>
                    <a:cubicBezTo>
                      <a:pt x="852" y="31531"/>
                      <a:pt x="921" y="31571"/>
                      <a:pt x="1002" y="31589"/>
                    </a:cubicBezTo>
                    <a:lnTo>
                      <a:pt x="12886" y="33896"/>
                    </a:lnTo>
                    <a:cubicBezTo>
                      <a:pt x="12989" y="33919"/>
                      <a:pt x="13081" y="33902"/>
                      <a:pt x="13168" y="33867"/>
                    </a:cubicBezTo>
                    <a:cubicBezTo>
                      <a:pt x="13254" y="33833"/>
                      <a:pt x="13340" y="33775"/>
                      <a:pt x="13404" y="33695"/>
                    </a:cubicBezTo>
                    <a:cubicBezTo>
                      <a:pt x="13478" y="33614"/>
                      <a:pt x="13536" y="33516"/>
                      <a:pt x="13576" y="33401"/>
                    </a:cubicBezTo>
                    <a:cubicBezTo>
                      <a:pt x="13639" y="33269"/>
                      <a:pt x="13668" y="33142"/>
                      <a:pt x="13680" y="3300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39"/>
              <p:cNvSpPr/>
              <p:nvPr/>
            </p:nvSpPr>
            <p:spPr>
              <a:xfrm>
                <a:off x="7565659" y="2256674"/>
                <a:ext cx="657942" cy="1658432"/>
              </a:xfrm>
              <a:custGeom>
                <a:avLst/>
                <a:gdLst/>
                <a:ahLst/>
                <a:cxnLst/>
                <a:rect l="l" t="t" r="r" b="b"/>
                <a:pathLst>
                  <a:path w="10710" h="26996" extrusionOk="0">
                    <a:moveTo>
                      <a:pt x="5128" y="0"/>
                    </a:moveTo>
                    <a:lnTo>
                      <a:pt x="4575" y="63"/>
                    </a:lnTo>
                    <a:lnTo>
                      <a:pt x="4575" y="311"/>
                    </a:lnTo>
                    <a:cubicBezTo>
                      <a:pt x="4558" y="230"/>
                      <a:pt x="4541" y="150"/>
                      <a:pt x="4518" y="69"/>
                    </a:cubicBezTo>
                    <a:lnTo>
                      <a:pt x="3793" y="167"/>
                    </a:lnTo>
                    <a:cubicBezTo>
                      <a:pt x="3821" y="276"/>
                      <a:pt x="3850" y="374"/>
                      <a:pt x="3867" y="483"/>
                    </a:cubicBezTo>
                    <a:cubicBezTo>
                      <a:pt x="3660" y="524"/>
                      <a:pt x="3505" y="714"/>
                      <a:pt x="3505" y="927"/>
                    </a:cubicBezTo>
                    <a:lnTo>
                      <a:pt x="3505" y="1105"/>
                    </a:lnTo>
                    <a:cubicBezTo>
                      <a:pt x="3407" y="817"/>
                      <a:pt x="3286" y="541"/>
                      <a:pt x="3142" y="265"/>
                    </a:cubicBezTo>
                    <a:cubicBezTo>
                      <a:pt x="3062" y="294"/>
                      <a:pt x="2987" y="340"/>
                      <a:pt x="2906" y="386"/>
                    </a:cubicBezTo>
                    <a:cubicBezTo>
                      <a:pt x="2774" y="483"/>
                      <a:pt x="2653" y="604"/>
                      <a:pt x="2544" y="754"/>
                    </a:cubicBezTo>
                    <a:cubicBezTo>
                      <a:pt x="2440" y="909"/>
                      <a:pt x="2354" y="1076"/>
                      <a:pt x="2279" y="1266"/>
                    </a:cubicBezTo>
                    <a:cubicBezTo>
                      <a:pt x="2216" y="1456"/>
                      <a:pt x="2164" y="1652"/>
                      <a:pt x="2153" y="1870"/>
                    </a:cubicBezTo>
                    <a:lnTo>
                      <a:pt x="1675" y="7424"/>
                    </a:lnTo>
                    <a:cubicBezTo>
                      <a:pt x="2527" y="6647"/>
                      <a:pt x="3160" y="5720"/>
                      <a:pt x="3493" y="4696"/>
                    </a:cubicBezTo>
                    <a:lnTo>
                      <a:pt x="3493" y="4926"/>
                    </a:lnTo>
                    <a:cubicBezTo>
                      <a:pt x="3493" y="5179"/>
                      <a:pt x="3706" y="5387"/>
                      <a:pt x="3954" y="5387"/>
                    </a:cubicBezTo>
                    <a:lnTo>
                      <a:pt x="4126" y="5387"/>
                    </a:lnTo>
                    <a:cubicBezTo>
                      <a:pt x="3925" y="5962"/>
                      <a:pt x="3447" y="6946"/>
                      <a:pt x="2337" y="7735"/>
                    </a:cubicBezTo>
                    <a:cubicBezTo>
                      <a:pt x="2135" y="7631"/>
                      <a:pt x="1911" y="7539"/>
                      <a:pt x="1675" y="7447"/>
                    </a:cubicBezTo>
                    <a:lnTo>
                      <a:pt x="0" y="26996"/>
                    </a:lnTo>
                    <a:cubicBezTo>
                      <a:pt x="1836" y="24343"/>
                      <a:pt x="3085" y="20372"/>
                      <a:pt x="3919" y="16712"/>
                    </a:cubicBezTo>
                    <a:cubicBezTo>
                      <a:pt x="4339" y="17144"/>
                      <a:pt x="4759" y="17558"/>
                      <a:pt x="5191" y="17949"/>
                    </a:cubicBezTo>
                    <a:cubicBezTo>
                      <a:pt x="6705" y="19322"/>
                      <a:pt x="8203" y="20337"/>
                      <a:pt x="9021" y="20337"/>
                    </a:cubicBezTo>
                    <a:cubicBezTo>
                      <a:pt x="9208" y="20337"/>
                      <a:pt x="9359" y="20284"/>
                      <a:pt x="9467" y="20171"/>
                    </a:cubicBezTo>
                    <a:cubicBezTo>
                      <a:pt x="10710" y="18859"/>
                      <a:pt x="7683" y="12695"/>
                      <a:pt x="5277" y="10393"/>
                    </a:cubicBezTo>
                    <a:cubicBezTo>
                      <a:pt x="5036" y="10163"/>
                      <a:pt x="4788" y="9979"/>
                      <a:pt x="4552" y="9829"/>
                    </a:cubicBezTo>
                    <a:cubicBezTo>
                      <a:pt x="4213" y="9087"/>
                      <a:pt x="3637" y="8460"/>
                      <a:pt x="2912" y="8045"/>
                    </a:cubicBezTo>
                    <a:cubicBezTo>
                      <a:pt x="4092" y="7107"/>
                      <a:pt x="4581" y="5968"/>
                      <a:pt x="4759" y="5387"/>
                    </a:cubicBezTo>
                    <a:lnTo>
                      <a:pt x="5162" y="5387"/>
                    </a:lnTo>
                    <a:cubicBezTo>
                      <a:pt x="5416" y="5387"/>
                      <a:pt x="5623" y="5179"/>
                      <a:pt x="5623" y="4926"/>
                    </a:cubicBezTo>
                    <a:lnTo>
                      <a:pt x="5623" y="938"/>
                    </a:lnTo>
                    <a:cubicBezTo>
                      <a:pt x="5623" y="685"/>
                      <a:pt x="5416" y="478"/>
                      <a:pt x="5162" y="478"/>
                    </a:cubicBezTo>
                    <a:lnTo>
                      <a:pt x="5128" y="478"/>
                    </a:lnTo>
                    <a:lnTo>
                      <a:pt x="5128" y="0"/>
                    </a:lnTo>
                    <a:close/>
                  </a:path>
                </a:pathLst>
              </a:custGeom>
              <a:solidFill>
                <a:srgbClr val="0C343D">
                  <a:alpha val="333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39"/>
              <p:cNvSpPr/>
              <p:nvPr/>
            </p:nvSpPr>
            <p:spPr>
              <a:xfrm>
                <a:off x="7516881" y="2637066"/>
                <a:ext cx="627533" cy="824854"/>
              </a:xfrm>
              <a:custGeom>
                <a:avLst/>
                <a:gdLst/>
                <a:ahLst/>
                <a:cxnLst/>
                <a:rect l="l" t="t" r="r" b="b"/>
                <a:pathLst>
                  <a:path w="10215" h="13427" extrusionOk="0">
                    <a:moveTo>
                      <a:pt x="4788" y="2268"/>
                    </a:moveTo>
                    <a:cubicBezTo>
                      <a:pt x="7188" y="4570"/>
                      <a:pt x="10215" y="10733"/>
                      <a:pt x="8972" y="12045"/>
                    </a:cubicBezTo>
                    <a:cubicBezTo>
                      <a:pt x="7654" y="13426"/>
                      <a:pt x="23" y="5899"/>
                      <a:pt x="12" y="3338"/>
                    </a:cubicBezTo>
                    <a:cubicBezTo>
                      <a:pt x="0" y="1917"/>
                      <a:pt x="2429" y="0"/>
                      <a:pt x="4788" y="226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39"/>
              <p:cNvSpPr/>
              <p:nvPr/>
            </p:nvSpPr>
            <p:spPr>
              <a:xfrm>
                <a:off x="7516943" y="2712444"/>
                <a:ext cx="326637" cy="528135"/>
              </a:xfrm>
              <a:custGeom>
                <a:avLst/>
                <a:gdLst/>
                <a:ahLst/>
                <a:cxnLst/>
                <a:rect l="l" t="t" r="r" b="b"/>
                <a:pathLst>
                  <a:path w="5317" h="8597" extrusionOk="0">
                    <a:moveTo>
                      <a:pt x="2502" y="1"/>
                    </a:moveTo>
                    <a:cubicBezTo>
                      <a:pt x="1081" y="1"/>
                      <a:pt x="1" y="1166"/>
                      <a:pt x="5" y="2111"/>
                    </a:cubicBezTo>
                    <a:cubicBezTo>
                      <a:pt x="22" y="3532"/>
                      <a:pt x="2376" y="6485"/>
                      <a:pt x="4701" y="8597"/>
                    </a:cubicBezTo>
                    <a:cubicBezTo>
                      <a:pt x="4816" y="8154"/>
                      <a:pt x="4891" y="7710"/>
                      <a:pt x="4937" y="7256"/>
                    </a:cubicBezTo>
                    <a:cubicBezTo>
                      <a:pt x="5132" y="5196"/>
                      <a:pt x="5317" y="3199"/>
                      <a:pt x="4816" y="1069"/>
                    </a:cubicBezTo>
                    <a:lnTo>
                      <a:pt x="4787" y="1041"/>
                    </a:lnTo>
                    <a:cubicBezTo>
                      <a:pt x="4002" y="290"/>
                      <a:pt x="3210" y="1"/>
                      <a:pt x="2502" y="1"/>
                    </a:cubicBezTo>
                    <a:close/>
                  </a:path>
                </a:pathLst>
              </a:custGeom>
              <a:solidFill>
                <a:srgbClr val="134F5C">
                  <a:alpha val="5030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39"/>
              <p:cNvSpPr/>
              <p:nvPr/>
            </p:nvSpPr>
            <p:spPr>
              <a:xfrm>
                <a:off x="6575355" y="2597810"/>
                <a:ext cx="1230739" cy="1389419"/>
              </a:xfrm>
              <a:custGeom>
                <a:avLst/>
                <a:gdLst/>
                <a:ahLst/>
                <a:cxnLst/>
                <a:rect l="l" t="t" r="r" b="b"/>
                <a:pathLst>
                  <a:path w="20034" h="22617" extrusionOk="0">
                    <a:moveTo>
                      <a:pt x="10020" y="22617"/>
                    </a:moveTo>
                    <a:cubicBezTo>
                      <a:pt x="4075" y="22617"/>
                      <a:pt x="1399" y="11015"/>
                      <a:pt x="364" y="4426"/>
                    </a:cubicBezTo>
                    <a:cubicBezTo>
                      <a:pt x="1" y="2095"/>
                      <a:pt x="1900" y="0"/>
                      <a:pt x="4386" y="0"/>
                    </a:cubicBezTo>
                    <a:lnTo>
                      <a:pt x="15643" y="0"/>
                    </a:lnTo>
                    <a:cubicBezTo>
                      <a:pt x="18134" y="0"/>
                      <a:pt x="20034" y="2095"/>
                      <a:pt x="19665" y="4426"/>
                    </a:cubicBezTo>
                    <a:cubicBezTo>
                      <a:pt x="18629" y="11015"/>
                      <a:pt x="15959" y="22617"/>
                      <a:pt x="10020" y="2261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39"/>
              <p:cNvSpPr/>
              <p:nvPr/>
            </p:nvSpPr>
            <p:spPr>
              <a:xfrm>
                <a:off x="6906665" y="2978940"/>
                <a:ext cx="567821" cy="273313"/>
              </a:xfrm>
              <a:custGeom>
                <a:avLst/>
                <a:gdLst/>
                <a:ahLst/>
                <a:cxnLst/>
                <a:rect l="l" t="t" r="r" b="b"/>
                <a:pathLst>
                  <a:path w="9243" h="4449" extrusionOk="0">
                    <a:moveTo>
                      <a:pt x="8287" y="4449"/>
                    </a:moveTo>
                    <a:lnTo>
                      <a:pt x="956" y="4449"/>
                    </a:lnTo>
                    <a:cubicBezTo>
                      <a:pt x="432" y="4449"/>
                      <a:pt x="0" y="4029"/>
                      <a:pt x="0" y="3493"/>
                    </a:cubicBezTo>
                    <a:lnTo>
                      <a:pt x="0" y="955"/>
                    </a:lnTo>
                    <a:cubicBezTo>
                      <a:pt x="0" y="432"/>
                      <a:pt x="426" y="0"/>
                      <a:pt x="956" y="0"/>
                    </a:cubicBezTo>
                    <a:lnTo>
                      <a:pt x="8287" y="0"/>
                    </a:lnTo>
                    <a:cubicBezTo>
                      <a:pt x="8811" y="0"/>
                      <a:pt x="9242" y="420"/>
                      <a:pt x="9242" y="955"/>
                    </a:cubicBezTo>
                    <a:lnTo>
                      <a:pt x="9242" y="3493"/>
                    </a:lnTo>
                    <a:cubicBezTo>
                      <a:pt x="9242" y="4029"/>
                      <a:pt x="8811" y="4449"/>
                      <a:pt x="8287" y="444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39"/>
              <p:cNvSpPr/>
              <p:nvPr/>
            </p:nvSpPr>
            <p:spPr>
              <a:xfrm>
                <a:off x="6904896" y="2934159"/>
                <a:ext cx="567452" cy="141172"/>
              </a:xfrm>
              <a:custGeom>
                <a:avLst/>
                <a:gdLst/>
                <a:ahLst/>
                <a:cxnLst/>
                <a:rect l="l" t="t" r="r" b="b"/>
                <a:pathLst>
                  <a:path w="9237" h="2298" extrusionOk="0">
                    <a:moveTo>
                      <a:pt x="7677" y="1"/>
                    </a:moveTo>
                    <a:lnTo>
                      <a:pt x="1565" y="1"/>
                    </a:lnTo>
                    <a:cubicBezTo>
                      <a:pt x="702" y="1"/>
                      <a:pt x="0" y="697"/>
                      <a:pt x="0" y="1560"/>
                    </a:cubicBezTo>
                    <a:lnTo>
                      <a:pt x="0" y="2297"/>
                    </a:lnTo>
                    <a:cubicBezTo>
                      <a:pt x="0" y="1434"/>
                      <a:pt x="702" y="732"/>
                      <a:pt x="1565" y="732"/>
                    </a:cubicBezTo>
                    <a:lnTo>
                      <a:pt x="7677" y="732"/>
                    </a:lnTo>
                    <a:cubicBezTo>
                      <a:pt x="8540" y="732"/>
                      <a:pt x="9236" y="1434"/>
                      <a:pt x="9236" y="2297"/>
                    </a:cubicBezTo>
                    <a:lnTo>
                      <a:pt x="9236" y="1560"/>
                    </a:lnTo>
                    <a:cubicBezTo>
                      <a:pt x="9236" y="697"/>
                      <a:pt x="8534" y="1"/>
                      <a:pt x="767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39"/>
              <p:cNvSpPr/>
              <p:nvPr/>
            </p:nvSpPr>
            <p:spPr>
              <a:xfrm>
                <a:off x="6680038" y="2537729"/>
                <a:ext cx="1021745" cy="305872"/>
              </a:xfrm>
              <a:custGeom>
                <a:avLst/>
                <a:gdLst/>
                <a:ahLst/>
                <a:cxnLst/>
                <a:rect l="l" t="t" r="r" b="b"/>
                <a:pathLst>
                  <a:path w="16632" h="4979" extrusionOk="0">
                    <a:moveTo>
                      <a:pt x="16632" y="2492"/>
                    </a:moveTo>
                    <a:cubicBezTo>
                      <a:pt x="16632" y="3862"/>
                      <a:pt x="12908" y="4978"/>
                      <a:pt x="8316" y="4978"/>
                    </a:cubicBezTo>
                    <a:cubicBezTo>
                      <a:pt x="3724" y="4978"/>
                      <a:pt x="0" y="3862"/>
                      <a:pt x="0" y="2492"/>
                    </a:cubicBezTo>
                    <a:cubicBezTo>
                      <a:pt x="0" y="1117"/>
                      <a:pt x="3724" y="0"/>
                      <a:pt x="8316" y="0"/>
                    </a:cubicBezTo>
                    <a:cubicBezTo>
                      <a:pt x="12908" y="0"/>
                      <a:pt x="16632" y="1117"/>
                      <a:pt x="16632" y="249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39"/>
              <p:cNvSpPr/>
              <p:nvPr/>
            </p:nvSpPr>
            <p:spPr>
              <a:xfrm>
                <a:off x="6661976" y="1892869"/>
                <a:ext cx="1057868" cy="846786"/>
              </a:xfrm>
              <a:custGeom>
                <a:avLst/>
                <a:gdLst/>
                <a:ahLst/>
                <a:cxnLst/>
                <a:rect l="l" t="t" r="r" b="b"/>
                <a:pathLst>
                  <a:path w="17220" h="13784" extrusionOk="0">
                    <a:moveTo>
                      <a:pt x="17219" y="6895"/>
                    </a:moveTo>
                    <a:cubicBezTo>
                      <a:pt x="17219" y="10699"/>
                      <a:pt x="13364" y="13783"/>
                      <a:pt x="8610" y="13783"/>
                    </a:cubicBezTo>
                    <a:cubicBezTo>
                      <a:pt x="3851" y="13783"/>
                      <a:pt x="1" y="10699"/>
                      <a:pt x="1" y="6895"/>
                    </a:cubicBezTo>
                    <a:cubicBezTo>
                      <a:pt x="1" y="3085"/>
                      <a:pt x="3851" y="0"/>
                      <a:pt x="8610" y="0"/>
                    </a:cubicBezTo>
                    <a:cubicBezTo>
                      <a:pt x="13364" y="0"/>
                      <a:pt x="17219" y="3085"/>
                      <a:pt x="17219" y="689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39"/>
              <p:cNvSpPr/>
              <p:nvPr/>
            </p:nvSpPr>
            <p:spPr>
              <a:xfrm>
                <a:off x="6754986" y="2078457"/>
                <a:ext cx="871543" cy="563582"/>
              </a:xfrm>
              <a:custGeom>
                <a:avLst/>
                <a:gdLst/>
                <a:ahLst/>
                <a:cxnLst/>
                <a:rect l="l" t="t" r="r" b="b"/>
                <a:pathLst>
                  <a:path w="14187" h="9174" extrusionOk="0">
                    <a:moveTo>
                      <a:pt x="2820" y="1"/>
                    </a:moveTo>
                    <a:cubicBezTo>
                      <a:pt x="1266" y="1"/>
                      <a:pt x="0" y="1261"/>
                      <a:pt x="0" y="2820"/>
                    </a:cubicBezTo>
                    <a:lnTo>
                      <a:pt x="0" y="2820"/>
                    </a:lnTo>
                    <a:cubicBezTo>
                      <a:pt x="0" y="5825"/>
                      <a:pt x="3177" y="9174"/>
                      <a:pt x="7096" y="9174"/>
                    </a:cubicBezTo>
                    <a:cubicBezTo>
                      <a:pt x="11015" y="9174"/>
                      <a:pt x="14186" y="5825"/>
                      <a:pt x="14186" y="2820"/>
                    </a:cubicBezTo>
                    <a:lnTo>
                      <a:pt x="14186" y="2820"/>
                    </a:lnTo>
                    <a:cubicBezTo>
                      <a:pt x="14186" y="1267"/>
                      <a:pt x="12932" y="1"/>
                      <a:pt x="1136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39"/>
              <p:cNvSpPr/>
              <p:nvPr/>
            </p:nvSpPr>
            <p:spPr>
              <a:xfrm>
                <a:off x="6824959" y="2140320"/>
                <a:ext cx="731907" cy="248617"/>
              </a:xfrm>
              <a:custGeom>
                <a:avLst/>
                <a:gdLst/>
                <a:ahLst/>
                <a:cxnLst/>
                <a:rect l="l" t="t" r="r" b="b"/>
                <a:pathLst>
                  <a:path w="11914" h="4047" extrusionOk="0">
                    <a:moveTo>
                      <a:pt x="9882" y="4046"/>
                    </a:moveTo>
                    <a:lnTo>
                      <a:pt x="2021" y="4046"/>
                    </a:lnTo>
                    <a:cubicBezTo>
                      <a:pt x="904" y="4046"/>
                      <a:pt x="1" y="3137"/>
                      <a:pt x="1" y="2026"/>
                    </a:cubicBezTo>
                    <a:lnTo>
                      <a:pt x="1" y="2026"/>
                    </a:lnTo>
                    <a:cubicBezTo>
                      <a:pt x="1" y="910"/>
                      <a:pt x="904" y="1"/>
                      <a:pt x="2021" y="1"/>
                    </a:cubicBezTo>
                    <a:lnTo>
                      <a:pt x="9882" y="1"/>
                    </a:lnTo>
                    <a:cubicBezTo>
                      <a:pt x="10998" y="1"/>
                      <a:pt x="11908" y="910"/>
                      <a:pt x="11908" y="2026"/>
                    </a:cubicBezTo>
                    <a:lnTo>
                      <a:pt x="11908" y="2026"/>
                    </a:lnTo>
                    <a:cubicBezTo>
                      <a:pt x="11913" y="3137"/>
                      <a:pt x="11004" y="4046"/>
                      <a:pt x="9882" y="404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39"/>
              <p:cNvSpPr/>
              <p:nvPr/>
            </p:nvSpPr>
            <p:spPr>
              <a:xfrm>
                <a:off x="7105709" y="2445088"/>
                <a:ext cx="170107" cy="60880"/>
              </a:xfrm>
              <a:custGeom>
                <a:avLst/>
                <a:gdLst/>
                <a:ahLst/>
                <a:cxnLst/>
                <a:rect l="l" t="t" r="r" b="b"/>
                <a:pathLst>
                  <a:path w="2769" h="991" extrusionOk="0">
                    <a:moveTo>
                      <a:pt x="2032" y="990"/>
                    </a:moveTo>
                    <a:lnTo>
                      <a:pt x="731" y="990"/>
                    </a:lnTo>
                    <a:cubicBezTo>
                      <a:pt x="328" y="990"/>
                      <a:pt x="0" y="662"/>
                      <a:pt x="0" y="259"/>
                    </a:cubicBezTo>
                    <a:lnTo>
                      <a:pt x="0" y="259"/>
                    </a:lnTo>
                    <a:cubicBezTo>
                      <a:pt x="0" y="115"/>
                      <a:pt x="115" y="0"/>
                      <a:pt x="259" y="0"/>
                    </a:cubicBezTo>
                    <a:lnTo>
                      <a:pt x="2509" y="0"/>
                    </a:lnTo>
                    <a:cubicBezTo>
                      <a:pt x="2653" y="0"/>
                      <a:pt x="2768" y="115"/>
                      <a:pt x="2768" y="259"/>
                    </a:cubicBezTo>
                    <a:lnTo>
                      <a:pt x="2768" y="259"/>
                    </a:lnTo>
                    <a:cubicBezTo>
                      <a:pt x="2768" y="668"/>
                      <a:pt x="2446" y="990"/>
                      <a:pt x="2032" y="99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39"/>
              <p:cNvSpPr/>
              <p:nvPr/>
            </p:nvSpPr>
            <p:spPr>
              <a:xfrm>
                <a:off x="6945184" y="2233329"/>
                <a:ext cx="134046" cy="75685"/>
              </a:xfrm>
              <a:custGeom>
                <a:avLst/>
                <a:gdLst/>
                <a:ahLst/>
                <a:cxnLst/>
                <a:rect l="l" t="t" r="r" b="b"/>
                <a:pathLst>
                  <a:path w="2182" h="1232" extrusionOk="0">
                    <a:moveTo>
                      <a:pt x="1957" y="1232"/>
                    </a:moveTo>
                    <a:lnTo>
                      <a:pt x="213" y="1232"/>
                    </a:lnTo>
                    <a:cubicBezTo>
                      <a:pt x="93" y="1232"/>
                      <a:pt x="1" y="1128"/>
                      <a:pt x="1" y="1013"/>
                    </a:cubicBezTo>
                    <a:lnTo>
                      <a:pt x="1" y="213"/>
                    </a:lnTo>
                    <a:cubicBezTo>
                      <a:pt x="1" y="92"/>
                      <a:pt x="98" y="0"/>
                      <a:pt x="213" y="0"/>
                    </a:cubicBezTo>
                    <a:lnTo>
                      <a:pt x="1957" y="0"/>
                    </a:lnTo>
                    <a:cubicBezTo>
                      <a:pt x="2078" y="0"/>
                      <a:pt x="2170" y="98"/>
                      <a:pt x="2170" y="213"/>
                    </a:cubicBezTo>
                    <a:lnTo>
                      <a:pt x="2170" y="1013"/>
                    </a:lnTo>
                    <a:cubicBezTo>
                      <a:pt x="2182" y="1128"/>
                      <a:pt x="2078" y="1232"/>
                      <a:pt x="1957" y="123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39"/>
              <p:cNvSpPr/>
              <p:nvPr/>
            </p:nvSpPr>
            <p:spPr>
              <a:xfrm>
                <a:off x="7302602" y="2233329"/>
                <a:ext cx="133677" cy="75685"/>
              </a:xfrm>
              <a:custGeom>
                <a:avLst/>
                <a:gdLst/>
                <a:ahLst/>
                <a:cxnLst/>
                <a:rect l="l" t="t" r="r" b="b"/>
                <a:pathLst>
                  <a:path w="2176" h="1232" extrusionOk="0">
                    <a:moveTo>
                      <a:pt x="1957" y="1232"/>
                    </a:moveTo>
                    <a:lnTo>
                      <a:pt x="219" y="1232"/>
                    </a:lnTo>
                    <a:cubicBezTo>
                      <a:pt x="93" y="1232"/>
                      <a:pt x="1" y="1128"/>
                      <a:pt x="1" y="1013"/>
                    </a:cubicBezTo>
                    <a:lnTo>
                      <a:pt x="1" y="213"/>
                    </a:lnTo>
                    <a:cubicBezTo>
                      <a:pt x="1" y="92"/>
                      <a:pt x="104" y="0"/>
                      <a:pt x="219" y="0"/>
                    </a:cubicBezTo>
                    <a:lnTo>
                      <a:pt x="1957" y="0"/>
                    </a:lnTo>
                    <a:cubicBezTo>
                      <a:pt x="2078" y="0"/>
                      <a:pt x="2176" y="98"/>
                      <a:pt x="2176" y="213"/>
                    </a:cubicBezTo>
                    <a:lnTo>
                      <a:pt x="2176" y="1013"/>
                    </a:lnTo>
                    <a:cubicBezTo>
                      <a:pt x="2176" y="1128"/>
                      <a:pt x="2078" y="1232"/>
                      <a:pt x="1957" y="123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39"/>
              <p:cNvSpPr/>
              <p:nvPr/>
            </p:nvSpPr>
            <p:spPr>
              <a:xfrm>
                <a:off x="6768072" y="1921128"/>
                <a:ext cx="902628" cy="379407"/>
              </a:xfrm>
              <a:custGeom>
                <a:avLst/>
                <a:gdLst/>
                <a:ahLst/>
                <a:cxnLst/>
                <a:rect l="l" t="t" r="r" b="b"/>
                <a:pathLst>
                  <a:path w="14693" h="6176" extrusionOk="0">
                    <a:moveTo>
                      <a:pt x="6791" y="1"/>
                    </a:moveTo>
                    <a:cubicBezTo>
                      <a:pt x="3960" y="1"/>
                      <a:pt x="1474" y="1146"/>
                      <a:pt x="0" y="2878"/>
                    </a:cubicBezTo>
                    <a:cubicBezTo>
                      <a:pt x="1681" y="4524"/>
                      <a:pt x="4501" y="5727"/>
                      <a:pt x="7758" y="5974"/>
                    </a:cubicBezTo>
                    <a:cubicBezTo>
                      <a:pt x="10399" y="6176"/>
                      <a:pt x="12845" y="5710"/>
                      <a:pt x="14692" y="4795"/>
                    </a:cubicBezTo>
                    <a:cubicBezTo>
                      <a:pt x="13726" y="2032"/>
                      <a:pt x="10560" y="1"/>
                      <a:pt x="6791" y="1"/>
                    </a:cubicBezTo>
                    <a:close/>
                  </a:path>
                </a:pathLst>
              </a:custGeom>
              <a:solidFill>
                <a:srgbClr val="FFFFFF">
                  <a:alpha val="29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39"/>
              <p:cNvSpPr/>
              <p:nvPr/>
            </p:nvSpPr>
            <p:spPr>
              <a:xfrm>
                <a:off x="7767529" y="1927148"/>
                <a:ext cx="34709" cy="283941"/>
              </a:xfrm>
              <a:custGeom>
                <a:avLst/>
                <a:gdLst/>
                <a:ahLst/>
                <a:cxnLst/>
                <a:rect l="l" t="t" r="r" b="b"/>
                <a:pathLst>
                  <a:path w="565" h="4622" extrusionOk="0">
                    <a:moveTo>
                      <a:pt x="282" y="4622"/>
                    </a:moveTo>
                    <a:lnTo>
                      <a:pt x="282" y="4622"/>
                    </a:lnTo>
                    <a:cubicBezTo>
                      <a:pt x="133" y="4622"/>
                      <a:pt x="0" y="4501"/>
                      <a:pt x="0" y="4345"/>
                    </a:cubicBezTo>
                    <a:lnTo>
                      <a:pt x="0" y="277"/>
                    </a:lnTo>
                    <a:cubicBezTo>
                      <a:pt x="0" y="127"/>
                      <a:pt x="121" y="1"/>
                      <a:pt x="282" y="1"/>
                    </a:cubicBezTo>
                    <a:lnTo>
                      <a:pt x="282" y="1"/>
                    </a:lnTo>
                    <a:cubicBezTo>
                      <a:pt x="432" y="1"/>
                      <a:pt x="564" y="121"/>
                      <a:pt x="564" y="277"/>
                    </a:cubicBezTo>
                    <a:lnTo>
                      <a:pt x="564" y="4345"/>
                    </a:lnTo>
                    <a:cubicBezTo>
                      <a:pt x="553" y="4501"/>
                      <a:pt x="432" y="4622"/>
                      <a:pt x="282" y="462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39"/>
              <p:cNvSpPr/>
              <p:nvPr/>
            </p:nvSpPr>
            <p:spPr>
              <a:xfrm>
                <a:off x="6607178" y="1789600"/>
                <a:ext cx="1167463" cy="435311"/>
              </a:xfrm>
              <a:custGeom>
                <a:avLst/>
                <a:gdLst/>
                <a:ahLst/>
                <a:cxnLst/>
                <a:rect l="l" t="t" r="r" b="b"/>
                <a:pathLst>
                  <a:path w="19004" h="7086" extrusionOk="0">
                    <a:moveTo>
                      <a:pt x="19003" y="7085"/>
                    </a:moveTo>
                    <a:lnTo>
                      <a:pt x="18278" y="7085"/>
                    </a:lnTo>
                    <a:cubicBezTo>
                      <a:pt x="18278" y="3580"/>
                      <a:pt x="14342" y="732"/>
                      <a:pt x="9502" y="732"/>
                    </a:cubicBezTo>
                    <a:cubicBezTo>
                      <a:pt x="4662" y="732"/>
                      <a:pt x="726" y="3580"/>
                      <a:pt x="726" y="7085"/>
                    </a:cubicBezTo>
                    <a:lnTo>
                      <a:pt x="1" y="7085"/>
                    </a:lnTo>
                    <a:cubicBezTo>
                      <a:pt x="1" y="3178"/>
                      <a:pt x="4265" y="1"/>
                      <a:pt x="9502" y="1"/>
                    </a:cubicBezTo>
                    <a:cubicBezTo>
                      <a:pt x="14739" y="1"/>
                      <a:pt x="19003" y="3178"/>
                      <a:pt x="19003" y="708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39"/>
              <p:cNvSpPr/>
              <p:nvPr/>
            </p:nvSpPr>
            <p:spPr>
              <a:xfrm>
                <a:off x="6542489" y="2166859"/>
                <a:ext cx="130913" cy="301941"/>
              </a:xfrm>
              <a:custGeom>
                <a:avLst/>
                <a:gdLst/>
                <a:ahLst/>
                <a:cxnLst/>
                <a:rect l="l" t="t" r="r" b="b"/>
                <a:pathLst>
                  <a:path w="2131" h="4915" extrusionOk="0">
                    <a:moveTo>
                      <a:pt x="1848" y="4915"/>
                    </a:moveTo>
                    <a:lnTo>
                      <a:pt x="283" y="4915"/>
                    </a:lnTo>
                    <a:cubicBezTo>
                      <a:pt x="122" y="4915"/>
                      <a:pt x="1" y="4794"/>
                      <a:pt x="1" y="4633"/>
                    </a:cubicBezTo>
                    <a:lnTo>
                      <a:pt x="1" y="282"/>
                    </a:lnTo>
                    <a:cubicBezTo>
                      <a:pt x="1" y="127"/>
                      <a:pt x="122" y="0"/>
                      <a:pt x="283" y="0"/>
                    </a:cubicBezTo>
                    <a:lnTo>
                      <a:pt x="1848" y="0"/>
                    </a:lnTo>
                    <a:cubicBezTo>
                      <a:pt x="2009" y="0"/>
                      <a:pt x="2130" y="127"/>
                      <a:pt x="2130" y="282"/>
                    </a:cubicBezTo>
                    <a:lnTo>
                      <a:pt x="2130" y="4633"/>
                    </a:lnTo>
                    <a:cubicBezTo>
                      <a:pt x="2130" y="4788"/>
                      <a:pt x="2003" y="4915"/>
                      <a:pt x="1848" y="49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39"/>
              <p:cNvSpPr/>
              <p:nvPr/>
            </p:nvSpPr>
            <p:spPr>
              <a:xfrm>
                <a:off x="7701427" y="2166859"/>
                <a:ext cx="130851" cy="301941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4915" extrusionOk="0">
                    <a:moveTo>
                      <a:pt x="1847" y="4915"/>
                    </a:moveTo>
                    <a:lnTo>
                      <a:pt x="276" y="4915"/>
                    </a:lnTo>
                    <a:cubicBezTo>
                      <a:pt x="121" y="4915"/>
                      <a:pt x="0" y="4794"/>
                      <a:pt x="0" y="4633"/>
                    </a:cubicBezTo>
                    <a:lnTo>
                      <a:pt x="0" y="282"/>
                    </a:lnTo>
                    <a:cubicBezTo>
                      <a:pt x="0" y="127"/>
                      <a:pt x="121" y="0"/>
                      <a:pt x="276" y="0"/>
                    </a:cubicBezTo>
                    <a:lnTo>
                      <a:pt x="1847" y="0"/>
                    </a:lnTo>
                    <a:cubicBezTo>
                      <a:pt x="2003" y="0"/>
                      <a:pt x="2129" y="127"/>
                      <a:pt x="2129" y="282"/>
                    </a:cubicBezTo>
                    <a:lnTo>
                      <a:pt x="2129" y="4633"/>
                    </a:lnTo>
                    <a:cubicBezTo>
                      <a:pt x="2129" y="4788"/>
                      <a:pt x="2003" y="4915"/>
                      <a:pt x="1847" y="49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39"/>
              <p:cNvSpPr/>
              <p:nvPr/>
            </p:nvSpPr>
            <p:spPr>
              <a:xfrm>
                <a:off x="7378964" y="2422481"/>
                <a:ext cx="408403" cy="300159"/>
              </a:xfrm>
              <a:custGeom>
                <a:avLst/>
                <a:gdLst/>
                <a:ahLst/>
                <a:cxnLst/>
                <a:rect l="l" t="t" r="r" b="b"/>
                <a:pathLst>
                  <a:path w="6648" h="4886" extrusionOk="0">
                    <a:moveTo>
                      <a:pt x="311" y="4886"/>
                    </a:moveTo>
                    <a:cubicBezTo>
                      <a:pt x="156" y="4886"/>
                      <a:pt x="18" y="4759"/>
                      <a:pt x="12" y="4598"/>
                    </a:cubicBezTo>
                    <a:cubicBezTo>
                      <a:pt x="1" y="4431"/>
                      <a:pt x="133" y="4287"/>
                      <a:pt x="300" y="4282"/>
                    </a:cubicBezTo>
                    <a:cubicBezTo>
                      <a:pt x="5324" y="4011"/>
                      <a:pt x="5986" y="432"/>
                      <a:pt x="6014" y="282"/>
                    </a:cubicBezTo>
                    <a:cubicBezTo>
                      <a:pt x="6043" y="115"/>
                      <a:pt x="6199" y="0"/>
                      <a:pt x="6371" y="29"/>
                    </a:cubicBezTo>
                    <a:cubicBezTo>
                      <a:pt x="6532" y="58"/>
                      <a:pt x="6648" y="207"/>
                      <a:pt x="6619" y="374"/>
                    </a:cubicBezTo>
                    <a:cubicBezTo>
                      <a:pt x="6613" y="414"/>
                      <a:pt x="5871" y="4587"/>
                      <a:pt x="334" y="488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9"/>
              <p:cNvSpPr/>
              <p:nvPr/>
            </p:nvSpPr>
            <p:spPr>
              <a:xfrm>
                <a:off x="7268998" y="2645175"/>
                <a:ext cx="181472" cy="117459"/>
              </a:xfrm>
              <a:custGeom>
                <a:avLst/>
                <a:gdLst/>
                <a:ahLst/>
                <a:cxnLst/>
                <a:rect l="l" t="t" r="r" b="b"/>
                <a:pathLst>
                  <a:path w="2954" h="1912" extrusionOk="0">
                    <a:moveTo>
                      <a:pt x="1" y="956"/>
                    </a:moveTo>
                    <a:lnTo>
                      <a:pt x="1" y="956"/>
                    </a:lnTo>
                    <a:cubicBezTo>
                      <a:pt x="1" y="426"/>
                      <a:pt x="433" y="1"/>
                      <a:pt x="956" y="1"/>
                    </a:cubicBezTo>
                    <a:lnTo>
                      <a:pt x="1992" y="1"/>
                    </a:lnTo>
                    <a:cubicBezTo>
                      <a:pt x="2527" y="1"/>
                      <a:pt x="2953" y="432"/>
                      <a:pt x="2953" y="956"/>
                    </a:cubicBezTo>
                    <a:lnTo>
                      <a:pt x="2953" y="956"/>
                    </a:lnTo>
                    <a:cubicBezTo>
                      <a:pt x="2953" y="1491"/>
                      <a:pt x="2522" y="1911"/>
                      <a:pt x="1992" y="1911"/>
                    </a:cubicBezTo>
                    <a:lnTo>
                      <a:pt x="956" y="1911"/>
                    </a:lnTo>
                    <a:cubicBezTo>
                      <a:pt x="427" y="1911"/>
                      <a:pt x="1" y="1480"/>
                      <a:pt x="1" y="9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39"/>
              <p:cNvSpPr/>
              <p:nvPr/>
            </p:nvSpPr>
            <p:spPr>
              <a:xfrm>
                <a:off x="6595567" y="2756491"/>
                <a:ext cx="229450" cy="694433"/>
              </a:xfrm>
              <a:custGeom>
                <a:avLst/>
                <a:gdLst/>
                <a:ahLst/>
                <a:cxnLst/>
                <a:rect l="l" t="t" r="r" b="b"/>
                <a:pathLst>
                  <a:path w="3735" h="11304" extrusionOk="0">
                    <a:moveTo>
                      <a:pt x="1593" y="1"/>
                    </a:moveTo>
                    <a:cubicBezTo>
                      <a:pt x="1147" y="1"/>
                      <a:pt x="610" y="462"/>
                      <a:pt x="0" y="1526"/>
                    </a:cubicBezTo>
                    <a:cubicBezTo>
                      <a:pt x="6" y="1636"/>
                      <a:pt x="17" y="1739"/>
                      <a:pt x="35" y="1849"/>
                    </a:cubicBezTo>
                    <a:cubicBezTo>
                      <a:pt x="460" y="4542"/>
                      <a:pt x="1157" y="8064"/>
                      <a:pt x="2239" y="11304"/>
                    </a:cubicBezTo>
                    <a:cubicBezTo>
                      <a:pt x="3194" y="7811"/>
                      <a:pt x="3735" y="2562"/>
                      <a:pt x="2279" y="445"/>
                    </a:cubicBezTo>
                    <a:cubicBezTo>
                      <a:pt x="2084" y="158"/>
                      <a:pt x="1854" y="1"/>
                      <a:pt x="1593" y="1"/>
                    </a:cubicBezTo>
                    <a:close/>
                  </a:path>
                </a:pathLst>
              </a:custGeom>
              <a:solidFill>
                <a:srgbClr val="0C343D">
                  <a:alpha val="333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39"/>
              <p:cNvSpPr/>
              <p:nvPr/>
            </p:nvSpPr>
            <p:spPr>
              <a:xfrm>
                <a:off x="6451997" y="2703168"/>
                <a:ext cx="330998" cy="882846"/>
              </a:xfrm>
              <a:custGeom>
                <a:avLst/>
                <a:gdLst/>
                <a:ahLst/>
                <a:cxnLst/>
                <a:rect l="l" t="t" r="r" b="b"/>
                <a:pathLst>
                  <a:path w="5388" h="14371" extrusionOk="0">
                    <a:moveTo>
                      <a:pt x="582" y="3977"/>
                    </a:moveTo>
                    <a:cubicBezTo>
                      <a:pt x="1" y="7522"/>
                      <a:pt x="714" y="14370"/>
                      <a:pt x="2130" y="14364"/>
                    </a:cubicBezTo>
                    <a:cubicBezTo>
                      <a:pt x="3626" y="14347"/>
                      <a:pt x="5387" y="2924"/>
                      <a:pt x="4259" y="1048"/>
                    </a:cubicBezTo>
                    <a:cubicBezTo>
                      <a:pt x="3632" y="0"/>
                      <a:pt x="1157" y="490"/>
                      <a:pt x="582" y="397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39"/>
              <p:cNvSpPr/>
              <p:nvPr/>
            </p:nvSpPr>
            <p:spPr>
              <a:xfrm>
                <a:off x="6129596" y="4090813"/>
                <a:ext cx="151677" cy="81705"/>
              </a:xfrm>
              <a:custGeom>
                <a:avLst/>
                <a:gdLst/>
                <a:ahLst/>
                <a:cxnLst/>
                <a:rect l="l" t="t" r="r" b="b"/>
                <a:pathLst>
                  <a:path w="2469" h="1330" extrusionOk="0">
                    <a:moveTo>
                      <a:pt x="391" y="0"/>
                    </a:moveTo>
                    <a:cubicBezTo>
                      <a:pt x="391" y="0"/>
                      <a:pt x="0" y="593"/>
                      <a:pt x="23" y="863"/>
                    </a:cubicBezTo>
                    <a:lnTo>
                      <a:pt x="1025" y="1329"/>
                    </a:lnTo>
                    <a:lnTo>
                      <a:pt x="2250" y="1329"/>
                    </a:lnTo>
                    <a:cubicBezTo>
                      <a:pt x="2250" y="1329"/>
                      <a:pt x="2469" y="961"/>
                      <a:pt x="1767" y="950"/>
                    </a:cubicBezTo>
                    <a:cubicBezTo>
                      <a:pt x="1059" y="932"/>
                      <a:pt x="990" y="271"/>
                      <a:pt x="990" y="27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39"/>
              <p:cNvSpPr/>
              <p:nvPr/>
            </p:nvSpPr>
            <p:spPr>
              <a:xfrm>
                <a:off x="6297861" y="3169136"/>
                <a:ext cx="288548" cy="246467"/>
              </a:xfrm>
              <a:custGeom>
                <a:avLst/>
                <a:gdLst/>
                <a:ahLst/>
                <a:cxnLst/>
                <a:rect l="l" t="t" r="r" b="b"/>
                <a:pathLst>
                  <a:path w="4697" h="4012" extrusionOk="0">
                    <a:moveTo>
                      <a:pt x="1220" y="714"/>
                    </a:moveTo>
                    <a:cubicBezTo>
                      <a:pt x="1675" y="1376"/>
                      <a:pt x="2320" y="2527"/>
                      <a:pt x="2320" y="2527"/>
                    </a:cubicBezTo>
                    <a:cubicBezTo>
                      <a:pt x="2320" y="2527"/>
                      <a:pt x="3655" y="1226"/>
                      <a:pt x="3712" y="835"/>
                    </a:cubicBezTo>
                    <a:cubicBezTo>
                      <a:pt x="3741" y="679"/>
                      <a:pt x="3741" y="415"/>
                      <a:pt x="3954" y="184"/>
                    </a:cubicBezTo>
                    <a:cubicBezTo>
                      <a:pt x="4058" y="75"/>
                      <a:pt x="4604" y="0"/>
                      <a:pt x="4495" y="138"/>
                    </a:cubicBezTo>
                    <a:cubicBezTo>
                      <a:pt x="4345" y="334"/>
                      <a:pt x="4248" y="547"/>
                      <a:pt x="4201" y="817"/>
                    </a:cubicBezTo>
                    <a:cubicBezTo>
                      <a:pt x="4322" y="771"/>
                      <a:pt x="4524" y="628"/>
                      <a:pt x="4576" y="651"/>
                    </a:cubicBezTo>
                    <a:cubicBezTo>
                      <a:pt x="4696" y="708"/>
                      <a:pt x="4449" y="1053"/>
                      <a:pt x="4173" y="1163"/>
                    </a:cubicBezTo>
                    <a:cubicBezTo>
                      <a:pt x="4069" y="1197"/>
                      <a:pt x="2705" y="3447"/>
                      <a:pt x="2320" y="3712"/>
                    </a:cubicBezTo>
                    <a:cubicBezTo>
                      <a:pt x="1888" y="4011"/>
                      <a:pt x="144" y="1134"/>
                      <a:pt x="144" y="1134"/>
                    </a:cubicBezTo>
                    <a:cubicBezTo>
                      <a:pt x="0" y="817"/>
                      <a:pt x="1077" y="392"/>
                      <a:pt x="1220" y="714"/>
                    </a:cubicBezTo>
                    <a:close/>
                  </a:path>
                </a:pathLst>
              </a:custGeom>
              <a:solidFill>
                <a:srgbClr val="6E3E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39"/>
              <p:cNvSpPr/>
              <p:nvPr/>
            </p:nvSpPr>
            <p:spPr>
              <a:xfrm>
                <a:off x="6297861" y="3193156"/>
                <a:ext cx="142523" cy="222816"/>
              </a:xfrm>
              <a:custGeom>
                <a:avLst/>
                <a:gdLst/>
                <a:ahLst/>
                <a:cxnLst/>
                <a:rect l="l" t="t" r="r" b="b"/>
                <a:pathLst>
                  <a:path w="2320" h="3627" extrusionOk="0">
                    <a:moveTo>
                      <a:pt x="1220" y="323"/>
                    </a:moveTo>
                    <a:cubicBezTo>
                      <a:pt x="1364" y="530"/>
                      <a:pt x="1525" y="783"/>
                      <a:pt x="1681" y="1042"/>
                    </a:cubicBezTo>
                    <a:cubicBezTo>
                      <a:pt x="1710" y="1267"/>
                      <a:pt x="1853" y="1497"/>
                      <a:pt x="1940" y="1704"/>
                    </a:cubicBezTo>
                    <a:cubicBezTo>
                      <a:pt x="2118" y="2136"/>
                      <a:pt x="1940" y="2475"/>
                      <a:pt x="2320" y="3333"/>
                    </a:cubicBezTo>
                    <a:cubicBezTo>
                      <a:pt x="1888" y="3626"/>
                      <a:pt x="144" y="749"/>
                      <a:pt x="144" y="749"/>
                    </a:cubicBezTo>
                    <a:cubicBezTo>
                      <a:pt x="0" y="426"/>
                      <a:pt x="1077" y="1"/>
                      <a:pt x="1220" y="323"/>
                    </a:cubicBezTo>
                    <a:close/>
                  </a:path>
                </a:pathLst>
              </a:custGeom>
              <a:solidFill>
                <a:srgbClr val="0C343D">
                  <a:alpha val="333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39"/>
              <p:cNvSpPr/>
              <p:nvPr/>
            </p:nvSpPr>
            <p:spPr>
              <a:xfrm>
                <a:off x="6272428" y="3189839"/>
                <a:ext cx="160216" cy="163165"/>
              </a:xfrm>
              <a:custGeom>
                <a:avLst/>
                <a:gdLst/>
                <a:ahLst/>
                <a:cxnLst/>
                <a:rect l="l" t="t" r="r" b="b"/>
                <a:pathLst>
                  <a:path w="2608" h="2656" extrusionOk="0">
                    <a:moveTo>
                      <a:pt x="966" y="0"/>
                    </a:moveTo>
                    <a:cubicBezTo>
                      <a:pt x="615" y="0"/>
                      <a:pt x="379" y="266"/>
                      <a:pt x="259" y="515"/>
                    </a:cubicBezTo>
                    <a:cubicBezTo>
                      <a:pt x="0" y="1067"/>
                      <a:pt x="328" y="1499"/>
                      <a:pt x="1209" y="2656"/>
                    </a:cubicBezTo>
                    <a:lnTo>
                      <a:pt x="2607" y="1793"/>
                    </a:lnTo>
                    <a:cubicBezTo>
                      <a:pt x="2607" y="1793"/>
                      <a:pt x="1796" y="291"/>
                      <a:pt x="1306" y="78"/>
                    </a:cubicBezTo>
                    <a:cubicBezTo>
                      <a:pt x="1183" y="24"/>
                      <a:pt x="1069" y="0"/>
                      <a:pt x="966" y="0"/>
                    </a:cubicBezTo>
                    <a:close/>
                  </a:path>
                </a:pathLst>
              </a:custGeom>
              <a:solidFill>
                <a:srgbClr val="6FB2E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39"/>
              <p:cNvSpPr/>
              <p:nvPr/>
            </p:nvSpPr>
            <p:spPr>
              <a:xfrm>
                <a:off x="6272428" y="3180071"/>
                <a:ext cx="160216" cy="172932"/>
              </a:xfrm>
              <a:custGeom>
                <a:avLst/>
                <a:gdLst/>
                <a:ahLst/>
                <a:cxnLst/>
                <a:rect l="l" t="t" r="r" b="b"/>
                <a:pathLst>
                  <a:path w="2608" h="2815" extrusionOk="0">
                    <a:moveTo>
                      <a:pt x="259" y="674"/>
                    </a:moveTo>
                    <a:cubicBezTo>
                      <a:pt x="0" y="1226"/>
                      <a:pt x="328" y="1658"/>
                      <a:pt x="1209" y="2815"/>
                    </a:cubicBezTo>
                    <a:lnTo>
                      <a:pt x="2607" y="1952"/>
                    </a:lnTo>
                    <a:cubicBezTo>
                      <a:pt x="2607" y="1952"/>
                      <a:pt x="1796" y="450"/>
                      <a:pt x="1306" y="237"/>
                    </a:cubicBezTo>
                    <a:cubicBezTo>
                      <a:pt x="765" y="1"/>
                      <a:pt x="414" y="352"/>
                      <a:pt x="259" y="67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39"/>
              <p:cNvSpPr/>
              <p:nvPr/>
            </p:nvSpPr>
            <p:spPr>
              <a:xfrm>
                <a:off x="6276974" y="3092775"/>
                <a:ext cx="83180" cy="102224"/>
              </a:xfrm>
              <a:custGeom>
                <a:avLst/>
                <a:gdLst/>
                <a:ahLst/>
                <a:cxnLst/>
                <a:rect l="l" t="t" r="r" b="b"/>
                <a:pathLst>
                  <a:path w="1354" h="1664" extrusionOk="0">
                    <a:moveTo>
                      <a:pt x="1" y="1554"/>
                    </a:moveTo>
                    <a:lnTo>
                      <a:pt x="1186" y="1663"/>
                    </a:lnTo>
                    <a:lnTo>
                      <a:pt x="1353" y="110"/>
                    </a:lnTo>
                    <a:lnTo>
                      <a:pt x="168" y="0"/>
                    </a:lnTo>
                    <a:close/>
                  </a:path>
                </a:pathLst>
              </a:custGeom>
              <a:solidFill>
                <a:srgbClr val="6E3E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39"/>
              <p:cNvSpPr/>
              <p:nvPr/>
            </p:nvSpPr>
            <p:spPr>
              <a:xfrm>
                <a:off x="6287971" y="3093082"/>
                <a:ext cx="71815" cy="84961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1383" extrusionOk="0">
                    <a:moveTo>
                      <a:pt x="150" y="461"/>
                    </a:moveTo>
                    <a:cubicBezTo>
                      <a:pt x="92" y="346"/>
                      <a:pt x="35" y="231"/>
                      <a:pt x="0" y="1"/>
                    </a:cubicBezTo>
                    <a:lnTo>
                      <a:pt x="1169" y="105"/>
                    </a:lnTo>
                    <a:lnTo>
                      <a:pt x="1030" y="1382"/>
                    </a:lnTo>
                    <a:cubicBezTo>
                      <a:pt x="921" y="1290"/>
                      <a:pt x="392" y="939"/>
                      <a:pt x="150" y="461"/>
                    </a:cubicBezTo>
                    <a:close/>
                  </a:path>
                </a:pathLst>
              </a:custGeom>
              <a:solidFill>
                <a:srgbClr val="0C343D">
                  <a:alpha val="333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39"/>
              <p:cNvSpPr/>
              <p:nvPr/>
            </p:nvSpPr>
            <p:spPr>
              <a:xfrm>
                <a:off x="6261063" y="2990612"/>
                <a:ext cx="180059" cy="174345"/>
              </a:xfrm>
              <a:custGeom>
                <a:avLst/>
                <a:gdLst/>
                <a:ahLst/>
                <a:cxnLst/>
                <a:rect l="l" t="t" r="r" b="b"/>
                <a:pathLst>
                  <a:path w="2931" h="2838" extrusionOk="0">
                    <a:moveTo>
                      <a:pt x="369" y="1117"/>
                    </a:moveTo>
                    <a:lnTo>
                      <a:pt x="243" y="478"/>
                    </a:lnTo>
                    <a:lnTo>
                      <a:pt x="1612" y="0"/>
                    </a:lnTo>
                    <a:cubicBezTo>
                      <a:pt x="2027" y="368"/>
                      <a:pt x="2930" y="1611"/>
                      <a:pt x="2274" y="2239"/>
                    </a:cubicBezTo>
                    <a:cubicBezTo>
                      <a:pt x="1641" y="2837"/>
                      <a:pt x="611" y="2383"/>
                      <a:pt x="502" y="1813"/>
                    </a:cubicBezTo>
                    <a:lnTo>
                      <a:pt x="490" y="1755"/>
                    </a:lnTo>
                    <a:cubicBezTo>
                      <a:pt x="444" y="1773"/>
                      <a:pt x="398" y="1778"/>
                      <a:pt x="346" y="1773"/>
                    </a:cubicBezTo>
                    <a:cubicBezTo>
                      <a:pt x="151" y="1755"/>
                      <a:pt x="1" y="1600"/>
                      <a:pt x="12" y="1422"/>
                    </a:cubicBezTo>
                    <a:cubicBezTo>
                      <a:pt x="30" y="1255"/>
                      <a:pt x="185" y="1122"/>
                      <a:pt x="369" y="1117"/>
                    </a:cubicBezTo>
                    <a:close/>
                  </a:path>
                </a:pathLst>
              </a:custGeom>
              <a:solidFill>
                <a:srgbClr val="6E3E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39"/>
              <p:cNvSpPr/>
              <p:nvPr/>
            </p:nvSpPr>
            <p:spPr>
              <a:xfrm>
                <a:off x="6244107" y="3489078"/>
                <a:ext cx="200516" cy="614878"/>
              </a:xfrm>
              <a:custGeom>
                <a:avLst/>
                <a:gdLst/>
                <a:ahLst/>
                <a:cxnLst/>
                <a:rect l="l" t="t" r="r" b="b"/>
                <a:pathLst>
                  <a:path w="3264" h="10009" extrusionOk="0">
                    <a:moveTo>
                      <a:pt x="2447" y="271"/>
                    </a:moveTo>
                    <a:lnTo>
                      <a:pt x="3160" y="4455"/>
                    </a:lnTo>
                    <a:lnTo>
                      <a:pt x="3264" y="10008"/>
                    </a:lnTo>
                    <a:lnTo>
                      <a:pt x="2234" y="9927"/>
                    </a:lnTo>
                    <a:lnTo>
                      <a:pt x="1411" y="539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39"/>
              <p:cNvSpPr/>
              <p:nvPr/>
            </p:nvSpPr>
            <p:spPr>
              <a:xfrm>
                <a:off x="6244107" y="3489078"/>
                <a:ext cx="154564" cy="611315"/>
              </a:xfrm>
              <a:custGeom>
                <a:avLst/>
                <a:gdLst/>
                <a:ahLst/>
                <a:cxnLst/>
                <a:rect l="l" t="t" r="r" b="b"/>
                <a:pathLst>
                  <a:path w="2516" h="9951" extrusionOk="0">
                    <a:moveTo>
                      <a:pt x="1439" y="196"/>
                    </a:moveTo>
                    <a:lnTo>
                      <a:pt x="2372" y="4397"/>
                    </a:lnTo>
                    <a:lnTo>
                      <a:pt x="2516" y="9950"/>
                    </a:lnTo>
                    <a:lnTo>
                      <a:pt x="2234" y="9927"/>
                    </a:lnTo>
                    <a:lnTo>
                      <a:pt x="1411" y="539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39"/>
              <p:cNvSpPr/>
              <p:nvPr/>
            </p:nvSpPr>
            <p:spPr>
              <a:xfrm>
                <a:off x="6139855" y="3523726"/>
                <a:ext cx="208625" cy="597185"/>
              </a:xfrm>
              <a:custGeom>
                <a:avLst/>
                <a:gdLst/>
                <a:ahLst/>
                <a:cxnLst/>
                <a:rect l="l" t="t" r="r" b="b"/>
                <a:pathLst>
                  <a:path w="3396" h="9721" extrusionOk="0">
                    <a:moveTo>
                      <a:pt x="3395" y="0"/>
                    </a:moveTo>
                    <a:lnTo>
                      <a:pt x="3309" y="4518"/>
                    </a:lnTo>
                    <a:lnTo>
                      <a:pt x="1065" y="9720"/>
                    </a:lnTo>
                    <a:lnTo>
                      <a:pt x="0" y="9289"/>
                    </a:lnTo>
                    <a:lnTo>
                      <a:pt x="1439" y="4052"/>
                    </a:lnTo>
                    <a:lnTo>
                      <a:pt x="1024" y="156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39"/>
              <p:cNvSpPr/>
              <p:nvPr/>
            </p:nvSpPr>
            <p:spPr>
              <a:xfrm>
                <a:off x="6206264" y="2933664"/>
                <a:ext cx="186386" cy="142155"/>
              </a:xfrm>
              <a:custGeom>
                <a:avLst/>
                <a:gdLst/>
                <a:ahLst/>
                <a:cxnLst/>
                <a:rect l="l" t="t" r="r" b="b"/>
                <a:pathLst>
                  <a:path w="3034" h="2314" extrusionOk="0">
                    <a:moveTo>
                      <a:pt x="1549" y="1692"/>
                    </a:moveTo>
                    <a:cubicBezTo>
                      <a:pt x="1612" y="1762"/>
                      <a:pt x="1814" y="1957"/>
                      <a:pt x="1699" y="2285"/>
                    </a:cubicBezTo>
                    <a:lnTo>
                      <a:pt x="1532" y="2314"/>
                    </a:lnTo>
                    <a:cubicBezTo>
                      <a:pt x="1532" y="2314"/>
                      <a:pt x="1227" y="1934"/>
                      <a:pt x="927" y="2251"/>
                    </a:cubicBezTo>
                    <a:cubicBezTo>
                      <a:pt x="312" y="2314"/>
                      <a:pt x="1" y="1238"/>
                      <a:pt x="553" y="1059"/>
                    </a:cubicBezTo>
                    <a:cubicBezTo>
                      <a:pt x="645" y="294"/>
                      <a:pt x="1417" y="1"/>
                      <a:pt x="2165" y="81"/>
                    </a:cubicBezTo>
                    <a:cubicBezTo>
                      <a:pt x="2924" y="156"/>
                      <a:pt x="3034" y="1123"/>
                      <a:pt x="2677" y="1146"/>
                    </a:cubicBezTo>
                    <a:cubicBezTo>
                      <a:pt x="1497" y="1238"/>
                      <a:pt x="1382" y="1318"/>
                      <a:pt x="1549" y="1692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9"/>
              <p:cNvSpPr/>
              <p:nvPr/>
            </p:nvSpPr>
            <p:spPr>
              <a:xfrm>
                <a:off x="6181568" y="3159921"/>
                <a:ext cx="258447" cy="444464"/>
              </a:xfrm>
              <a:custGeom>
                <a:avLst/>
                <a:gdLst/>
                <a:ahLst/>
                <a:cxnLst/>
                <a:rect l="l" t="t" r="r" b="b"/>
                <a:pathLst>
                  <a:path w="4207" h="7235" extrusionOk="0">
                    <a:moveTo>
                      <a:pt x="213" y="6987"/>
                    </a:moveTo>
                    <a:cubicBezTo>
                      <a:pt x="673" y="7234"/>
                      <a:pt x="4207" y="6653"/>
                      <a:pt x="4207" y="6653"/>
                    </a:cubicBezTo>
                    <a:cubicBezTo>
                      <a:pt x="4207" y="6653"/>
                      <a:pt x="4000" y="1675"/>
                      <a:pt x="2768" y="288"/>
                    </a:cubicBezTo>
                    <a:cubicBezTo>
                      <a:pt x="2354" y="559"/>
                      <a:pt x="2026" y="283"/>
                      <a:pt x="1611" y="1"/>
                    </a:cubicBezTo>
                    <a:cubicBezTo>
                      <a:pt x="783" y="340"/>
                      <a:pt x="345" y="1048"/>
                      <a:pt x="265" y="1549"/>
                    </a:cubicBezTo>
                    <a:cubicBezTo>
                      <a:pt x="0" y="3102"/>
                      <a:pt x="167" y="5399"/>
                      <a:pt x="213" y="698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39"/>
              <p:cNvSpPr/>
              <p:nvPr/>
            </p:nvSpPr>
            <p:spPr>
              <a:xfrm>
                <a:off x="6181568" y="3201757"/>
                <a:ext cx="135459" cy="391448"/>
              </a:xfrm>
              <a:custGeom>
                <a:avLst/>
                <a:gdLst/>
                <a:ahLst/>
                <a:cxnLst/>
                <a:rect l="l" t="t" r="r" b="b"/>
                <a:pathLst>
                  <a:path w="2205" h="6372" extrusionOk="0">
                    <a:moveTo>
                      <a:pt x="1026" y="1"/>
                    </a:moveTo>
                    <a:cubicBezTo>
                      <a:pt x="964" y="1"/>
                      <a:pt x="885" y="127"/>
                      <a:pt x="831" y="127"/>
                    </a:cubicBezTo>
                    <a:cubicBezTo>
                      <a:pt x="822" y="127"/>
                      <a:pt x="813" y="123"/>
                      <a:pt x="806" y="114"/>
                    </a:cubicBezTo>
                    <a:cubicBezTo>
                      <a:pt x="460" y="448"/>
                      <a:pt x="317" y="557"/>
                      <a:pt x="265" y="868"/>
                    </a:cubicBezTo>
                    <a:cubicBezTo>
                      <a:pt x="0" y="2421"/>
                      <a:pt x="167" y="4718"/>
                      <a:pt x="213" y="6306"/>
                    </a:cubicBezTo>
                    <a:cubicBezTo>
                      <a:pt x="295" y="6347"/>
                      <a:pt x="516" y="6372"/>
                      <a:pt x="787" y="6372"/>
                    </a:cubicBezTo>
                    <a:cubicBezTo>
                      <a:pt x="971" y="6372"/>
                      <a:pt x="1179" y="6360"/>
                      <a:pt x="1381" y="6335"/>
                    </a:cubicBezTo>
                    <a:cubicBezTo>
                      <a:pt x="1191" y="5529"/>
                      <a:pt x="1047" y="4269"/>
                      <a:pt x="1209" y="3383"/>
                    </a:cubicBezTo>
                    <a:cubicBezTo>
                      <a:pt x="1399" y="2329"/>
                      <a:pt x="2204" y="804"/>
                      <a:pt x="1053" y="10"/>
                    </a:cubicBezTo>
                    <a:cubicBezTo>
                      <a:pt x="1045" y="4"/>
                      <a:pt x="1036" y="1"/>
                      <a:pt x="1026" y="1"/>
                    </a:cubicBezTo>
                    <a:close/>
                  </a:path>
                </a:pathLst>
              </a:custGeom>
              <a:solidFill>
                <a:srgbClr val="0C343D">
                  <a:alpha val="333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39"/>
              <p:cNvSpPr/>
              <p:nvPr/>
            </p:nvSpPr>
            <p:spPr>
              <a:xfrm>
                <a:off x="6381288" y="4099598"/>
                <a:ext cx="142892" cy="55965"/>
              </a:xfrm>
              <a:custGeom>
                <a:avLst/>
                <a:gdLst/>
                <a:ahLst/>
                <a:cxnLst/>
                <a:rect l="l" t="t" r="r" b="b"/>
                <a:pathLst>
                  <a:path w="2326" h="911" extrusionOk="0">
                    <a:moveTo>
                      <a:pt x="81" y="1"/>
                    </a:moveTo>
                    <a:cubicBezTo>
                      <a:pt x="81" y="1"/>
                      <a:pt x="1" y="525"/>
                      <a:pt x="1" y="818"/>
                    </a:cubicBezTo>
                    <a:lnTo>
                      <a:pt x="1244" y="910"/>
                    </a:lnTo>
                    <a:lnTo>
                      <a:pt x="2285" y="784"/>
                    </a:lnTo>
                    <a:cubicBezTo>
                      <a:pt x="2285" y="784"/>
                      <a:pt x="2326" y="329"/>
                      <a:pt x="1727" y="358"/>
                    </a:cubicBezTo>
                    <a:cubicBezTo>
                      <a:pt x="933" y="404"/>
                      <a:pt x="835" y="53"/>
                      <a:pt x="835" y="5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39"/>
              <p:cNvSpPr/>
              <p:nvPr/>
            </p:nvSpPr>
            <p:spPr>
              <a:xfrm>
                <a:off x="6128490" y="3271667"/>
                <a:ext cx="110026" cy="379407"/>
              </a:xfrm>
              <a:custGeom>
                <a:avLst/>
                <a:gdLst/>
                <a:ahLst/>
                <a:cxnLst/>
                <a:rect l="l" t="t" r="r" b="b"/>
                <a:pathLst>
                  <a:path w="1791" h="6176" extrusionOk="0">
                    <a:moveTo>
                      <a:pt x="358" y="5266"/>
                    </a:moveTo>
                    <a:cubicBezTo>
                      <a:pt x="369" y="5208"/>
                      <a:pt x="358" y="5133"/>
                      <a:pt x="346" y="5053"/>
                    </a:cubicBezTo>
                    <a:lnTo>
                      <a:pt x="346" y="5053"/>
                    </a:lnTo>
                    <a:cubicBezTo>
                      <a:pt x="317" y="4909"/>
                      <a:pt x="312" y="4771"/>
                      <a:pt x="312" y="4771"/>
                    </a:cubicBezTo>
                    <a:cubicBezTo>
                      <a:pt x="225" y="4029"/>
                      <a:pt x="1" y="2083"/>
                      <a:pt x="30" y="1767"/>
                    </a:cubicBezTo>
                    <a:cubicBezTo>
                      <a:pt x="47" y="1525"/>
                      <a:pt x="479" y="691"/>
                      <a:pt x="858" y="0"/>
                    </a:cubicBezTo>
                    <a:cubicBezTo>
                      <a:pt x="1163" y="340"/>
                      <a:pt x="1503" y="656"/>
                      <a:pt x="1750" y="1053"/>
                    </a:cubicBezTo>
                    <a:lnTo>
                      <a:pt x="1791" y="1117"/>
                    </a:lnTo>
                    <a:lnTo>
                      <a:pt x="1008" y="2014"/>
                    </a:lnTo>
                    <a:lnTo>
                      <a:pt x="858" y="4995"/>
                    </a:lnTo>
                    <a:cubicBezTo>
                      <a:pt x="870" y="5030"/>
                      <a:pt x="887" y="5064"/>
                      <a:pt x="904" y="5082"/>
                    </a:cubicBezTo>
                    <a:cubicBezTo>
                      <a:pt x="1066" y="5226"/>
                      <a:pt x="1158" y="5496"/>
                      <a:pt x="1163" y="5651"/>
                    </a:cubicBezTo>
                    <a:cubicBezTo>
                      <a:pt x="1163" y="5715"/>
                      <a:pt x="1025" y="5640"/>
                      <a:pt x="985" y="5600"/>
                    </a:cubicBezTo>
                    <a:cubicBezTo>
                      <a:pt x="979" y="5669"/>
                      <a:pt x="1094" y="6002"/>
                      <a:pt x="1094" y="6037"/>
                    </a:cubicBezTo>
                    <a:cubicBezTo>
                      <a:pt x="1089" y="6112"/>
                      <a:pt x="1037" y="6169"/>
                      <a:pt x="968" y="6169"/>
                    </a:cubicBezTo>
                    <a:cubicBezTo>
                      <a:pt x="737" y="6175"/>
                      <a:pt x="461" y="5997"/>
                      <a:pt x="415" y="5864"/>
                    </a:cubicBezTo>
                    <a:cubicBezTo>
                      <a:pt x="375" y="5766"/>
                      <a:pt x="317" y="5536"/>
                      <a:pt x="358" y="5266"/>
                    </a:cubicBezTo>
                    <a:close/>
                  </a:path>
                </a:pathLst>
              </a:custGeom>
              <a:solidFill>
                <a:srgbClr val="6E3E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39"/>
              <p:cNvSpPr/>
              <p:nvPr/>
            </p:nvSpPr>
            <p:spPr>
              <a:xfrm>
                <a:off x="6162462" y="3271667"/>
                <a:ext cx="76422" cy="281115"/>
              </a:xfrm>
              <a:custGeom>
                <a:avLst/>
                <a:gdLst/>
                <a:ahLst/>
                <a:cxnLst/>
                <a:rect l="l" t="t" r="r" b="b"/>
                <a:pathLst>
                  <a:path w="1244" h="4576" extrusionOk="0">
                    <a:moveTo>
                      <a:pt x="323" y="4575"/>
                    </a:moveTo>
                    <a:cubicBezTo>
                      <a:pt x="288" y="4403"/>
                      <a:pt x="213" y="2895"/>
                      <a:pt x="150" y="2360"/>
                    </a:cubicBezTo>
                    <a:cubicBezTo>
                      <a:pt x="81" y="1784"/>
                      <a:pt x="121" y="1456"/>
                      <a:pt x="144" y="915"/>
                    </a:cubicBezTo>
                    <a:cubicBezTo>
                      <a:pt x="150" y="777"/>
                      <a:pt x="69" y="662"/>
                      <a:pt x="0" y="576"/>
                    </a:cubicBezTo>
                    <a:cubicBezTo>
                      <a:pt x="104" y="380"/>
                      <a:pt x="208" y="190"/>
                      <a:pt x="311" y="0"/>
                    </a:cubicBezTo>
                    <a:cubicBezTo>
                      <a:pt x="616" y="340"/>
                      <a:pt x="956" y="656"/>
                      <a:pt x="1203" y="1053"/>
                    </a:cubicBezTo>
                    <a:lnTo>
                      <a:pt x="1243" y="1117"/>
                    </a:lnTo>
                    <a:lnTo>
                      <a:pt x="461" y="2014"/>
                    </a:lnTo>
                    <a:close/>
                  </a:path>
                </a:pathLst>
              </a:custGeom>
              <a:solidFill>
                <a:srgbClr val="0C343D">
                  <a:alpha val="333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39"/>
              <p:cNvSpPr/>
              <p:nvPr/>
            </p:nvSpPr>
            <p:spPr>
              <a:xfrm>
                <a:off x="6144770" y="3196719"/>
                <a:ext cx="162673" cy="177540"/>
              </a:xfrm>
              <a:custGeom>
                <a:avLst/>
                <a:gdLst/>
                <a:ahLst/>
                <a:cxnLst/>
                <a:rect l="l" t="t" r="r" b="b"/>
                <a:pathLst>
                  <a:path w="2648" h="2890" extrusionOk="0">
                    <a:moveTo>
                      <a:pt x="1785" y="40"/>
                    </a:moveTo>
                    <a:cubicBezTo>
                      <a:pt x="1129" y="0"/>
                      <a:pt x="824" y="489"/>
                      <a:pt x="1" y="1824"/>
                    </a:cubicBezTo>
                    <a:lnTo>
                      <a:pt x="1405" y="2889"/>
                    </a:lnTo>
                    <a:cubicBezTo>
                      <a:pt x="1405" y="2889"/>
                      <a:pt x="2596" y="1485"/>
                      <a:pt x="2619" y="921"/>
                    </a:cubicBezTo>
                    <a:cubicBezTo>
                      <a:pt x="2648" y="288"/>
                      <a:pt x="2164" y="63"/>
                      <a:pt x="1785" y="4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39"/>
              <p:cNvSpPr/>
              <p:nvPr/>
            </p:nvSpPr>
            <p:spPr>
              <a:xfrm>
                <a:off x="7545817" y="3489078"/>
                <a:ext cx="383646" cy="379407"/>
              </a:xfrm>
              <a:custGeom>
                <a:avLst/>
                <a:gdLst/>
                <a:ahLst/>
                <a:cxnLst/>
                <a:rect l="l" t="t" r="r" b="b"/>
                <a:pathLst>
                  <a:path w="6245" h="6176" extrusionOk="0">
                    <a:moveTo>
                      <a:pt x="5157" y="6175"/>
                    </a:moveTo>
                    <a:lnTo>
                      <a:pt x="6245" y="1865"/>
                    </a:lnTo>
                    <a:cubicBezTo>
                      <a:pt x="5221" y="1514"/>
                      <a:pt x="4352" y="858"/>
                      <a:pt x="3724" y="0"/>
                    </a:cubicBezTo>
                    <a:lnTo>
                      <a:pt x="1" y="2406"/>
                    </a:lnTo>
                    <a:cubicBezTo>
                      <a:pt x="1227" y="4184"/>
                      <a:pt x="3040" y="5537"/>
                      <a:pt x="5157" y="6175"/>
                    </a:cubicBezTo>
                    <a:close/>
                  </a:path>
                </a:pathLst>
              </a:custGeom>
              <a:solidFill>
                <a:srgbClr val="D9EAD3">
                  <a:alpha val="421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39"/>
              <p:cNvSpPr/>
              <p:nvPr/>
            </p:nvSpPr>
            <p:spPr>
              <a:xfrm>
                <a:off x="7750881" y="2706669"/>
                <a:ext cx="876826" cy="693389"/>
              </a:xfrm>
              <a:custGeom>
                <a:avLst/>
                <a:gdLst/>
                <a:ahLst/>
                <a:cxnLst/>
                <a:rect l="l" t="t" r="r" b="b"/>
                <a:pathLst>
                  <a:path w="14273" h="11287" extrusionOk="0">
                    <a:moveTo>
                      <a:pt x="14273" y="9658"/>
                    </a:moveTo>
                    <a:cubicBezTo>
                      <a:pt x="14273" y="4334"/>
                      <a:pt x="9939" y="1"/>
                      <a:pt x="4610" y="1"/>
                    </a:cubicBezTo>
                    <a:cubicBezTo>
                      <a:pt x="2941" y="1"/>
                      <a:pt x="1365" y="421"/>
                      <a:pt x="1" y="1175"/>
                    </a:cubicBezTo>
                    <a:lnTo>
                      <a:pt x="2308" y="4967"/>
                    </a:lnTo>
                    <a:cubicBezTo>
                      <a:pt x="3005" y="4628"/>
                      <a:pt x="3782" y="4438"/>
                      <a:pt x="4610" y="4438"/>
                    </a:cubicBezTo>
                    <a:cubicBezTo>
                      <a:pt x="7494" y="4438"/>
                      <a:pt x="9830" y="6774"/>
                      <a:pt x="9830" y="9658"/>
                    </a:cubicBezTo>
                    <a:cubicBezTo>
                      <a:pt x="9830" y="9876"/>
                      <a:pt x="9818" y="10083"/>
                      <a:pt x="9795" y="10291"/>
                    </a:cubicBezTo>
                    <a:lnTo>
                      <a:pt x="14135" y="11286"/>
                    </a:lnTo>
                    <a:cubicBezTo>
                      <a:pt x="14221" y="10762"/>
                      <a:pt x="14273" y="10216"/>
                      <a:pt x="14273" y="9658"/>
                    </a:cubicBezTo>
                    <a:close/>
                  </a:path>
                </a:pathLst>
              </a:custGeom>
              <a:solidFill>
                <a:srgbClr val="D9EAD3">
                  <a:alpha val="421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39"/>
              <p:cNvSpPr/>
              <p:nvPr/>
            </p:nvSpPr>
            <p:spPr>
              <a:xfrm>
                <a:off x="7415025" y="2670608"/>
                <a:ext cx="1263974" cy="1263605"/>
              </a:xfrm>
              <a:custGeom>
                <a:avLst/>
                <a:gdLst/>
                <a:ahLst/>
                <a:cxnLst/>
                <a:rect l="l" t="t" r="r" b="b"/>
                <a:pathLst>
                  <a:path w="20575" h="20569" extrusionOk="0">
                    <a:moveTo>
                      <a:pt x="10285" y="2406"/>
                    </a:moveTo>
                    <a:cubicBezTo>
                      <a:pt x="5859" y="2406"/>
                      <a:pt x="2262" y="6003"/>
                      <a:pt x="2262" y="10429"/>
                    </a:cubicBezTo>
                    <a:cubicBezTo>
                      <a:pt x="2262" y="14848"/>
                      <a:pt x="5859" y="18445"/>
                      <a:pt x="10285" y="18445"/>
                    </a:cubicBezTo>
                    <a:cubicBezTo>
                      <a:pt x="14710" y="18445"/>
                      <a:pt x="18307" y="14848"/>
                      <a:pt x="18307" y="10429"/>
                    </a:cubicBezTo>
                    <a:cubicBezTo>
                      <a:pt x="18307" y="6003"/>
                      <a:pt x="14710" y="2406"/>
                      <a:pt x="10285" y="2406"/>
                    </a:cubicBezTo>
                    <a:close/>
                    <a:moveTo>
                      <a:pt x="10285" y="18347"/>
                    </a:moveTo>
                    <a:cubicBezTo>
                      <a:pt x="5917" y="18347"/>
                      <a:pt x="2366" y="14791"/>
                      <a:pt x="2366" y="10429"/>
                    </a:cubicBezTo>
                    <a:cubicBezTo>
                      <a:pt x="2366" y="6061"/>
                      <a:pt x="5917" y="2504"/>
                      <a:pt x="10285" y="2504"/>
                    </a:cubicBezTo>
                    <a:cubicBezTo>
                      <a:pt x="14652" y="2504"/>
                      <a:pt x="18203" y="6061"/>
                      <a:pt x="18203" y="10429"/>
                    </a:cubicBezTo>
                    <a:cubicBezTo>
                      <a:pt x="18203" y="14791"/>
                      <a:pt x="14652" y="18347"/>
                      <a:pt x="10285" y="18347"/>
                    </a:cubicBezTo>
                    <a:close/>
                    <a:moveTo>
                      <a:pt x="10388" y="1451"/>
                    </a:moveTo>
                    <a:lnTo>
                      <a:pt x="10192" y="1451"/>
                    </a:lnTo>
                    <a:lnTo>
                      <a:pt x="10192" y="1"/>
                    </a:lnTo>
                    <a:lnTo>
                      <a:pt x="10388" y="1"/>
                    </a:lnTo>
                    <a:close/>
                    <a:moveTo>
                      <a:pt x="10187" y="19124"/>
                    </a:moveTo>
                    <a:lnTo>
                      <a:pt x="10377" y="19124"/>
                    </a:lnTo>
                    <a:lnTo>
                      <a:pt x="10377" y="20569"/>
                    </a:lnTo>
                    <a:lnTo>
                      <a:pt x="10187" y="20569"/>
                    </a:lnTo>
                    <a:close/>
                    <a:moveTo>
                      <a:pt x="9416" y="1486"/>
                    </a:moveTo>
                    <a:lnTo>
                      <a:pt x="9283" y="47"/>
                    </a:lnTo>
                    <a:lnTo>
                      <a:pt x="9479" y="30"/>
                    </a:lnTo>
                    <a:lnTo>
                      <a:pt x="9611" y="1468"/>
                    </a:lnTo>
                    <a:close/>
                    <a:moveTo>
                      <a:pt x="11154" y="19078"/>
                    </a:moveTo>
                    <a:lnTo>
                      <a:pt x="11286" y="20517"/>
                    </a:lnTo>
                    <a:lnTo>
                      <a:pt x="11090" y="20534"/>
                    </a:lnTo>
                    <a:lnTo>
                      <a:pt x="10964" y="19095"/>
                    </a:lnTo>
                    <a:close/>
                    <a:moveTo>
                      <a:pt x="8650" y="1601"/>
                    </a:moveTo>
                    <a:lnTo>
                      <a:pt x="8403" y="174"/>
                    </a:lnTo>
                    <a:lnTo>
                      <a:pt x="8593" y="139"/>
                    </a:lnTo>
                    <a:lnTo>
                      <a:pt x="8846" y="1566"/>
                    </a:lnTo>
                    <a:close/>
                    <a:moveTo>
                      <a:pt x="11919" y="18975"/>
                    </a:moveTo>
                    <a:lnTo>
                      <a:pt x="12172" y="20396"/>
                    </a:lnTo>
                    <a:lnTo>
                      <a:pt x="11976" y="20431"/>
                    </a:lnTo>
                    <a:lnTo>
                      <a:pt x="11723" y="19009"/>
                    </a:lnTo>
                    <a:close/>
                    <a:moveTo>
                      <a:pt x="7902" y="1773"/>
                    </a:moveTo>
                    <a:lnTo>
                      <a:pt x="7528" y="375"/>
                    </a:lnTo>
                    <a:lnTo>
                      <a:pt x="7718" y="329"/>
                    </a:lnTo>
                    <a:lnTo>
                      <a:pt x="8092" y="1722"/>
                    </a:lnTo>
                    <a:close/>
                    <a:moveTo>
                      <a:pt x="12667" y="18802"/>
                    </a:moveTo>
                    <a:lnTo>
                      <a:pt x="13041" y="20195"/>
                    </a:lnTo>
                    <a:lnTo>
                      <a:pt x="12851" y="20246"/>
                    </a:lnTo>
                    <a:lnTo>
                      <a:pt x="12477" y="18848"/>
                    </a:lnTo>
                    <a:close/>
                    <a:moveTo>
                      <a:pt x="7171" y="2009"/>
                    </a:moveTo>
                    <a:lnTo>
                      <a:pt x="6676" y="651"/>
                    </a:lnTo>
                    <a:lnTo>
                      <a:pt x="6860" y="588"/>
                    </a:lnTo>
                    <a:lnTo>
                      <a:pt x="7355" y="1946"/>
                    </a:lnTo>
                    <a:close/>
                    <a:moveTo>
                      <a:pt x="13398" y="18555"/>
                    </a:moveTo>
                    <a:lnTo>
                      <a:pt x="13899" y="19913"/>
                    </a:lnTo>
                    <a:lnTo>
                      <a:pt x="13709" y="19982"/>
                    </a:lnTo>
                    <a:lnTo>
                      <a:pt x="13214" y="18618"/>
                    </a:lnTo>
                    <a:close/>
                    <a:moveTo>
                      <a:pt x="6458" y="2314"/>
                    </a:moveTo>
                    <a:lnTo>
                      <a:pt x="5848" y="1002"/>
                    </a:lnTo>
                    <a:lnTo>
                      <a:pt x="6026" y="916"/>
                    </a:lnTo>
                    <a:lnTo>
                      <a:pt x="6636" y="2228"/>
                    </a:lnTo>
                    <a:close/>
                    <a:moveTo>
                      <a:pt x="14112" y="18255"/>
                    </a:moveTo>
                    <a:lnTo>
                      <a:pt x="14722" y="19562"/>
                    </a:lnTo>
                    <a:lnTo>
                      <a:pt x="14543" y="19648"/>
                    </a:lnTo>
                    <a:lnTo>
                      <a:pt x="13933" y="18342"/>
                    </a:lnTo>
                    <a:close/>
                    <a:moveTo>
                      <a:pt x="5784" y="2677"/>
                    </a:moveTo>
                    <a:lnTo>
                      <a:pt x="5065" y="1428"/>
                    </a:lnTo>
                    <a:lnTo>
                      <a:pt x="5238" y="1325"/>
                    </a:lnTo>
                    <a:lnTo>
                      <a:pt x="5957" y="2579"/>
                    </a:lnTo>
                    <a:close/>
                    <a:moveTo>
                      <a:pt x="14791" y="17893"/>
                    </a:moveTo>
                    <a:lnTo>
                      <a:pt x="15510" y="19147"/>
                    </a:lnTo>
                    <a:lnTo>
                      <a:pt x="15332" y="19245"/>
                    </a:lnTo>
                    <a:lnTo>
                      <a:pt x="14612" y="17996"/>
                    </a:lnTo>
                    <a:close/>
                    <a:moveTo>
                      <a:pt x="5134" y="3103"/>
                    </a:moveTo>
                    <a:lnTo>
                      <a:pt x="4305" y="1923"/>
                    </a:lnTo>
                    <a:lnTo>
                      <a:pt x="4466" y="1808"/>
                    </a:lnTo>
                    <a:lnTo>
                      <a:pt x="5295" y="2988"/>
                    </a:lnTo>
                    <a:close/>
                    <a:moveTo>
                      <a:pt x="15435" y="17467"/>
                    </a:moveTo>
                    <a:lnTo>
                      <a:pt x="16264" y="18647"/>
                    </a:lnTo>
                    <a:lnTo>
                      <a:pt x="16103" y="18762"/>
                    </a:lnTo>
                    <a:lnTo>
                      <a:pt x="15280" y="17582"/>
                    </a:lnTo>
                    <a:close/>
                    <a:moveTo>
                      <a:pt x="4530" y="3580"/>
                    </a:moveTo>
                    <a:lnTo>
                      <a:pt x="3603" y="2470"/>
                    </a:lnTo>
                    <a:lnTo>
                      <a:pt x="3753" y="2343"/>
                    </a:lnTo>
                    <a:lnTo>
                      <a:pt x="4679" y="3448"/>
                    </a:lnTo>
                    <a:close/>
                    <a:moveTo>
                      <a:pt x="16039" y="16995"/>
                    </a:moveTo>
                    <a:lnTo>
                      <a:pt x="16966" y="18100"/>
                    </a:lnTo>
                    <a:lnTo>
                      <a:pt x="16816" y="18232"/>
                    </a:lnTo>
                    <a:lnTo>
                      <a:pt x="15890" y="17122"/>
                    </a:lnTo>
                    <a:close/>
                    <a:moveTo>
                      <a:pt x="3960" y="4104"/>
                    </a:moveTo>
                    <a:lnTo>
                      <a:pt x="2941" y="3080"/>
                    </a:lnTo>
                    <a:lnTo>
                      <a:pt x="3080" y="2947"/>
                    </a:lnTo>
                    <a:lnTo>
                      <a:pt x="4098" y="3966"/>
                    </a:lnTo>
                    <a:close/>
                    <a:moveTo>
                      <a:pt x="16609" y="16460"/>
                    </a:moveTo>
                    <a:lnTo>
                      <a:pt x="17628" y="17484"/>
                    </a:lnTo>
                    <a:lnTo>
                      <a:pt x="17495" y="17622"/>
                    </a:lnTo>
                    <a:lnTo>
                      <a:pt x="16471" y="16598"/>
                    </a:lnTo>
                    <a:close/>
                    <a:moveTo>
                      <a:pt x="3454" y="4680"/>
                    </a:moveTo>
                    <a:lnTo>
                      <a:pt x="2343" y="3753"/>
                    </a:lnTo>
                    <a:lnTo>
                      <a:pt x="2475" y="3598"/>
                    </a:lnTo>
                    <a:lnTo>
                      <a:pt x="3580" y="4530"/>
                    </a:lnTo>
                    <a:close/>
                    <a:moveTo>
                      <a:pt x="17121" y="15896"/>
                    </a:moveTo>
                    <a:lnTo>
                      <a:pt x="18226" y="16822"/>
                    </a:lnTo>
                    <a:lnTo>
                      <a:pt x="18100" y="16972"/>
                    </a:lnTo>
                    <a:lnTo>
                      <a:pt x="16989" y="16045"/>
                    </a:lnTo>
                    <a:close/>
                    <a:moveTo>
                      <a:pt x="2993" y="5295"/>
                    </a:moveTo>
                    <a:lnTo>
                      <a:pt x="1808" y="4472"/>
                    </a:lnTo>
                    <a:lnTo>
                      <a:pt x="1923" y="4311"/>
                    </a:lnTo>
                    <a:lnTo>
                      <a:pt x="3103" y="5140"/>
                    </a:lnTo>
                    <a:close/>
                    <a:moveTo>
                      <a:pt x="17582" y="15274"/>
                    </a:moveTo>
                    <a:lnTo>
                      <a:pt x="18761" y="16103"/>
                    </a:lnTo>
                    <a:lnTo>
                      <a:pt x="18646" y="16258"/>
                    </a:lnTo>
                    <a:lnTo>
                      <a:pt x="17467" y="15435"/>
                    </a:lnTo>
                    <a:close/>
                    <a:moveTo>
                      <a:pt x="2579" y="5951"/>
                    </a:moveTo>
                    <a:lnTo>
                      <a:pt x="1330" y="5232"/>
                    </a:lnTo>
                    <a:lnTo>
                      <a:pt x="1428" y="5059"/>
                    </a:lnTo>
                    <a:lnTo>
                      <a:pt x="2682" y="5779"/>
                    </a:lnTo>
                    <a:close/>
                    <a:moveTo>
                      <a:pt x="17990" y="14618"/>
                    </a:moveTo>
                    <a:lnTo>
                      <a:pt x="19239" y="15338"/>
                    </a:lnTo>
                    <a:lnTo>
                      <a:pt x="19141" y="15510"/>
                    </a:lnTo>
                    <a:lnTo>
                      <a:pt x="17887" y="14791"/>
                    </a:lnTo>
                    <a:close/>
                    <a:moveTo>
                      <a:pt x="2234" y="6636"/>
                    </a:moveTo>
                    <a:lnTo>
                      <a:pt x="927" y="6026"/>
                    </a:lnTo>
                    <a:lnTo>
                      <a:pt x="1014" y="5842"/>
                    </a:lnTo>
                    <a:lnTo>
                      <a:pt x="2320" y="6458"/>
                    </a:lnTo>
                    <a:close/>
                    <a:moveTo>
                      <a:pt x="18336" y="13928"/>
                    </a:moveTo>
                    <a:lnTo>
                      <a:pt x="19642" y="14543"/>
                    </a:lnTo>
                    <a:lnTo>
                      <a:pt x="19556" y="14722"/>
                    </a:lnTo>
                    <a:lnTo>
                      <a:pt x="18249" y="14112"/>
                    </a:lnTo>
                    <a:close/>
                    <a:moveTo>
                      <a:pt x="1946" y="7356"/>
                    </a:moveTo>
                    <a:lnTo>
                      <a:pt x="588" y="6861"/>
                    </a:lnTo>
                    <a:lnTo>
                      <a:pt x="651" y="6671"/>
                    </a:lnTo>
                    <a:lnTo>
                      <a:pt x="2015" y="7166"/>
                    </a:lnTo>
                    <a:close/>
                    <a:moveTo>
                      <a:pt x="18623" y="13220"/>
                    </a:moveTo>
                    <a:lnTo>
                      <a:pt x="19981" y="13715"/>
                    </a:lnTo>
                    <a:lnTo>
                      <a:pt x="19918" y="13899"/>
                    </a:lnTo>
                    <a:lnTo>
                      <a:pt x="18560" y="13404"/>
                    </a:lnTo>
                    <a:close/>
                    <a:moveTo>
                      <a:pt x="1727" y="8086"/>
                    </a:moveTo>
                    <a:lnTo>
                      <a:pt x="329" y="7712"/>
                    </a:lnTo>
                    <a:lnTo>
                      <a:pt x="381" y="7528"/>
                    </a:lnTo>
                    <a:lnTo>
                      <a:pt x="1773" y="7902"/>
                    </a:lnTo>
                    <a:close/>
                    <a:moveTo>
                      <a:pt x="18848" y="12477"/>
                    </a:moveTo>
                    <a:lnTo>
                      <a:pt x="20240" y="12851"/>
                    </a:lnTo>
                    <a:lnTo>
                      <a:pt x="20189" y="13036"/>
                    </a:lnTo>
                    <a:lnTo>
                      <a:pt x="18796" y="12662"/>
                    </a:lnTo>
                    <a:close/>
                    <a:moveTo>
                      <a:pt x="1566" y="8846"/>
                    </a:moveTo>
                    <a:lnTo>
                      <a:pt x="145" y="8599"/>
                    </a:lnTo>
                    <a:lnTo>
                      <a:pt x="179" y="8403"/>
                    </a:lnTo>
                    <a:lnTo>
                      <a:pt x="1601" y="8656"/>
                    </a:lnTo>
                    <a:close/>
                    <a:moveTo>
                      <a:pt x="19003" y="11724"/>
                    </a:moveTo>
                    <a:lnTo>
                      <a:pt x="20430" y="11971"/>
                    </a:lnTo>
                    <a:lnTo>
                      <a:pt x="20390" y="12167"/>
                    </a:lnTo>
                    <a:lnTo>
                      <a:pt x="18969" y="11913"/>
                    </a:lnTo>
                    <a:close/>
                    <a:moveTo>
                      <a:pt x="1474" y="9612"/>
                    </a:moveTo>
                    <a:lnTo>
                      <a:pt x="35" y="9485"/>
                    </a:lnTo>
                    <a:lnTo>
                      <a:pt x="47" y="9289"/>
                    </a:lnTo>
                    <a:lnTo>
                      <a:pt x="1485" y="9422"/>
                    </a:lnTo>
                    <a:close/>
                    <a:moveTo>
                      <a:pt x="19095" y="10958"/>
                    </a:moveTo>
                    <a:lnTo>
                      <a:pt x="20534" y="11085"/>
                    </a:lnTo>
                    <a:lnTo>
                      <a:pt x="20522" y="11280"/>
                    </a:lnTo>
                    <a:lnTo>
                      <a:pt x="19084" y="11154"/>
                    </a:lnTo>
                    <a:close/>
                    <a:moveTo>
                      <a:pt x="1445" y="10383"/>
                    </a:moveTo>
                    <a:lnTo>
                      <a:pt x="1" y="10383"/>
                    </a:lnTo>
                    <a:lnTo>
                      <a:pt x="1" y="10187"/>
                    </a:lnTo>
                    <a:lnTo>
                      <a:pt x="1445" y="10187"/>
                    </a:lnTo>
                    <a:close/>
                    <a:moveTo>
                      <a:pt x="20574" y="10187"/>
                    </a:moveTo>
                    <a:lnTo>
                      <a:pt x="20574" y="10383"/>
                    </a:lnTo>
                    <a:lnTo>
                      <a:pt x="19124" y="10383"/>
                    </a:lnTo>
                    <a:lnTo>
                      <a:pt x="19124" y="10187"/>
                    </a:lnTo>
                    <a:close/>
                    <a:moveTo>
                      <a:pt x="1485" y="11154"/>
                    </a:moveTo>
                    <a:lnTo>
                      <a:pt x="47" y="11280"/>
                    </a:lnTo>
                    <a:lnTo>
                      <a:pt x="35" y="11085"/>
                    </a:lnTo>
                    <a:lnTo>
                      <a:pt x="1474" y="10958"/>
                    </a:lnTo>
                    <a:close/>
                    <a:moveTo>
                      <a:pt x="19084" y="9422"/>
                    </a:moveTo>
                    <a:lnTo>
                      <a:pt x="20522" y="9289"/>
                    </a:lnTo>
                    <a:lnTo>
                      <a:pt x="20534" y="9485"/>
                    </a:lnTo>
                    <a:lnTo>
                      <a:pt x="19095" y="9612"/>
                    </a:lnTo>
                    <a:close/>
                    <a:moveTo>
                      <a:pt x="1595" y="11913"/>
                    </a:moveTo>
                    <a:lnTo>
                      <a:pt x="173" y="12167"/>
                    </a:lnTo>
                    <a:lnTo>
                      <a:pt x="133" y="11971"/>
                    </a:lnTo>
                    <a:lnTo>
                      <a:pt x="1560" y="11724"/>
                    </a:lnTo>
                    <a:close/>
                    <a:moveTo>
                      <a:pt x="18974" y="8650"/>
                    </a:moveTo>
                    <a:lnTo>
                      <a:pt x="20402" y="8397"/>
                    </a:lnTo>
                    <a:lnTo>
                      <a:pt x="20436" y="8593"/>
                    </a:lnTo>
                    <a:lnTo>
                      <a:pt x="19009" y="8846"/>
                    </a:lnTo>
                    <a:close/>
                    <a:moveTo>
                      <a:pt x="1773" y="12673"/>
                    </a:moveTo>
                    <a:lnTo>
                      <a:pt x="381" y="13047"/>
                    </a:lnTo>
                    <a:lnTo>
                      <a:pt x="329" y="12857"/>
                    </a:lnTo>
                    <a:lnTo>
                      <a:pt x="1727" y="12483"/>
                    </a:lnTo>
                    <a:close/>
                    <a:moveTo>
                      <a:pt x="18796" y="7902"/>
                    </a:moveTo>
                    <a:lnTo>
                      <a:pt x="20189" y="7528"/>
                    </a:lnTo>
                    <a:lnTo>
                      <a:pt x="20240" y="7712"/>
                    </a:lnTo>
                    <a:lnTo>
                      <a:pt x="18848" y="8086"/>
                    </a:lnTo>
                    <a:close/>
                    <a:moveTo>
                      <a:pt x="2015" y="13398"/>
                    </a:moveTo>
                    <a:lnTo>
                      <a:pt x="651" y="13893"/>
                    </a:lnTo>
                    <a:lnTo>
                      <a:pt x="588" y="13709"/>
                    </a:lnTo>
                    <a:lnTo>
                      <a:pt x="1946" y="13208"/>
                    </a:lnTo>
                    <a:close/>
                    <a:moveTo>
                      <a:pt x="18560" y="7166"/>
                    </a:moveTo>
                    <a:lnTo>
                      <a:pt x="19918" y="6671"/>
                    </a:lnTo>
                    <a:lnTo>
                      <a:pt x="19981" y="6861"/>
                    </a:lnTo>
                    <a:lnTo>
                      <a:pt x="18623" y="7356"/>
                    </a:lnTo>
                    <a:close/>
                    <a:moveTo>
                      <a:pt x="2314" y="14112"/>
                    </a:moveTo>
                    <a:lnTo>
                      <a:pt x="1008" y="14722"/>
                    </a:lnTo>
                    <a:lnTo>
                      <a:pt x="921" y="14543"/>
                    </a:lnTo>
                    <a:lnTo>
                      <a:pt x="2228" y="13928"/>
                    </a:lnTo>
                    <a:close/>
                    <a:moveTo>
                      <a:pt x="18255" y="6464"/>
                    </a:moveTo>
                    <a:lnTo>
                      <a:pt x="19567" y="5848"/>
                    </a:lnTo>
                    <a:lnTo>
                      <a:pt x="19653" y="6032"/>
                    </a:lnTo>
                    <a:lnTo>
                      <a:pt x="18341" y="6642"/>
                    </a:lnTo>
                    <a:close/>
                    <a:moveTo>
                      <a:pt x="2682" y="14791"/>
                    </a:moveTo>
                    <a:lnTo>
                      <a:pt x="1428" y="15510"/>
                    </a:lnTo>
                    <a:lnTo>
                      <a:pt x="1330" y="15338"/>
                    </a:lnTo>
                    <a:lnTo>
                      <a:pt x="2579" y="14618"/>
                    </a:lnTo>
                    <a:close/>
                    <a:moveTo>
                      <a:pt x="17887" y="5779"/>
                    </a:moveTo>
                    <a:lnTo>
                      <a:pt x="19141" y="5059"/>
                    </a:lnTo>
                    <a:lnTo>
                      <a:pt x="19239" y="5232"/>
                    </a:lnTo>
                    <a:lnTo>
                      <a:pt x="17990" y="5951"/>
                    </a:lnTo>
                    <a:close/>
                    <a:moveTo>
                      <a:pt x="3097" y="15435"/>
                    </a:moveTo>
                    <a:lnTo>
                      <a:pt x="1917" y="16258"/>
                    </a:lnTo>
                    <a:lnTo>
                      <a:pt x="1802" y="16103"/>
                    </a:lnTo>
                    <a:lnTo>
                      <a:pt x="2982" y="15274"/>
                    </a:lnTo>
                    <a:close/>
                    <a:moveTo>
                      <a:pt x="17472" y="5134"/>
                    </a:moveTo>
                    <a:lnTo>
                      <a:pt x="18652" y="4306"/>
                    </a:lnTo>
                    <a:lnTo>
                      <a:pt x="18767" y="4461"/>
                    </a:lnTo>
                    <a:lnTo>
                      <a:pt x="17587" y="5290"/>
                    </a:lnTo>
                    <a:close/>
                    <a:moveTo>
                      <a:pt x="3580" y="16045"/>
                    </a:moveTo>
                    <a:lnTo>
                      <a:pt x="2475" y="16972"/>
                    </a:lnTo>
                    <a:lnTo>
                      <a:pt x="2343" y="16822"/>
                    </a:lnTo>
                    <a:lnTo>
                      <a:pt x="3454" y="15896"/>
                    </a:lnTo>
                    <a:close/>
                    <a:moveTo>
                      <a:pt x="16989" y="4530"/>
                    </a:moveTo>
                    <a:lnTo>
                      <a:pt x="18100" y="3598"/>
                    </a:lnTo>
                    <a:lnTo>
                      <a:pt x="18226" y="3753"/>
                    </a:lnTo>
                    <a:lnTo>
                      <a:pt x="17121" y="4680"/>
                    </a:lnTo>
                    <a:close/>
                    <a:moveTo>
                      <a:pt x="4104" y="16604"/>
                    </a:moveTo>
                    <a:lnTo>
                      <a:pt x="3085" y="17628"/>
                    </a:lnTo>
                    <a:lnTo>
                      <a:pt x="2947" y="17490"/>
                    </a:lnTo>
                    <a:lnTo>
                      <a:pt x="3966" y="16471"/>
                    </a:lnTo>
                    <a:close/>
                    <a:moveTo>
                      <a:pt x="16465" y="3966"/>
                    </a:moveTo>
                    <a:lnTo>
                      <a:pt x="17484" y="2947"/>
                    </a:lnTo>
                    <a:lnTo>
                      <a:pt x="17622" y="3080"/>
                    </a:lnTo>
                    <a:lnTo>
                      <a:pt x="16603" y="4104"/>
                    </a:lnTo>
                    <a:close/>
                    <a:moveTo>
                      <a:pt x="4679" y="17116"/>
                    </a:moveTo>
                    <a:lnTo>
                      <a:pt x="3753" y="18226"/>
                    </a:lnTo>
                    <a:lnTo>
                      <a:pt x="3603" y="18094"/>
                    </a:lnTo>
                    <a:lnTo>
                      <a:pt x="4530" y="16989"/>
                    </a:lnTo>
                    <a:close/>
                    <a:moveTo>
                      <a:pt x="15890" y="3448"/>
                    </a:moveTo>
                    <a:lnTo>
                      <a:pt x="16816" y="2343"/>
                    </a:lnTo>
                    <a:lnTo>
                      <a:pt x="16966" y="2470"/>
                    </a:lnTo>
                    <a:lnTo>
                      <a:pt x="16039" y="3580"/>
                    </a:lnTo>
                    <a:close/>
                    <a:moveTo>
                      <a:pt x="5295" y="17582"/>
                    </a:moveTo>
                    <a:lnTo>
                      <a:pt x="4466" y="18762"/>
                    </a:lnTo>
                    <a:lnTo>
                      <a:pt x="4305" y="18647"/>
                    </a:lnTo>
                    <a:lnTo>
                      <a:pt x="5134" y="17467"/>
                    </a:lnTo>
                    <a:close/>
                    <a:moveTo>
                      <a:pt x="15280" y="2988"/>
                    </a:moveTo>
                    <a:lnTo>
                      <a:pt x="16103" y="1808"/>
                    </a:lnTo>
                    <a:lnTo>
                      <a:pt x="16264" y="1923"/>
                    </a:lnTo>
                    <a:lnTo>
                      <a:pt x="15435" y="3103"/>
                    </a:lnTo>
                    <a:close/>
                    <a:moveTo>
                      <a:pt x="5945" y="17985"/>
                    </a:moveTo>
                    <a:lnTo>
                      <a:pt x="5226" y="19239"/>
                    </a:lnTo>
                    <a:lnTo>
                      <a:pt x="5053" y="19136"/>
                    </a:lnTo>
                    <a:lnTo>
                      <a:pt x="5773" y="17887"/>
                    </a:lnTo>
                    <a:close/>
                    <a:moveTo>
                      <a:pt x="14624" y="2579"/>
                    </a:moveTo>
                    <a:lnTo>
                      <a:pt x="15343" y="1325"/>
                    </a:lnTo>
                    <a:lnTo>
                      <a:pt x="15516" y="1428"/>
                    </a:lnTo>
                    <a:lnTo>
                      <a:pt x="14796" y="2677"/>
                    </a:lnTo>
                    <a:close/>
                    <a:moveTo>
                      <a:pt x="6458" y="18255"/>
                    </a:moveTo>
                    <a:lnTo>
                      <a:pt x="6636" y="18342"/>
                    </a:lnTo>
                    <a:lnTo>
                      <a:pt x="6026" y="19648"/>
                    </a:lnTo>
                    <a:lnTo>
                      <a:pt x="5848" y="19562"/>
                    </a:lnTo>
                    <a:close/>
                    <a:moveTo>
                      <a:pt x="14112" y="2314"/>
                    </a:moveTo>
                    <a:lnTo>
                      <a:pt x="13933" y="2228"/>
                    </a:lnTo>
                    <a:lnTo>
                      <a:pt x="14543" y="916"/>
                    </a:lnTo>
                    <a:lnTo>
                      <a:pt x="14722" y="1002"/>
                    </a:lnTo>
                    <a:close/>
                    <a:moveTo>
                      <a:pt x="7171" y="18555"/>
                    </a:moveTo>
                    <a:lnTo>
                      <a:pt x="7355" y="18618"/>
                    </a:lnTo>
                    <a:lnTo>
                      <a:pt x="6860" y="19982"/>
                    </a:lnTo>
                    <a:lnTo>
                      <a:pt x="6676" y="19913"/>
                    </a:lnTo>
                    <a:close/>
                    <a:moveTo>
                      <a:pt x="13398" y="2009"/>
                    </a:moveTo>
                    <a:lnTo>
                      <a:pt x="13214" y="1946"/>
                    </a:lnTo>
                    <a:lnTo>
                      <a:pt x="13709" y="588"/>
                    </a:lnTo>
                    <a:lnTo>
                      <a:pt x="13899" y="651"/>
                    </a:lnTo>
                    <a:close/>
                    <a:moveTo>
                      <a:pt x="7902" y="18802"/>
                    </a:moveTo>
                    <a:lnTo>
                      <a:pt x="8092" y="18848"/>
                    </a:lnTo>
                    <a:lnTo>
                      <a:pt x="7718" y="20246"/>
                    </a:lnTo>
                    <a:lnTo>
                      <a:pt x="7528" y="20195"/>
                    </a:lnTo>
                    <a:close/>
                    <a:moveTo>
                      <a:pt x="12667" y="1773"/>
                    </a:moveTo>
                    <a:lnTo>
                      <a:pt x="12477" y="1722"/>
                    </a:lnTo>
                    <a:lnTo>
                      <a:pt x="12851" y="329"/>
                    </a:lnTo>
                    <a:lnTo>
                      <a:pt x="13041" y="375"/>
                    </a:lnTo>
                    <a:close/>
                    <a:moveTo>
                      <a:pt x="8650" y="18975"/>
                    </a:moveTo>
                    <a:lnTo>
                      <a:pt x="8846" y="19009"/>
                    </a:lnTo>
                    <a:lnTo>
                      <a:pt x="8593" y="20431"/>
                    </a:lnTo>
                    <a:lnTo>
                      <a:pt x="8403" y="20396"/>
                    </a:lnTo>
                    <a:close/>
                    <a:moveTo>
                      <a:pt x="11919" y="1601"/>
                    </a:moveTo>
                    <a:lnTo>
                      <a:pt x="11723" y="1566"/>
                    </a:lnTo>
                    <a:lnTo>
                      <a:pt x="11976" y="139"/>
                    </a:lnTo>
                    <a:lnTo>
                      <a:pt x="12172" y="174"/>
                    </a:lnTo>
                    <a:close/>
                    <a:moveTo>
                      <a:pt x="9416" y="19078"/>
                    </a:moveTo>
                    <a:lnTo>
                      <a:pt x="9611" y="19095"/>
                    </a:lnTo>
                    <a:lnTo>
                      <a:pt x="9479" y="20534"/>
                    </a:lnTo>
                    <a:lnTo>
                      <a:pt x="9283" y="20517"/>
                    </a:lnTo>
                    <a:close/>
                    <a:moveTo>
                      <a:pt x="11154" y="1486"/>
                    </a:moveTo>
                    <a:lnTo>
                      <a:pt x="10964" y="1468"/>
                    </a:lnTo>
                    <a:lnTo>
                      <a:pt x="11090" y="30"/>
                    </a:lnTo>
                    <a:lnTo>
                      <a:pt x="11286" y="4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Text Box 1"/>
          <p:cNvSpPr txBox="1"/>
          <p:nvPr/>
        </p:nvSpPr>
        <p:spPr>
          <a:xfrm>
            <a:off x="734695" y="728980"/>
            <a:ext cx="3542030" cy="5969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00" b="1">
                <a:latin typeface="Times New Roman" panose="02020603050405020304" charset="0"/>
                <a:cs typeface="Times New Roman" panose="02020603050405020304" charset="0"/>
              </a:rPr>
              <a:t>Introduction:</a:t>
            </a:r>
          </a:p>
        </p:txBody>
      </p:sp>
    </p:spTree>
  </p:cSld>
  <p:clrMapOvr>
    <a:masterClrMapping/>
  </p:clrMapOvr>
  <p:transition spd="slow">
    <p:wheel spokes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35"/>
          <p:cNvSpPr txBox="1">
            <a:spLocks noGrp="1"/>
          </p:cNvSpPr>
          <p:nvPr>
            <p:ph type="title"/>
          </p:nvPr>
        </p:nvSpPr>
        <p:spPr>
          <a:xfrm>
            <a:off x="720090" y="0"/>
            <a:ext cx="7703820" cy="12058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 dirty="0">
                <a:latin typeface="Times New Roman" panose="02020603050405020304" charset="0"/>
                <a:cs typeface="Times New Roman" panose="02020603050405020304" charset="0"/>
              </a:rPr>
              <a:t>Models:</a:t>
            </a:r>
            <a:r>
              <a:rPr lang="en-US" altLang="en-GB" dirty="0">
                <a:latin typeface="Times New Roman" panose="02020603050405020304" charset="0"/>
                <a:cs typeface="Times New Roman" panose="02020603050405020304" charset="0"/>
              </a:rPr>
              <a:t/>
            </a:r>
            <a:br>
              <a:rPr lang="en-US" altLang="en-GB" dirty="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altLang="en-GB" sz="2000" dirty="0">
                <a:latin typeface="Times New Roman" panose="02020603050405020304" charset="0"/>
                <a:cs typeface="Times New Roman" panose="02020603050405020304" charset="0"/>
              </a:rPr>
              <a:t>Sentiment Analysis Model:  </a:t>
            </a:r>
            <a:r>
              <a:rPr lang="en-US" altLang="en-GB" sz="1800" dirty="0">
                <a:latin typeface="Times New Roman" panose="02020603050405020304" charset="0"/>
                <a:cs typeface="Times New Roman" panose="02020603050405020304" charset="0"/>
              </a:rPr>
              <a:t>                          </a:t>
            </a:r>
            <a:r>
              <a:rPr lang="en-US" altLang="en-US" sz="2000" dirty="0">
                <a:latin typeface="Times New Roman" panose="02020603050405020304" charset="0"/>
                <a:cs typeface="Times New Roman" panose="02020603050405020304" charset="0"/>
              </a:rPr>
              <a:t>Text-to-Speech Models:</a:t>
            </a:r>
            <a:r>
              <a:rPr lang="en-US" altLang="en-GB" sz="2000" dirty="0">
                <a:latin typeface="Times New Roman" panose="02020603050405020304" charset="0"/>
                <a:cs typeface="Times New Roman" panose="02020603050405020304" charset="0"/>
              </a:rPr>
              <a:t>   </a:t>
            </a:r>
            <a:r>
              <a:rPr lang="en-US" altLang="en-GB" sz="1800" dirty="0">
                <a:latin typeface="Times New Roman" panose="02020603050405020304" charset="0"/>
                <a:cs typeface="Times New Roman" panose="02020603050405020304" charset="0"/>
              </a:rPr>
              <a:t>                  </a:t>
            </a:r>
          </a:p>
        </p:txBody>
      </p:sp>
      <p:sp>
        <p:nvSpPr>
          <p:cNvPr id="454" name="Google Shape;454;p35"/>
          <p:cNvSpPr txBox="1">
            <a:spLocks noGrp="1"/>
          </p:cNvSpPr>
          <p:nvPr>
            <p:ph type="title" idx="5"/>
          </p:nvPr>
        </p:nvSpPr>
        <p:spPr>
          <a:xfrm flipH="1">
            <a:off x="518795" y="1048385"/>
            <a:ext cx="778510" cy="61531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0</a:t>
            </a:r>
            <a:r>
              <a:rPr lang="en-GB">
                <a:latin typeface="Times New Roman" panose="02020603050405020304" charset="0"/>
                <a:cs typeface="Times New Roman" panose="02020603050405020304" charset="0"/>
              </a:rPr>
              <a:t>1</a:t>
            </a:r>
          </a:p>
        </p:txBody>
      </p:sp>
      <p:sp>
        <p:nvSpPr>
          <p:cNvPr id="455" name="Google Shape;455;p35"/>
          <p:cNvSpPr txBox="1">
            <a:spLocks noGrp="1"/>
          </p:cNvSpPr>
          <p:nvPr>
            <p:ph type="title" idx="7"/>
          </p:nvPr>
        </p:nvSpPr>
        <p:spPr>
          <a:xfrm flipH="1">
            <a:off x="518160" y="1968500"/>
            <a:ext cx="779780" cy="50546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0</a:t>
            </a:r>
            <a:r>
              <a:rPr lang="en-GB">
                <a:latin typeface="Times New Roman" panose="02020603050405020304" charset="0"/>
                <a:cs typeface="Times New Roman" panose="02020603050405020304" charset="0"/>
              </a:rPr>
              <a:t>2</a:t>
            </a:r>
          </a:p>
        </p:txBody>
      </p:sp>
      <p:sp>
        <p:nvSpPr>
          <p:cNvPr id="457" name="Google Shape;457;p35"/>
          <p:cNvSpPr txBox="1">
            <a:spLocks noGrp="1"/>
          </p:cNvSpPr>
          <p:nvPr>
            <p:ph type="title" idx="6"/>
          </p:nvPr>
        </p:nvSpPr>
        <p:spPr>
          <a:xfrm>
            <a:off x="582295" y="2837180"/>
            <a:ext cx="664210" cy="5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 charset="0"/>
                <a:cs typeface="Times New Roman" panose="02020603050405020304" charset="0"/>
              </a:rPr>
              <a:t>03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4"/>
          </p:nvPr>
        </p:nvSpPr>
        <p:spPr>
          <a:xfrm>
            <a:off x="1246505" y="2837815"/>
            <a:ext cx="3522980" cy="982345"/>
          </a:xfrm>
        </p:spPr>
        <p:txBody>
          <a:bodyPr/>
          <a:lstStyle/>
          <a:p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Lexicon-Based Models : </a:t>
            </a:r>
            <a:r>
              <a:rPr lang="en-US" altLang="en-US" sz="1400" b="0">
                <a:latin typeface="Times New Roman" panose="02020603050405020304" charset="0"/>
                <a:cs typeface="Times New Roman" panose="02020603050405020304" charset="0"/>
              </a:rPr>
              <a:t>Simpler, uses predefined lexicons, but limited in handling context.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3"/>
          </p:nvPr>
        </p:nvSpPr>
        <p:spPr>
          <a:xfrm>
            <a:off x="1246505" y="2023745"/>
            <a:ext cx="3522345" cy="895985"/>
          </a:xfrm>
        </p:spPr>
        <p:txBody>
          <a:bodyPr/>
          <a:lstStyle/>
          <a:p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Deep Learning Models:</a:t>
            </a:r>
            <a:r>
              <a:rPr lang="en-US" altLang="en-US"/>
              <a:t> </a:t>
            </a:r>
            <a:r>
              <a:rPr lang="en-US" altLang="en-US" sz="1400" b="0">
                <a:latin typeface="Times New Roman" panose="02020603050405020304" charset="0"/>
                <a:cs typeface="Times New Roman" panose="02020603050405020304" charset="0"/>
              </a:rPr>
              <a:t>High accuracy but resource-intensive and require fine-tuning.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9"/>
          </p:nvPr>
        </p:nvSpPr>
        <p:spPr>
          <a:xfrm>
            <a:off x="1135380" y="1205865"/>
            <a:ext cx="3633470" cy="940435"/>
          </a:xfrm>
        </p:spPr>
        <p:txBody>
          <a:bodyPr/>
          <a:lstStyle/>
          <a:p>
            <a:r>
              <a:rPr lang="en-US" altLang="en-US" sz="1800" dirty="0">
                <a:latin typeface="Times New Roman" panose="02020603050405020304" charset="0"/>
                <a:cs typeface="Times New Roman" panose="02020603050405020304" charset="0"/>
              </a:rPr>
              <a:t>VADER: </a:t>
            </a:r>
            <a:r>
              <a:rPr lang="en-US" altLang="en-US" sz="1600" b="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Lightweight, rule-based, used in this project for quick sentiment scoring.</a:t>
            </a:r>
          </a:p>
        </p:txBody>
      </p:sp>
      <p:sp>
        <p:nvSpPr>
          <p:cNvPr id="10" name="Subtitle 4"/>
          <p:cNvSpPr/>
          <p:nvPr/>
        </p:nvSpPr>
        <p:spPr>
          <a:xfrm>
            <a:off x="4924425" y="1301115"/>
            <a:ext cx="3862705" cy="72263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pPr>
              <a:lnSpc>
                <a:spcPct val="95000"/>
              </a:lnSpc>
            </a:pPr>
            <a:r>
              <a:rPr lang="en-US" altLang="en-US" sz="18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gTTS:</a:t>
            </a:r>
            <a:r>
              <a:rPr lang="en-US" altLang="en-US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altLang="en-US" sz="1600" b="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Easy-to-use and free library, supports multiple languages and accents, used in this project.</a:t>
            </a:r>
          </a:p>
        </p:txBody>
      </p:sp>
      <p:sp>
        <p:nvSpPr>
          <p:cNvPr id="12" name="Subtitle 3"/>
          <p:cNvSpPr/>
          <p:nvPr/>
        </p:nvSpPr>
        <p:spPr>
          <a:xfrm>
            <a:off x="4924425" y="2023745"/>
            <a:ext cx="3929380" cy="89598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Deep Learning TTS Models:</a:t>
            </a:r>
            <a:r>
              <a:rPr lang="en-US" altLang="en-US" sz="1400" b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600" b="0">
                <a:latin typeface="Times New Roman" panose="02020603050405020304" charset="0"/>
                <a:cs typeface="Times New Roman" panose="02020603050405020304" charset="0"/>
              </a:rPr>
              <a:t>High-quality speech, computationally expensive.</a:t>
            </a:r>
          </a:p>
        </p:txBody>
      </p:sp>
      <p:sp>
        <p:nvSpPr>
          <p:cNvPr id="14" name="Subtitle 1"/>
          <p:cNvSpPr/>
          <p:nvPr/>
        </p:nvSpPr>
        <p:spPr>
          <a:xfrm>
            <a:off x="4923790" y="2919730"/>
            <a:ext cx="3622675" cy="98234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Open Source Libraries:</a:t>
            </a:r>
            <a:r>
              <a:rPr lang="en-US" altLang="en-US" sz="1400" b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600" b="0">
                <a:latin typeface="Times New Roman" panose="02020603050405020304" charset="0"/>
                <a:cs typeface="Times New Roman" panose="02020603050405020304" charset="0"/>
              </a:rPr>
              <a:t>Offline libraries, but lower voice quality compared to deep learning models.</a:t>
            </a:r>
          </a:p>
        </p:txBody>
      </p:sp>
      <p:sp>
        <p:nvSpPr>
          <p:cNvPr id="17" name="Text Box 16"/>
          <p:cNvSpPr txBox="1"/>
          <p:nvPr/>
        </p:nvSpPr>
        <p:spPr>
          <a:xfrm>
            <a:off x="720090" y="3902075"/>
            <a:ext cx="5010785" cy="10191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en-US" sz="180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Models Used in This Project?</a:t>
            </a:r>
          </a:p>
          <a:p>
            <a:r>
              <a:rPr lang="en-US" altLang="en-US" sz="180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Reason for Choice?</a:t>
            </a:r>
          </a:p>
          <a:p>
            <a:endParaRPr lang="en-US" altLang="en-US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dirty="0"/>
          </a:p>
        </p:txBody>
      </p:sp>
    </p:spTree>
  </p:cSld>
  <p:clrMapOvr>
    <a:masterClrMapping/>
  </p:clrMapOvr>
  <p:transition spd="slow">
    <p:wheel spokes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58040" y="1108075"/>
            <a:ext cx="8225155" cy="2807335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en-US" altLang="en-US" sz="1800" b="1" dirty="0">
                <a:latin typeface="Times New Roman" panose="02020603050405020304" charset="0"/>
                <a:cs typeface="Times New Roman" panose="02020603050405020304" charset="0"/>
              </a:rPr>
              <a:t>tkinter:</a:t>
            </a:r>
            <a:r>
              <a:rPr lang="en-US" altLang="en-US" sz="1600" dirty="0">
                <a:latin typeface="Times New Roman" panose="02020603050405020304" charset="0"/>
                <a:cs typeface="Times New Roman" panose="02020603050405020304" charset="0"/>
              </a:rPr>
              <a:t> Creates and manages the GUI (buttons, labels, text boxes, etc.).  </a:t>
            </a:r>
          </a:p>
          <a:p>
            <a:pPr>
              <a:lnSpc>
                <a:spcPct val="125000"/>
              </a:lnSpc>
            </a:pPr>
            <a:r>
              <a:rPr lang="en-US" altLang="en-US" sz="1800" b="1" dirty="0">
                <a:latin typeface="Times New Roman" panose="02020603050405020304" charset="0"/>
                <a:cs typeface="Times New Roman" panose="02020603050405020304" charset="0"/>
              </a:rPr>
              <a:t>messagebox:</a:t>
            </a:r>
            <a:r>
              <a:rPr lang="en-US" altLang="en-US" sz="1600" dirty="0">
                <a:latin typeface="Times New Roman" panose="02020603050405020304" charset="0"/>
                <a:cs typeface="Times New Roman" panose="02020603050405020304" charset="0"/>
              </a:rPr>
              <a:t> Displays pop-up messages to provide user feedback.  </a:t>
            </a:r>
          </a:p>
          <a:p>
            <a:pPr>
              <a:lnSpc>
                <a:spcPct val="125000"/>
              </a:lnSpc>
            </a:pPr>
            <a:r>
              <a:rPr lang="en-US" altLang="en-US" sz="1800" b="1" dirty="0">
                <a:latin typeface="Times New Roman" panose="02020603050405020304" charset="0"/>
                <a:cs typeface="Times New Roman" panose="02020603050405020304" charset="0"/>
              </a:rPr>
              <a:t>nltk: </a:t>
            </a:r>
            <a:r>
              <a:rPr lang="en-US" altLang="en-US" sz="1600" dirty="0">
                <a:latin typeface="Times New Roman" panose="02020603050405020304" charset="0"/>
                <a:cs typeface="Times New Roman" panose="02020603050405020304" charset="0"/>
              </a:rPr>
              <a:t>Performs natural language processing tasks, including sentiment analysis.  </a:t>
            </a:r>
          </a:p>
          <a:p>
            <a:pPr>
              <a:lnSpc>
                <a:spcPct val="125000"/>
              </a:lnSpc>
            </a:pPr>
            <a:r>
              <a:rPr lang="en-US" altLang="en-US" sz="1800" b="1" dirty="0">
                <a:latin typeface="Times New Roman" panose="02020603050405020304" charset="0"/>
                <a:cs typeface="Times New Roman" panose="02020603050405020304" charset="0"/>
              </a:rPr>
              <a:t>SentimentIntensityAnalyzer: </a:t>
            </a:r>
            <a:r>
              <a:rPr lang="en-US" altLang="en-US" sz="1600" dirty="0">
                <a:latin typeface="Times New Roman" panose="02020603050405020304" charset="0"/>
                <a:cs typeface="Times New Roman" panose="02020603050405020304" charset="0"/>
              </a:rPr>
              <a:t>Analyzes short text to calculate sentiment polarity scores.  </a:t>
            </a:r>
          </a:p>
          <a:p>
            <a:pPr>
              <a:lnSpc>
                <a:spcPct val="125000"/>
              </a:lnSpc>
            </a:pPr>
            <a:r>
              <a:rPr lang="en-US" altLang="en-US" sz="1800" b="1" dirty="0">
                <a:latin typeface="Times New Roman" panose="02020603050405020304" charset="0"/>
                <a:cs typeface="Times New Roman" panose="02020603050405020304" charset="0"/>
              </a:rPr>
              <a:t>gTTS: </a:t>
            </a:r>
            <a:r>
              <a:rPr lang="en-US" altLang="en-US" sz="1600" dirty="0">
                <a:latin typeface="Times New Roman" panose="02020603050405020304" charset="0"/>
                <a:cs typeface="Times New Roman" panose="02020603050405020304" charset="0"/>
              </a:rPr>
              <a:t>Converts text into speech, generating audio files.  </a:t>
            </a:r>
          </a:p>
          <a:p>
            <a:pPr>
              <a:lnSpc>
                <a:spcPct val="125000"/>
              </a:lnSpc>
            </a:pPr>
            <a:r>
              <a:rPr lang="en-US" altLang="en-US" sz="1800" b="1" dirty="0">
                <a:latin typeface="Times New Roman" panose="02020603050405020304" charset="0"/>
                <a:cs typeface="Times New Roman" panose="02020603050405020304" charset="0"/>
              </a:rPr>
              <a:t>os:</a:t>
            </a:r>
            <a:r>
              <a:rPr lang="en-US" altLang="en-US" sz="1600" dirty="0">
                <a:latin typeface="Times New Roman" panose="02020603050405020304" charset="0"/>
                <a:cs typeface="Times New Roman" panose="02020603050405020304" charset="0"/>
              </a:rPr>
              <a:t> Manages files and executes system commands to play audio.  </a:t>
            </a:r>
          </a:p>
          <a:p>
            <a:pPr>
              <a:lnSpc>
                <a:spcPct val="125000"/>
              </a:lnSpc>
            </a:pPr>
            <a:r>
              <a:rPr lang="en-US" altLang="en-US" sz="1800" b="1" dirty="0">
                <a:latin typeface="Times New Roman" panose="02020603050405020304" charset="0"/>
                <a:cs typeface="Times New Roman" panose="02020603050405020304" charset="0"/>
              </a:rPr>
              <a:t>nltk.download:</a:t>
            </a:r>
            <a:r>
              <a:rPr lang="en-US" altLang="en-US" sz="1600" dirty="0">
                <a:latin typeface="Times New Roman" panose="02020603050405020304" charset="0"/>
                <a:cs typeface="Times New Roman" panose="02020603050405020304" charset="0"/>
              </a:rPr>
              <a:t> Downloads required datasets for sentiment analysis. 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Libraries 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used in this code</a:t>
            </a:r>
          </a:p>
        </p:txBody>
      </p:sp>
    </p:spTree>
  </p:cSld>
  <p:clrMapOvr>
    <a:masterClrMapping/>
  </p:clrMapOvr>
  <p:transition spd="slow">
    <p:wheel spokes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38"/>
          <p:cNvSpPr txBox="1">
            <a:spLocks noGrp="1"/>
          </p:cNvSpPr>
          <p:nvPr>
            <p:ph type="title"/>
          </p:nvPr>
        </p:nvSpPr>
        <p:spPr>
          <a:xfrm>
            <a:off x="720090" y="250825"/>
            <a:ext cx="770382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Functions: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720090" y="745490"/>
            <a:ext cx="7785735" cy="3310255"/>
          </a:xfrm>
        </p:spPr>
        <p:txBody>
          <a:bodyPr/>
          <a:lstStyle/>
          <a:p>
            <a:r>
              <a:rPr lang="en-US" altLang="en-US" sz="2000" b="1" dirty="0">
                <a:latin typeface="Times New Roman" panose="02020603050405020304" charset="0"/>
                <a:cs typeface="Times New Roman" panose="02020603050405020304" charset="0"/>
              </a:rPr>
              <a:t>1. analyze_sentiment_vader(text)</a:t>
            </a:r>
          </a:p>
          <a:p>
            <a:r>
              <a:rPr lang="en-US" altLang="en-US" sz="1800" b="1" dirty="0"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en-US" altLang="en-US" sz="1600" b="1" dirty="0">
                <a:latin typeface="Times New Roman" panose="02020603050405020304" charset="0"/>
                <a:cs typeface="Times New Roman" panose="02020603050405020304" charset="0"/>
              </a:rPr>
              <a:t>Purpose: </a:t>
            </a:r>
            <a:r>
              <a:rPr lang="en-US" altLang="en-US" sz="1600" dirty="0">
                <a:latin typeface="Times New Roman" panose="02020603050405020304" charset="0"/>
                <a:cs typeface="Times New Roman" panose="02020603050405020304" charset="0"/>
              </a:rPr>
              <a:t>Analyzes text sentiment using VADER.</a:t>
            </a:r>
          </a:p>
          <a:p>
            <a:r>
              <a:rPr lang="en-US" altLang="en-US" sz="1800" b="1" dirty="0"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en-US" altLang="en-US" sz="1600" b="1" dirty="0">
                <a:latin typeface="Times New Roman" panose="02020603050405020304" charset="0"/>
                <a:cs typeface="Times New Roman" panose="02020603050405020304" charset="0"/>
              </a:rPr>
              <a:t>Input:</a:t>
            </a:r>
            <a:r>
              <a:rPr lang="en-US" altLang="en-US" sz="18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600" dirty="0">
                <a:latin typeface="Times New Roman" panose="02020603050405020304" charset="0"/>
                <a:cs typeface="Times New Roman" panose="02020603050405020304" charset="0"/>
              </a:rPr>
              <a:t>text (string) – The text to analyze.</a:t>
            </a:r>
          </a:p>
          <a:p>
            <a:r>
              <a:rPr lang="en-US" altLang="en-US" sz="1800" b="1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600" b="1" dirty="0">
                <a:latin typeface="Times New Roman" panose="02020603050405020304" charset="0"/>
                <a:cs typeface="Times New Roman" panose="02020603050405020304" charset="0"/>
              </a:rPr>
              <a:t> Output:</a:t>
            </a:r>
            <a:r>
              <a:rPr lang="en-US" altLang="en-US" sz="12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600" dirty="0">
                <a:latin typeface="Times New Roman" panose="02020603050405020304" charset="0"/>
                <a:cs typeface="Times New Roman" panose="02020603050405020304" charset="0"/>
              </a:rPr>
              <a:t>Sentiment (string) "POSITIVE", "NEGATIVE", or "NEUTRAL".</a:t>
            </a:r>
          </a:p>
          <a:p>
            <a:r>
              <a:rPr lang="en-US" altLang="en-US" sz="1600" dirty="0">
                <a:latin typeface="Times New Roman" panose="02020603050405020304" charset="0"/>
                <a:cs typeface="Times New Roman" panose="02020603050405020304" charset="0"/>
              </a:rPr>
              <a:t>  Scores (dict): Detailed sentiment scores (positive, neutral, negative, compound).</a:t>
            </a:r>
          </a:p>
          <a:p>
            <a:r>
              <a:rPr lang="en-US" altLang="en-US" sz="2000" b="1" dirty="0">
                <a:latin typeface="Times New Roman" panose="02020603050405020304" charset="0"/>
                <a:cs typeface="Times New Roman" panose="02020603050405020304" charset="0"/>
              </a:rPr>
              <a:t>2. text_to_speech(text, filename="output.mp3")</a:t>
            </a:r>
          </a:p>
          <a:p>
            <a:r>
              <a:rPr lang="en-US" altLang="en-US" sz="1800" b="1" dirty="0"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en-US" altLang="en-US" sz="1600" b="1" dirty="0">
                <a:latin typeface="Times New Roman" panose="02020603050405020304" charset="0"/>
                <a:cs typeface="Times New Roman" panose="02020603050405020304" charset="0"/>
              </a:rPr>
              <a:t>Purpose: </a:t>
            </a:r>
            <a:r>
              <a:rPr lang="en-US" altLang="en-US" sz="1600" dirty="0">
                <a:latin typeface="Times New Roman" panose="02020603050405020304" charset="0"/>
                <a:cs typeface="Times New Roman" panose="02020603050405020304" charset="0"/>
              </a:rPr>
              <a:t>Converts text to speech using gTTS.</a:t>
            </a:r>
          </a:p>
          <a:p>
            <a:r>
              <a:rPr lang="en-US" altLang="en-US" sz="1800" b="1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600" b="1" dirty="0">
                <a:latin typeface="Times New Roman" panose="02020603050405020304" charset="0"/>
                <a:cs typeface="Times New Roman" panose="02020603050405020304" charset="0"/>
              </a:rPr>
              <a:t> Input: </a:t>
            </a:r>
            <a:r>
              <a:rPr lang="en-US" altLang="en-US" sz="1600" dirty="0">
                <a:latin typeface="Times New Roman" panose="02020603050405020304" charset="0"/>
                <a:cs typeface="Times New Roman" panose="02020603050405020304" charset="0"/>
              </a:rPr>
              <a:t>text (string) – Text to convert.</a:t>
            </a:r>
          </a:p>
          <a:p>
            <a:r>
              <a:rPr lang="en-US" altLang="en-US" sz="1600" dirty="0">
                <a:latin typeface="Times New Roman" panose="02020603050405020304" charset="0"/>
                <a:cs typeface="Times New Roman" panose="02020603050405020304" charset="0"/>
              </a:rPr>
              <a:t>  filename (string, default "output.mp3") – Filename for the MP3.</a:t>
            </a:r>
          </a:p>
          <a:p>
            <a:r>
              <a:rPr lang="en-US" altLang="en-US" sz="1800" b="1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600" b="1" dirty="0">
                <a:latin typeface="Times New Roman" panose="02020603050405020304" charset="0"/>
                <a:cs typeface="Times New Roman" panose="02020603050405020304" charset="0"/>
              </a:rPr>
              <a:t> Output:</a:t>
            </a:r>
            <a:r>
              <a:rPr lang="en-US" altLang="en-US" sz="18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600" dirty="0">
                <a:latin typeface="Times New Roman" panose="02020603050405020304" charset="0"/>
                <a:cs typeface="Times New Roman" panose="02020603050405020304" charset="0"/>
              </a:rPr>
              <a:t> Plays an MP3 file.</a:t>
            </a:r>
          </a:p>
        </p:txBody>
      </p:sp>
    </p:spTree>
  </p:cSld>
  <p:clrMapOvr>
    <a:masterClrMapping/>
  </p:clrMapOvr>
  <p:transition spd="slow">
    <p:wheel spokes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42"/>
          <p:cNvSpPr txBox="1">
            <a:spLocks noGrp="1"/>
          </p:cNvSpPr>
          <p:nvPr>
            <p:ph type="subTitle" idx="1"/>
          </p:nvPr>
        </p:nvSpPr>
        <p:spPr>
          <a:xfrm>
            <a:off x="699770" y="401955"/>
            <a:ext cx="7566025" cy="4146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000" b="1">
                <a:latin typeface="Times New Roman" panose="02020603050405020304" charset="0"/>
                <a:cs typeface="Times New Roman" panose="02020603050405020304" charset="0"/>
              </a:rPr>
              <a:t>3. get_user_input()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600" b="1">
                <a:latin typeface="Times New Roman" panose="02020603050405020304" charset="0"/>
                <a:cs typeface="Times New Roman" panose="02020603050405020304" charset="0"/>
              </a:rPr>
              <a:t>  Purpose:</a:t>
            </a:r>
            <a:r>
              <a:rPr lang="en-US" altLang="en-US" sz="1600">
                <a:latin typeface="Times New Roman" panose="02020603050405020304" charset="0"/>
                <a:cs typeface="Times New Roman" panose="02020603050405020304" charset="0"/>
              </a:rPr>
              <a:t> Retrieves and validates user input from the GUI.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600" b="1">
                <a:latin typeface="Times New Roman" panose="02020603050405020304" charset="0"/>
                <a:cs typeface="Times New Roman" panose="02020603050405020304" charset="0"/>
              </a:rPr>
              <a:t>  Input:</a:t>
            </a:r>
            <a:r>
              <a:rPr lang="en-US" altLang="en-US" sz="1600">
                <a:latin typeface="Times New Roman" panose="02020603050405020304" charset="0"/>
                <a:cs typeface="Times New Roman" panose="02020603050405020304" charset="0"/>
              </a:rPr>
              <a:t> None (retrieves text from GUI).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600" b="1">
                <a:latin typeface="Times New Roman" panose="02020603050405020304" charset="0"/>
                <a:cs typeface="Times New Roman" panose="02020603050405020304" charset="0"/>
              </a:rPr>
              <a:t>  Output:</a:t>
            </a:r>
            <a:r>
              <a:rPr lang="en-US" altLang="en-US" sz="1600">
                <a:latin typeface="Times New Roman" panose="02020603050405020304" charset="0"/>
                <a:cs typeface="Times New Roman" panose="02020603050405020304" charset="0"/>
              </a:rPr>
              <a:t> User text (string) or None if input is empty.                             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000" b="1">
                <a:latin typeface="Times New Roman" panose="02020603050405020304" charset="0"/>
                <a:cs typeface="Times New Roman" panose="02020603050405020304" charset="0"/>
              </a:rPr>
              <a:t>4. convert_to_tts()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600" b="1">
                <a:latin typeface="Times New Roman" panose="02020603050405020304" charset="0"/>
                <a:cs typeface="Times New Roman" panose="02020603050405020304" charset="0"/>
              </a:rPr>
              <a:t>  Purpose:</a:t>
            </a:r>
            <a:r>
              <a:rPr lang="en-US" altLang="en-US" sz="1600">
                <a:latin typeface="Times New Roman" panose="02020603050405020304" charset="0"/>
                <a:cs typeface="Times New Roman" panose="02020603050405020304" charset="0"/>
              </a:rPr>
              <a:t> Converts user input to speech.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600" b="1">
                <a:latin typeface="Times New Roman" panose="02020603050405020304" charset="0"/>
                <a:cs typeface="Times New Roman" panose="02020603050405020304" charset="0"/>
              </a:rPr>
              <a:t>  Input:</a:t>
            </a:r>
            <a:r>
              <a:rPr lang="en-US" altLang="en-US" sz="1600">
                <a:latin typeface="Times New Roman" panose="02020603050405020304" charset="0"/>
                <a:cs typeface="Times New Roman" panose="02020603050405020304" charset="0"/>
              </a:rPr>
              <a:t> None (uses input from get_user_input()).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600" b="1">
                <a:latin typeface="Times New Roman" panose="02020603050405020304" charset="0"/>
                <a:cs typeface="Times New Roman" panose="02020603050405020304" charset="0"/>
              </a:rPr>
              <a:t>  Output: </a:t>
            </a:r>
            <a:r>
              <a:rPr lang="en-US" altLang="en-US" sz="1600">
                <a:latin typeface="Times New Roman" panose="02020603050405020304" charset="0"/>
                <a:cs typeface="Times New Roman" panose="02020603050405020304" charset="0"/>
              </a:rPr>
              <a:t>Plays MP3, shows success message.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000" b="1">
                <a:latin typeface="Times New Roman" panose="02020603050405020304" charset="0"/>
                <a:cs typeface="Times New Roman" panose="02020603050405020304" charset="0"/>
              </a:rPr>
              <a:t>5. perform_analysis()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600" b="1">
                <a:latin typeface="Times New Roman" panose="02020603050405020304" charset="0"/>
                <a:cs typeface="Times New Roman" panose="02020603050405020304" charset="0"/>
              </a:rPr>
              <a:t>  Purpose: </a:t>
            </a:r>
            <a:r>
              <a:rPr lang="en-US" altLang="en-US" sz="1600">
                <a:latin typeface="Times New Roman" panose="02020603050405020304" charset="0"/>
                <a:cs typeface="Times New Roman" panose="02020603050405020304" charset="0"/>
              </a:rPr>
              <a:t>Analyzes sentiment and updates GUI.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600" b="1">
                <a:latin typeface="Times New Roman" panose="02020603050405020304" charset="0"/>
                <a:cs typeface="Times New Roman" panose="02020603050405020304" charset="0"/>
              </a:rPr>
              <a:t>  Input: </a:t>
            </a:r>
            <a:r>
              <a:rPr lang="en-US" altLang="en-US" sz="1600">
                <a:latin typeface="Times New Roman" panose="02020603050405020304" charset="0"/>
                <a:cs typeface="Times New Roman" panose="02020603050405020304" charset="0"/>
              </a:rPr>
              <a:t>None (uses input from get_user_input()).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600" b="1">
                <a:latin typeface="Times New Roman" panose="02020603050405020304" charset="0"/>
                <a:cs typeface="Times New Roman" panose="02020603050405020304" charset="0"/>
              </a:rPr>
              <a:t>  Output:</a:t>
            </a:r>
            <a:r>
              <a:rPr lang="en-US" altLang="en-US" sz="1600">
                <a:latin typeface="Times New Roman" panose="02020603050405020304" charset="0"/>
                <a:cs typeface="Times New Roman" panose="02020603050405020304" charset="0"/>
              </a:rPr>
              <a:t> Updates GUI with sentiment results and converts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600">
                <a:latin typeface="Times New Roman" panose="02020603050405020304" charset="0"/>
                <a:cs typeface="Times New Roman" panose="02020603050405020304" charset="0"/>
              </a:rPr>
              <a:t>   results to speech, plays it.</a:t>
            </a:r>
          </a:p>
        </p:txBody>
      </p:sp>
    </p:spTree>
  </p:cSld>
  <p:clrMapOvr>
    <a:masterClrMapping/>
  </p:clrMapOvr>
  <p:transition spd="slow">
    <p:wheel spokes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013" y="683394"/>
            <a:ext cx="7883089" cy="3609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9848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516" y="664142"/>
            <a:ext cx="7709836" cy="3561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766914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3*262"/>
  <p:tag name="TABLE_ENDDRAG_RECT" val="123*92*503*262"/>
</p:tagLst>
</file>

<file path=ppt/theme/theme1.xml><?xml version="1.0" encoding="utf-8"?>
<a:theme xmlns:a="http://schemas.openxmlformats.org/drawingml/2006/main" name="AI Essentials Workshop by Slidesgo">
  <a:themeElements>
    <a:clrScheme name="Simple Light">
      <a:dk1>
        <a:srgbClr val="0C343D"/>
      </a:dk1>
      <a:lt1>
        <a:srgbClr val="F3F7F8"/>
      </a:lt1>
      <a:dk2>
        <a:srgbClr val="134F5C"/>
      </a:dk2>
      <a:lt2>
        <a:srgbClr val="45818E"/>
      </a:lt2>
      <a:accent1>
        <a:srgbClr val="76A5AF"/>
      </a:accent1>
      <a:accent2>
        <a:srgbClr val="D9EAD3"/>
      </a:accent2>
      <a:accent3>
        <a:srgbClr val="88ADA5"/>
      </a:accent3>
      <a:accent4>
        <a:srgbClr val="F3F3F3"/>
      </a:accent4>
      <a:accent5>
        <a:srgbClr val="FFFFFF"/>
      </a:accent5>
      <a:accent6>
        <a:srgbClr val="FFFFFF"/>
      </a:accent6>
      <a:hlink>
        <a:srgbClr val="0C343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1250</Words>
  <Application>Microsoft Office PowerPoint</Application>
  <PresentationFormat>On-screen Show (16:9)</PresentationFormat>
  <Paragraphs>127</Paragraphs>
  <Slides>19</Slides>
  <Notes>14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Sora</vt:lpstr>
      <vt:lpstr>Lato Light</vt:lpstr>
      <vt:lpstr>Open Sans</vt:lpstr>
      <vt:lpstr>Times New Roman</vt:lpstr>
      <vt:lpstr>Lato</vt:lpstr>
      <vt:lpstr>AI Essentials Workshop by Slidesgo</vt:lpstr>
      <vt:lpstr>TEXT  TO                   SPEECH</vt:lpstr>
      <vt:lpstr>PowerPoint Presentation</vt:lpstr>
      <vt:lpstr>PowerPoint Presentation</vt:lpstr>
      <vt:lpstr>Models: Sentiment Analysis Model:                            Text-to-Speech Models:                     </vt:lpstr>
      <vt:lpstr>Libraries used in this code</vt:lpstr>
      <vt:lpstr>Functions:</vt:lpstr>
      <vt:lpstr>PowerPoint Presentation</vt:lpstr>
      <vt:lpstr>PowerPoint Presentation</vt:lpstr>
      <vt:lpstr>PowerPoint Presentation</vt:lpstr>
      <vt:lpstr> GUI Layout and Function Bindings</vt:lpstr>
      <vt:lpstr>PowerPoint Presentation</vt:lpstr>
      <vt:lpstr>PowerPoint Presentation</vt:lpstr>
      <vt:lpstr>PowerPoint Presentation</vt:lpstr>
      <vt:lpstr>GUI Widgets:</vt:lpstr>
      <vt:lpstr> Result Display and Output Section</vt:lpstr>
      <vt:lpstr>  Uses:</vt:lpstr>
      <vt:lpstr>Pros and Cons:</vt:lpstr>
      <vt:lpstr>Conclusion: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 TO                   SPEECH</dc:title>
  <dc:creator>Huzaifa Ahmad</dc:creator>
  <cp:lastModifiedBy>PC</cp:lastModifiedBy>
  <cp:revision>12</cp:revision>
  <dcterms:created xsi:type="dcterms:W3CDTF">2025-01-03T21:15:00Z</dcterms:created>
  <dcterms:modified xsi:type="dcterms:W3CDTF">2025-01-07T17:37:50Z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F880EC95618A4F14A99696C9659266DC_12</vt:lpwstr>
  </property>
  <property fmtid="{D5CDD505-2E9C-101B-9397-08002B2CF9AE}" pid="3" name="KSOProductBuildVer">
    <vt:lpwstr>1033-12.2.0.19805</vt:lpwstr>
  </property>
</Properties>
</file>