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256" r:id="rId2"/>
    <p:sldId id="292" r:id="rId3"/>
    <p:sldId id="259" r:id="rId4"/>
    <p:sldId id="313" r:id="rId5"/>
    <p:sldId id="314" r:id="rId6"/>
    <p:sldId id="315" r:id="rId7"/>
    <p:sldId id="316" r:id="rId8"/>
    <p:sldId id="322" r:id="rId9"/>
    <p:sldId id="320" r:id="rId10"/>
    <p:sldId id="321" r:id="rId11"/>
    <p:sldId id="260" r:id="rId12"/>
    <p:sldId id="307" r:id="rId13"/>
    <p:sldId id="309" r:id="rId14"/>
    <p:sldId id="323" r:id="rId15"/>
    <p:sldId id="310" r:id="rId16"/>
    <p:sldId id="282" r:id="rId17"/>
    <p:sldId id="287" r:id="rId18"/>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808080"/>
    <a:srgbClr val="5F5F5F"/>
    <a:srgbClr val="D5D5D5"/>
    <a:srgbClr val="EAEAEA"/>
    <a:srgbClr val="DDDDDD"/>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998"/>
    <p:restoredTop sz="94660"/>
  </p:normalViewPr>
  <p:slideViewPr>
    <p:cSldViewPr snapToGrid="0">
      <p:cViewPr varScale="1">
        <p:scale>
          <a:sx n="71" d="100"/>
          <a:sy n="71" d="100"/>
        </p:scale>
        <p:origin x="85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2025/1/8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smtClean="0">
                <a:ea typeface="Arial Unicode MS" panose="020B0604020202020204"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smtClean="0"/>
            </a:lvl1pPr>
          </a:lstStyle>
          <a:p>
            <a:pPr marL="0" marR="0" lvl="0" indent="0" algn="r" defTabSz="914400" rtl="0" eaLnBrk="0" fontAlgn="base" latinLnBrk="0" hangingPunct="0">
              <a:lnSpc>
                <a:spcPct val="100000"/>
              </a:lnSpc>
              <a:spcBef>
                <a:spcPct val="0"/>
              </a:spcBef>
              <a:spcAft>
                <a:spcPct val="0"/>
              </a:spcAft>
              <a:buClrTx/>
              <a:buSzTx/>
              <a:buFontTx/>
              <a:buNone/>
              <a:defRPr/>
            </a:pPr>
            <a:fld id="{204E4932-DEB1-47F0-9C24-E08B6EA0E1A4}" type="datetimeFigureOut">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Arial Unicode MS" panose="020B0604020202020204" charset="-122"/>
                <a:cs typeface="+mn-cs"/>
              </a:rPr>
              <a:t>2025/1/8</a:t>
            </a:fld>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Arial Unicode MS" panose="020B0604020202020204" charset="-122"/>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smtClean="0">
                <a:ea typeface="Arial Unicode MS" panose="020B0604020202020204"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smtClean="0"/>
            </a:lvl1pPr>
          </a:lstStyle>
          <a:p>
            <a:pPr marL="0" marR="0" lvl="0" indent="0" algn="r" defTabSz="914400" rtl="0" eaLnBrk="0" fontAlgn="base" latinLnBrk="0" hangingPunct="0">
              <a:lnSpc>
                <a:spcPct val="100000"/>
              </a:lnSpc>
              <a:spcBef>
                <a:spcPct val="0"/>
              </a:spcBef>
              <a:spcAft>
                <a:spcPct val="0"/>
              </a:spcAft>
              <a:buClrTx/>
              <a:buSzTx/>
              <a:buFontTx/>
              <a:buNone/>
              <a:defRPr/>
            </a:pPr>
            <a:fld id="{454DF89D-DCEF-4713-88D5-EEF5810C93AB}" type="slidenum">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Arial Unicode MS" panose="020B0604020202020204" charset="-122"/>
                <a:cs typeface="+mn-cs"/>
              </a:rPr>
              <a:t>‹#›</a:t>
            </a:fld>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Arial Unicode MS" panose="020B0604020202020204"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Calibri" panose="020F0502020204030204" pitchFamily="34" charset="0"/>
        <a:cs typeface="+mn-cs"/>
      </a:defRPr>
    </a:lvl1pPr>
    <a:lvl2pPr marL="457200" algn="l" rtl="0" fontAlgn="base">
      <a:spcBef>
        <a:spcPct val="30000"/>
      </a:spcBef>
      <a:spcAft>
        <a:spcPct val="0"/>
      </a:spcAft>
      <a:defRPr sz="1200" kern="1200">
        <a:solidFill>
          <a:schemeClr val="tx1"/>
        </a:solidFill>
        <a:latin typeface="+mn-lt"/>
        <a:ea typeface="Calibri" panose="020F0502020204030204" pitchFamily="34" charset="0"/>
        <a:cs typeface="+mn-cs"/>
      </a:defRPr>
    </a:lvl2pPr>
    <a:lvl3pPr marL="914400" algn="l" rtl="0" fontAlgn="base">
      <a:spcBef>
        <a:spcPct val="30000"/>
      </a:spcBef>
      <a:spcAft>
        <a:spcPct val="0"/>
      </a:spcAft>
      <a:defRPr sz="1200" kern="1200">
        <a:solidFill>
          <a:schemeClr val="tx1"/>
        </a:solidFill>
        <a:latin typeface="+mn-lt"/>
        <a:ea typeface="Calibri" panose="020F0502020204030204" pitchFamily="34" charset="0"/>
        <a:cs typeface="+mn-cs"/>
      </a:defRPr>
    </a:lvl3pPr>
    <a:lvl4pPr marL="1371600" algn="l" rtl="0" fontAlgn="base">
      <a:spcBef>
        <a:spcPct val="30000"/>
      </a:spcBef>
      <a:spcAft>
        <a:spcPct val="0"/>
      </a:spcAft>
      <a:defRPr sz="1200" kern="1200">
        <a:solidFill>
          <a:schemeClr val="tx1"/>
        </a:solidFill>
        <a:latin typeface="+mn-lt"/>
        <a:ea typeface="Calibri" panose="020F0502020204030204" pitchFamily="34" charset="0"/>
        <a:cs typeface="+mn-cs"/>
      </a:defRPr>
    </a:lvl4pPr>
    <a:lvl5pPr marL="1828800" algn="l" rtl="0" fontAlgn="base">
      <a:spcBef>
        <a:spcPct val="30000"/>
      </a:spcBef>
      <a:spcAft>
        <a:spcPct val="0"/>
      </a:spcAft>
      <a:defRPr sz="1200" kern="1200">
        <a:solidFill>
          <a:schemeClr val="tx1"/>
        </a:solidFill>
        <a:latin typeface="+mn-lt"/>
        <a:ea typeface="Calibri" panose="020F050202020403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a:ln>
            <a:solidFill>
              <a:srgbClr val="000000">
                <a:alpha val="100000"/>
              </a:srgbClr>
            </a:solidFill>
            <a:miter lim="800000"/>
          </a:ln>
        </p:spPr>
      </p:sp>
      <p:sp>
        <p:nvSpPr>
          <p:cNvPr id="20483"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r>
              <a:rPr lang="zh-CN" altLang="en-US" dirty="0"/>
              <a:t>模板来自于 </a:t>
            </a:r>
            <a:r>
              <a:rPr lang="en-US" altLang="zh-CN" dirty="0"/>
              <a:t>http://docer.wps.cn</a:t>
            </a:r>
            <a:endParaRPr lang="zh-CN" altLang="en-US" dirty="0"/>
          </a:p>
        </p:txBody>
      </p:sp>
      <p:sp>
        <p:nvSpPr>
          <p:cNvPr id="20484"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ea typeface="SimSun" panose="02010600030101010101" pitchFamily="2" charset="-122"/>
              </a:rPr>
              <a:t>17</a:t>
            </a:fld>
            <a:endParaRPr lang="zh-CN" altLang="en-US" sz="1200" dirty="0">
              <a:ea typeface="SimSun"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 name="矩形 7"/>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p:txBody>
      </p:sp>
      <p:sp>
        <p:nvSpPr>
          <p:cNvPr id="9" name="矩形 8"/>
          <p:cNvSpPr/>
          <p:nvPr/>
        </p:nvSpPr>
        <p:spPr>
          <a:xfrm>
            <a:off x="1209675" y="2914650"/>
            <a:ext cx="10982325" cy="3943350"/>
          </a:xfrm>
          <a:prstGeom prst="rect">
            <a:avLst/>
          </a:prstGeom>
          <a:solidFill>
            <a:srgbClr val="2020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p:txBody>
      </p:sp>
      <p:pic>
        <p:nvPicPr>
          <p:cNvPr id="2053" name="图片 9"/>
          <p:cNvPicPr>
            <a:picLocks noChangeAspect="1"/>
          </p:cNvPicPr>
          <p:nvPr userDrawn="1"/>
        </p:nvPicPr>
        <p:blipFill>
          <a:blip r:embed="rId2"/>
          <a:stretch>
            <a:fillRect/>
          </a:stretch>
        </p:blipFill>
        <p:spPr>
          <a:xfrm>
            <a:off x="1352550" y="0"/>
            <a:ext cx="1987550" cy="2616200"/>
          </a:xfrm>
          <a:prstGeom prst="rect">
            <a:avLst/>
          </a:prstGeom>
          <a:noFill/>
          <a:ln w="9525">
            <a:noFill/>
          </a:ln>
        </p:spPr>
      </p:pic>
      <p:sp>
        <p:nvSpPr>
          <p:cNvPr id="2" name="标题 1"/>
          <p:cNvSpPr>
            <a:spLocks noGrp="1"/>
          </p:cNvSpPr>
          <p:nvPr>
            <p:ph type="ctrTitle"/>
          </p:nvPr>
        </p:nvSpPr>
        <p:spPr>
          <a:xfrm>
            <a:off x="2263775" y="2944813"/>
            <a:ext cx="9144000" cy="2237683"/>
          </a:xfrm>
        </p:spPr>
        <p:txBody>
          <a:bodyPr anchor="b"/>
          <a:lstStyle>
            <a:lvl1pPr algn="ctr">
              <a:defRPr sz="6000">
                <a:solidFill>
                  <a:srgbClr val="FFFFFF"/>
                </a:solidFill>
              </a:defRPr>
            </a:lvl1pPr>
          </a:lstStyle>
          <a:p>
            <a:r>
              <a:rPr lang="zh-CN" altLang="en-US"/>
              <a:t>单击此处编辑母版标题样式</a:t>
            </a:r>
          </a:p>
        </p:txBody>
      </p:sp>
      <p:sp>
        <p:nvSpPr>
          <p:cNvPr id="3" name="副标题 2"/>
          <p:cNvSpPr>
            <a:spLocks noGrp="1"/>
          </p:cNvSpPr>
          <p:nvPr>
            <p:ph type="subTitle" idx="1"/>
          </p:nvPr>
        </p:nvSpPr>
        <p:spPr>
          <a:xfrm>
            <a:off x="2263775" y="5352358"/>
            <a:ext cx="9144000" cy="748406"/>
          </a:xfrm>
        </p:spPr>
        <p:txBody>
          <a:bodyPr>
            <a:normAutofit/>
          </a:bodyPr>
          <a:lstStyle>
            <a:lvl1pPr marL="0" indent="0" algn="ctr">
              <a:buNone/>
              <a:defRPr sz="2400">
                <a:solidFill>
                  <a:srgbClr val="FFFFF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11"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AD96B76B-4908-415D-B4BD-08F21967F16E}"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rPr>
              <a:t>2025/1/8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endParaRPr>
          </a:p>
        </p:txBody>
      </p:sp>
      <p:sp>
        <p:nvSpPr>
          <p:cNvPr id="12"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ea typeface="Arial Unicode MS" panose="020B0604020202020204"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13"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F4CE8EC7-F4B7-4222-AA2A-EF25AE9785A0}" type="slidenum">
              <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D2793F-AF8E-4A3D-BF82-9802B7DF098E}"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rPr>
              <a:t>2025/1/8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1E8D5B0-CB37-42E8-83DA-9B7D90A35A99}" type="slidenum">
              <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D2793F-AF8E-4A3D-BF82-9802B7DF098E}"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rPr>
              <a:t>2025/1/8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1E8D5B0-CB37-42E8-83DA-9B7D90A35A99}" type="slidenum">
              <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D2793F-AF8E-4A3D-BF82-9802B7DF098E}"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rPr>
              <a:t>2025/1/8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1E8D5B0-CB37-42E8-83DA-9B7D90A35A99}" type="slidenum">
              <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D2793F-AF8E-4A3D-BF82-9802B7DF098E}"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rPr>
              <a:t>2025/1/8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1E8D5B0-CB37-42E8-83DA-9B7D90A35A99}" type="slidenum">
              <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D2793F-AF8E-4A3D-BF82-9802B7DF098E}"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rPr>
              <a:t>2025/1/8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1E8D5B0-CB37-42E8-83DA-9B7D90A35A99}" type="slidenum">
              <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D2793F-AF8E-4A3D-BF82-9802B7DF098E}"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rPr>
              <a:t>2025/1/8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1E8D5B0-CB37-42E8-83DA-9B7D90A35A99}" type="slidenum">
              <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D2793F-AF8E-4A3D-BF82-9802B7DF098E}"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rPr>
              <a:t>2025/1/8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1E8D5B0-CB37-42E8-83DA-9B7D90A35A99}" type="slidenum">
              <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D2793F-AF8E-4A3D-BF82-9802B7DF098E}"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rPr>
              <a:t>2025/1/8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1E8D5B0-CB37-42E8-83DA-9B7D90A35A99}" type="slidenum">
              <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D2793F-AF8E-4A3D-BF82-9802B7DF098E}"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rPr>
              <a:t>2025/1/8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1E8D5B0-CB37-42E8-83DA-9B7D90A35A99}" type="slidenum">
              <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D2793F-AF8E-4A3D-BF82-9802B7DF098E}"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rPr>
              <a:t>2025/1/8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1E8D5B0-CB37-42E8-83DA-9B7D90A35A99}" type="slidenum">
              <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3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D2793F-AF8E-4A3D-BF82-9802B7DF098E}"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rPr>
              <a:t>2025/1/8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1E8D5B0-CB37-42E8-83DA-9B7D90A35A99}" type="slidenum">
              <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userDrawn="1">
            <p:ph type="title"/>
          </p:nvPr>
        </p:nvSpPr>
        <p:spPr>
          <a:xfrm>
            <a:off x="1619250" y="611188"/>
            <a:ext cx="9810750" cy="833437"/>
          </a:xfrm>
          <a:prstGeom prst="rect">
            <a:avLst/>
          </a:prstGeom>
          <a:noFill/>
          <a:ln w="9525">
            <a:noFill/>
          </a:ln>
        </p:spPr>
        <p:txBody>
          <a:bodyPr anchor="ctr"/>
          <a:lstStyle/>
          <a:p>
            <a:pPr lvl="0"/>
            <a:r>
              <a:rPr lang="zh-CN" altLang="en-US" dirty="0"/>
              <a:t>单击此处编辑母版标题样式</a:t>
            </a:r>
          </a:p>
        </p:txBody>
      </p:sp>
      <p:sp>
        <p:nvSpPr>
          <p:cNvPr id="1027" name="文本占位符 2"/>
          <p:cNvSpPr>
            <a:spLocks noGrp="1"/>
          </p:cNvSpPr>
          <p:nvPr userDrawn="1">
            <p:ph type="body" idx="1"/>
          </p:nvPr>
        </p:nvSpPr>
        <p:spPr>
          <a:xfrm>
            <a:off x="838200" y="1987550"/>
            <a:ext cx="10515600" cy="4189413"/>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BBD2793F-AF8E-4A3D-BF82-9802B7DF098E}"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rPr>
              <a:t>2025/1/8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Arial Unicode MS" panose="020B0604020202020204"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E1E8D5B0-CB37-42E8-83DA-9B7D90A35A99}" type="slidenum">
              <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endParaRPr>
          </a:p>
        </p:txBody>
      </p:sp>
      <p:pic>
        <p:nvPicPr>
          <p:cNvPr id="1031" name="图片 24"/>
          <p:cNvPicPr>
            <a:picLocks noChangeAspect="1"/>
          </p:cNvPicPr>
          <p:nvPr userDrawn="1"/>
        </p:nvPicPr>
        <p:blipFill>
          <a:blip r:embed="rId14"/>
          <a:srcRect t="21069"/>
          <a:stretch>
            <a:fillRect/>
          </a:stretch>
        </p:blipFill>
        <p:spPr>
          <a:xfrm>
            <a:off x="303213" y="0"/>
            <a:ext cx="1201737" cy="12509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0" fontAlgn="base" hangingPunct="0">
        <a:lnSpc>
          <a:spcPct val="90000"/>
        </a:lnSpc>
        <a:spcBef>
          <a:spcPct val="0"/>
        </a:spcBef>
        <a:spcAft>
          <a:spcPct val="0"/>
        </a:spcAft>
        <a:defRPr sz="3200" b="1" kern="1200">
          <a:solidFill>
            <a:schemeClr val="tx1"/>
          </a:solidFill>
          <a:latin typeface="+mj-lt"/>
          <a:ea typeface="Arial Unicode MS" panose="020B0604020202020204" charset="-122"/>
          <a:cs typeface="+mj-cs"/>
        </a:defRPr>
      </a:lvl1pPr>
      <a:lvl2pPr algn="l" rtl="0" eaLnBrk="0" fontAlgn="base" hangingPunct="0">
        <a:lnSpc>
          <a:spcPct val="90000"/>
        </a:lnSpc>
        <a:spcBef>
          <a:spcPct val="0"/>
        </a:spcBef>
        <a:spcAft>
          <a:spcPct val="0"/>
        </a:spcAft>
        <a:defRPr sz="3200" b="1">
          <a:solidFill>
            <a:srgbClr val="000000"/>
          </a:solidFill>
          <a:latin typeface="Calibri" panose="020F0502020204030204" pitchFamily="34" charset="0"/>
          <a:ea typeface="Microsoft YaHei" panose="020B0503020204020204" pitchFamily="34" charset="-122"/>
        </a:defRPr>
      </a:lvl2pPr>
      <a:lvl3pPr algn="l" rtl="0" eaLnBrk="0" fontAlgn="base" hangingPunct="0">
        <a:lnSpc>
          <a:spcPct val="90000"/>
        </a:lnSpc>
        <a:spcBef>
          <a:spcPct val="0"/>
        </a:spcBef>
        <a:spcAft>
          <a:spcPct val="0"/>
        </a:spcAft>
        <a:defRPr sz="3200" b="1">
          <a:solidFill>
            <a:srgbClr val="000000"/>
          </a:solidFill>
          <a:latin typeface="Calibri" panose="020F0502020204030204" pitchFamily="34" charset="0"/>
          <a:ea typeface="Microsoft YaHei" panose="020B0503020204020204" pitchFamily="34" charset="-122"/>
        </a:defRPr>
      </a:lvl3pPr>
      <a:lvl4pPr algn="l" rtl="0" eaLnBrk="0" fontAlgn="base" hangingPunct="0">
        <a:lnSpc>
          <a:spcPct val="90000"/>
        </a:lnSpc>
        <a:spcBef>
          <a:spcPct val="0"/>
        </a:spcBef>
        <a:spcAft>
          <a:spcPct val="0"/>
        </a:spcAft>
        <a:defRPr sz="3200" b="1">
          <a:solidFill>
            <a:srgbClr val="000000"/>
          </a:solidFill>
          <a:latin typeface="Calibri" panose="020F0502020204030204" pitchFamily="34" charset="0"/>
          <a:ea typeface="Microsoft YaHei" panose="020B0503020204020204" pitchFamily="34" charset="-122"/>
        </a:defRPr>
      </a:lvl4pPr>
      <a:lvl5pPr algn="l" rtl="0" eaLnBrk="0" fontAlgn="base" hangingPunct="0">
        <a:lnSpc>
          <a:spcPct val="90000"/>
        </a:lnSpc>
        <a:spcBef>
          <a:spcPct val="0"/>
        </a:spcBef>
        <a:spcAft>
          <a:spcPct val="0"/>
        </a:spcAft>
        <a:defRPr sz="3200" b="1">
          <a:solidFill>
            <a:srgbClr val="000000"/>
          </a:solidFill>
          <a:latin typeface="Calibri" panose="020F0502020204030204" pitchFamily="34" charset="0"/>
          <a:ea typeface="Microsoft YaHei" panose="020B0503020204020204" pitchFamily="34" charset="-122"/>
        </a:defRPr>
      </a:lvl5pPr>
      <a:lvl6pPr marL="457200" algn="l" rtl="0" fontAlgn="base">
        <a:lnSpc>
          <a:spcPct val="90000"/>
        </a:lnSpc>
        <a:spcBef>
          <a:spcPct val="0"/>
        </a:spcBef>
        <a:spcAft>
          <a:spcPct val="0"/>
        </a:spcAft>
        <a:defRPr sz="3200" b="1">
          <a:solidFill>
            <a:schemeClr val="tx1"/>
          </a:solidFill>
          <a:latin typeface="Calibri" panose="020F0502020204030204" pitchFamily="34" charset="0"/>
          <a:ea typeface="Microsoft YaHei" panose="020B0503020204020204" pitchFamily="34" charset="-122"/>
        </a:defRPr>
      </a:lvl6pPr>
      <a:lvl7pPr marL="914400" algn="l" rtl="0" fontAlgn="base">
        <a:lnSpc>
          <a:spcPct val="90000"/>
        </a:lnSpc>
        <a:spcBef>
          <a:spcPct val="0"/>
        </a:spcBef>
        <a:spcAft>
          <a:spcPct val="0"/>
        </a:spcAft>
        <a:defRPr sz="3200" b="1">
          <a:solidFill>
            <a:schemeClr val="tx1"/>
          </a:solidFill>
          <a:latin typeface="Calibri" panose="020F0502020204030204" pitchFamily="34" charset="0"/>
          <a:ea typeface="Microsoft YaHei" panose="020B0503020204020204" pitchFamily="34" charset="-122"/>
        </a:defRPr>
      </a:lvl7pPr>
      <a:lvl8pPr marL="1371600" algn="l" rtl="0" fontAlgn="base">
        <a:lnSpc>
          <a:spcPct val="90000"/>
        </a:lnSpc>
        <a:spcBef>
          <a:spcPct val="0"/>
        </a:spcBef>
        <a:spcAft>
          <a:spcPct val="0"/>
        </a:spcAft>
        <a:defRPr sz="3200" b="1">
          <a:solidFill>
            <a:schemeClr val="tx1"/>
          </a:solidFill>
          <a:latin typeface="Calibri" panose="020F0502020204030204" pitchFamily="34" charset="0"/>
          <a:ea typeface="Microsoft YaHei" panose="020B0503020204020204" pitchFamily="34" charset="-122"/>
        </a:defRPr>
      </a:lvl8pPr>
      <a:lvl9pPr marL="1828800" algn="l" rtl="0" fontAlgn="base">
        <a:lnSpc>
          <a:spcPct val="90000"/>
        </a:lnSpc>
        <a:spcBef>
          <a:spcPct val="0"/>
        </a:spcBef>
        <a:spcAft>
          <a:spcPct val="0"/>
        </a:spcAft>
        <a:defRPr sz="3200" b="1">
          <a:solidFill>
            <a:schemeClr val="tx1"/>
          </a:solidFill>
          <a:latin typeface="Calibri" panose="020F0502020204030204" pitchFamily="34" charset="0"/>
          <a:ea typeface="Microsoft YaHei" panose="020B0503020204020204" pitchFamily="34" charset="-122"/>
        </a:defRPr>
      </a:lvl9pPr>
    </p:titleStyle>
    <p:bodyStyle>
      <a:lvl1pPr marL="228600" indent="-228600" algn="l" rtl="0" eaLnBrk="0" fontAlgn="base" hangingPunct="0">
        <a:lnSpc>
          <a:spcPct val="130000"/>
        </a:lnSpc>
        <a:spcBef>
          <a:spcPts val="1000"/>
        </a:spcBef>
        <a:spcAft>
          <a:spcPct val="0"/>
        </a:spcAft>
        <a:buFont typeface="Arial" panose="020B0604020202020204" pitchFamily="34" charset="0"/>
        <a:buChar char="•"/>
        <a:defRPr sz="2400" kern="1200">
          <a:solidFill>
            <a:schemeClr val="tx1"/>
          </a:solidFill>
          <a:latin typeface="+mn-lt"/>
          <a:ea typeface="Arial Unicode MS" panose="020B0604020202020204" charset="-122"/>
          <a:cs typeface="+mn-cs"/>
        </a:defRPr>
      </a:lvl1pPr>
      <a:lvl2pPr marL="685800" indent="-228600" algn="l" rtl="0" eaLnBrk="0" fontAlgn="base" hangingPunct="0">
        <a:lnSpc>
          <a:spcPct val="130000"/>
        </a:lnSpc>
        <a:spcBef>
          <a:spcPts val="500"/>
        </a:spcBef>
        <a:spcAft>
          <a:spcPct val="0"/>
        </a:spcAft>
        <a:buFont typeface="Arial" panose="020B0604020202020204" pitchFamily="34" charset="0"/>
        <a:buChar char="•"/>
        <a:defRPr sz="2000" kern="1200">
          <a:solidFill>
            <a:schemeClr val="tx1"/>
          </a:solidFill>
          <a:latin typeface="+mn-lt"/>
          <a:ea typeface="Arial Unicode MS" panose="020B0604020202020204" charset="-122"/>
          <a:cs typeface="+mn-cs"/>
        </a:defRPr>
      </a:lvl2pPr>
      <a:lvl3pPr marL="1143000" indent="-228600" algn="l" rtl="0" eaLnBrk="0" fontAlgn="base" hangingPunct="0">
        <a:lnSpc>
          <a:spcPct val="130000"/>
        </a:lnSpc>
        <a:spcBef>
          <a:spcPts val="500"/>
        </a:spcBef>
        <a:spcAft>
          <a:spcPct val="0"/>
        </a:spcAft>
        <a:buFont typeface="Arial" panose="020B0604020202020204" pitchFamily="34" charset="0"/>
        <a:buChar char="•"/>
        <a:defRPr kern="1200">
          <a:solidFill>
            <a:schemeClr val="tx1"/>
          </a:solidFill>
          <a:latin typeface="+mn-lt"/>
          <a:ea typeface="Arial Unicode MS" panose="020B0604020202020204" charset="-122"/>
          <a:cs typeface="+mn-cs"/>
        </a:defRPr>
      </a:lvl3pPr>
      <a:lvl4pPr marL="1600200" indent="-228600" algn="l" rtl="0" eaLnBrk="0" fontAlgn="base" hangingPunct="0">
        <a:lnSpc>
          <a:spcPct val="130000"/>
        </a:lnSpc>
        <a:spcBef>
          <a:spcPts val="500"/>
        </a:spcBef>
        <a:spcAft>
          <a:spcPct val="0"/>
        </a:spcAft>
        <a:buFont typeface="Arial" panose="020B0604020202020204" pitchFamily="34" charset="0"/>
        <a:buChar char="•"/>
        <a:defRPr sz="1600" kern="1200">
          <a:solidFill>
            <a:schemeClr val="tx1"/>
          </a:solidFill>
          <a:latin typeface="+mn-lt"/>
          <a:ea typeface="Arial Unicode MS" panose="020B0604020202020204" charset="-122"/>
          <a:cs typeface="+mn-cs"/>
        </a:defRPr>
      </a:lvl4pPr>
      <a:lvl5pPr marL="2057400" indent="-228600" algn="l" rtl="0" eaLnBrk="0" fontAlgn="base" hangingPunct="0">
        <a:lnSpc>
          <a:spcPct val="130000"/>
        </a:lnSpc>
        <a:spcBef>
          <a:spcPts val="500"/>
        </a:spcBef>
        <a:spcAft>
          <a:spcPct val="0"/>
        </a:spcAft>
        <a:buFont typeface="Arial" panose="020B0604020202020204" pitchFamily="34" charset="0"/>
        <a:buChar char="•"/>
        <a:defRPr sz="1600" kern="1200">
          <a:solidFill>
            <a:schemeClr val="tx1"/>
          </a:solidFill>
          <a:latin typeface="+mn-lt"/>
          <a:ea typeface="Arial Unicode MS" panose="020B0604020202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Layout" Target="../slideLayouts/slideLayout6.xml"/><Relationship Id="rId4" Type="http://schemas.openxmlformats.org/officeDocument/2006/relationships/tags" Target="../tags/tag4.xml"/></Relationships>
</file>

<file path=ppt/slides/_rels/slide12.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slideLayout" Target="../slideLayouts/slideLayout6.xml"/><Relationship Id="rId4" Type="http://schemas.openxmlformats.org/officeDocument/2006/relationships/tags" Target="../tags/tag8.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slideLayout" Target="../slideLayouts/slideLayout6.xml"/><Relationship Id="rId5" Type="http://schemas.openxmlformats.org/officeDocument/2006/relationships/tags" Target="../tags/tag13.xml"/><Relationship Id="rId4" Type="http://schemas.openxmlformats.org/officeDocument/2006/relationships/tags" Target="../tags/tag12.xml"/></Relationships>
</file>

<file path=ppt/slides/_rels/slide17.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tags" Target="../tags/tag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24"/>
          <p:cNvSpPr>
            <a:spLocks noGrp="1"/>
          </p:cNvSpPr>
          <p:nvPr userDrawn="1">
            <p:ph type="ctrTitle"/>
          </p:nvPr>
        </p:nvSpPr>
        <p:spPr>
          <a:xfrm>
            <a:off x="2860040" y="1070610"/>
            <a:ext cx="9144000" cy="1175385"/>
          </a:xfrm>
        </p:spPr>
        <p:txBody>
          <a:bodyPr vert="horz" wrap="square" lIns="91440" tIns="45720" rIns="91440" bIns="45720" anchor="b"/>
          <a:lstStyle/>
          <a:p>
            <a:pPr eaLnBrk="1" hangingPunct="1">
              <a:buClrTx/>
              <a:buSzTx/>
              <a:buFontTx/>
            </a:pPr>
            <a:r>
              <a:rPr lang="en-US" altLang="zh-CN" sz="8800" kern="1200" dirty="0">
                <a:solidFill>
                  <a:schemeClr val="tx1"/>
                </a:solidFill>
                <a:latin typeface="+mj-lt"/>
                <a:cs typeface="+mj-cs"/>
              </a:rPr>
              <a:t>WEB SCRAPING</a:t>
            </a:r>
          </a:p>
        </p:txBody>
      </p:sp>
      <p:sp>
        <p:nvSpPr>
          <p:cNvPr id="4099" name="副标题 25"/>
          <p:cNvSpPr>
            <a:spLocks noGrp="1"/>
          </p:cNvSpPr>
          <p:nvPr userDrawn="1">
            <p:ph type="subTitle" idx="1"/>
          </p:nvPr>
        </p:nvSpPr>
        <p:spPr>
          <a:xfrm>
            <a:off x="2263775" y="3274695"/>
            <a:ext cx="9144000" cy="2826385"/>
          </a:xfrm>
        </p:spPr>
        <p:txBody>
          <a:bodyPr vert="horz" wrap="square" lIns="91440" tIns="45720" rIns="91440" bIns="45720" anchor="t"/>
          <a:lstStyle/>
          <a:p>
            <a:pPr eaLnBrk="1" hangingPunct="1">
              <a:buClrTx/>
              <a:buSzTx/>
            </a:pPr>
            <a:r>
              <a:rPr lang="en-US" altLang="zh-CN" kern="1200" dirty="0">
                <a:solidFill>
                  <a:srgbClr val="FFFFFF"/>
                </a:solidFill>
                <a:latin typeface="+mn-lt"/>
                <a:cs typeface="+mn-cs"/>
              </a:rPr>
              <a:t>HAMZA RANA                          2022-BSSE-112</a:t>
            </a:r>
          </a:p>
          <a:p>
            <a:pPr eaLnBrk="1" hangingPunct="1">
              <a:buClrTx/>
              <a:buSzTx/>
            </a:pPr>
            <a:r>
              <a:rPr lang="en-US" altLang="zh-CN" kern="1200" dirty="0">
                <a:solidFill>
                  <a:srgbClr val="FFFFFF"/>
                </a:solidFill>
                <a:latin typeface="+mn-lt"/>
                <a:cs typeface="+mn-cs"/>
              </a:rPr>
              <a:t>MUHAMMAD FARHAN           </a:t>
            </a:r>
            <a:r>
              <a:rPr lang="en-US" altLang="zh-CN" dirty="0">
                <a:sym typeface="+mn-ea"/>
              </a:rPr>
              <a:t>2022-BSSE-098</a:t>
            </a:r>
            <a:endParaRPr lang="en-US" altLang="zh-CN" kern="1200" dirty="0">
              <a:solidFill>
                <a:srgbClr val="FFFFFF"/>
              </a:solidFill>
              <a:latin typeface="+mn-lt"/>
              <a:cs typeface="+mn-cs"/>
            </a:endParaRPr>
          </a:p>
          <a:p>
            <a:pPr eaLnBrk="1" hangingPunct="1">
              <a:buClrTx/>
              <a:buSzTx/>
            </a:pPr>
            <a:r>
              <a:rPr lang="en-US" altLang="zh-CN" kern="1200" dirty="0">
                <a:solidFill>
                  <a:srgbClr val="FFFFFF"/>
                </a:solidFill>
                <a:latin typeface="+mn-lt"/>
                <a:cs typeface="+mn-cs"/>
              </a:rPr>
              <a:t>M.ZAID BIN ASIF                       </a:t>
            </a:r>
            <a:r>
              <a:rPr lang="en-US" altLang="zh-CN" dirty="0">
                <a:sym typeface="+mn-ea"/>
              </a:rPr>
              <a:t>2022-BSSE-140</a:t>
            </a:r>
            <a:endParaRPr lang="en-US" altLang="zh-CN" kern="1200" dirty="0">
              <a:solidFill>
                <a:srgbClr val="FFFFFF"/>
              </a:solidFill>
              <a:latin typeface="+mn-lt"/>
              <a:cs typeface="+mn-cs"/>
            </a:endParaRPr>
          </a:p>
          <a:p>
            <a:pPr eaLnBrk="1" hangingPunct="1">
              <a:buClrTx/>
              <a:buSzTx/>
            </a:pPr>
            <a:r>
              <a:rPr lang="en-US" altLang="zh-CN" kern="1200" dirty="0">
                <a:solidFill>
                  <a:srgbClr val="FFFFFF"/>
                </a:solidFill>
                <a:latin typeface="+mn-lt"/>
                <a:cs typeface="+mn-cs"/>
              </a:rPr>
              <a:t>AHMAD RAZA                           </a:t>
            </a:r>
            <a:r>
              <a:rPr lang="en-US" altLang="zh-CN" dirty="0">
                <a:sym typeface="+mn-ea"/>
              </a:rPr>
              <a:t>2022-BSSE-116</a:t>
            </a:r>
            <a:endParaRPr lang="en-US" altLang="zh-CN" kern="1200" dirty="0">
              <a:solidFill>
                <a:srgbClr val="FFFFFF"/>
              </a:solidFill>
              <a:latin typeface="+mn-lt"/>
              <a:cs typeface="+mn-cs"/>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753428" y="720408"/>
            <a:ext cx="5157787" cy="823912"/>
          </a:xfrm>
        </p:spPr>
        <p:txBody>
          <a:bodyPr/>
          <a:lstStyle/>
          <a:p>
            <a:pPr algn="ctr"/>
            <a:r>
              <a:rPr lang="en-US" sz="4000"/>
              <a:t>OTHER OPTIONS</a:t>
            </a:r>
          </a:p>
        </p:txBody>
      </p:sp>
      <p:pic>
        <p:nvPicPr>
          <p:cNvPr id="10" name="Content Placeholder 9" descr="C:\Users\Mr Laptop point\Desktop\BSSE 5th semester\nlp\8.jpg8"/>
          <p:cNvPicPr>
            <a:picLocks noGrp="1" noChangeAspect="1"/>
          </p:cNvPicPr>
          <p:nvPr>
            <p:ph sz="half" idx="2"/>
          </p:nvPr>
        </p:nvPicPr>
        <p:blipFill>
          <a:blip r:embed="rId2"/>
          <a:srcRect l="7058" r="7058"/>
          <a:stretch>
            <a:fillRect/>
          </a:stretch>
        </p:blipFill>
        <p:spPr>
          <a:xfrm>
            <a:off x="753745" y="1861185"/>
            <a:ext cx="5157470" cy="3409950"/>
          </a:xfrm>
          <a:prstGeom prst="rect">
            <a:avLst/>
          </a:prstGeom>
        </p:spPr>
      </p:pic>
      <p:pic>
        <p:nvPicPr>
          <p:cNvPr id="11" name="Content Placeholder 10" descr="C:\Users\Mr Laptop point\Desktop\BSSE 5th semester\nlp\9.jpg9"/>
          <p:cNvPicPr>
            <a:picLocks noGrp="1" noChangeAspect="1"/>
          </p:cNvPicPr>
          <p:nvPr>
            <p:ph sz="quarter" idx="4"/>
          </p:nvPr>
        </p:nvPicPr>
        <p:blipFill>
          <a:blip r:embed="rId3"/>
          <a:srcRect t="5929" b="5929"/>
          <a:stretch>
            <a:fillRect/>
          </a:stretch>
        </p:blipFill>
        <p:spPr>
          <a:xfrm>
            <a:off x="6172200" y="935990"/>
            <a:ext cx="5843270" cy="46151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userDrawn="1">
            <p:ph type="title"/>
          </p:nvPr>
        </p:nvSpPr>
        <p:spPr>
          <a:xfrm>
            <a:off x="1619250" y="611505"/>
            <a:ext cx="9810750" cy="997585"/>
          </a:xfrm>
        </p:spPr>
        <p:txBody>
          <a:bodyPr vert="horz" wrap="square" lIns="91440" tIns="45720" rIns="91440" bIns="45720" anchor="ctr"/>
          <a:lstStyle/>
          <a:p>
            <a:pPr algn="ctr" eaLnBrk="1" hangingPunct="1"/>
            <a:r>
              <a:rPr lang="en-US" altLang="zh-CN" sz="4000" dirty="0"/>
              <a:t>APPLICATIONS OF WEB SCRAPING</a:t>
            </a:r>
          </a:p>
        </p:txBody>
      </p:sp>
      <p:sp>
        <p:nvSpPr>
          <p:cNvPr id="13315" name="Oval 5"/>
          <p:cNvSpPr/>
          <p:nvPr/>
        </p:nvSpPr>
        <p:spPr>
          <a:xfrm>
            <a:off x="5459413" y="1900238"/>
            <a:ext cx="1138237" cy="1128712"/>
          </a:xfrm>
          <a:prstGeom prst="ellipse">
            <a:avLst/>
          </a:prstGeom>
          <a:solidFill>
            <a:srgbClr val="000000"/>
          </a:solidFill>
          <a:ln w="38100" cap="flat" cmpd="sng">
            <a:solidFill>
              <a:srgbClr val="B2B2B2"/>
            </a:solidFill>
            <a:prstDash val="solid"/>
            <a:headEnd type="none" w="med" len="med"/>
            <a:tailEnd type="none" w="med" len="med"/>
          </a:ln>
        </p:spPr>
        <p:txBody>
          <a:bodyPr lIns="0" tIns="0" rIns="0" bIns="0" anchor="ctr"/>
          <a:lstStyle/>
          <a:p>
            <a:pPr algn="ctr"/>
            <a:r>
              <a:rPr lang="en-US" altLang="zh-CN" sz="4000" dirty="0">
                <a:solidFill>
                  <a:srgbClr val="FFFFFF"/>
                </a:solidFill>
                <a:latin typeface="Calibri" panose="020F0502020204030204" pitchFamily="34" charset="0"/>
                <a:ea typeface="Calibri" panose="020F0502020204030204" pitchFamily="34" charset="0"/>
              </a:rPr>
              <a:t>01</a:t>
            </a:r>
            <a:endParaRPr lang="zh-CN" altLang="en-US" sz="4000" dirty="0">
              <a:solidFill>
                <a:srgbClr val="FFFFFF"/>
              </a:solidFill>
              <a:latin typeface="Calibri" panose="020F0502020204030204" pitchFamily="34" charset="0"/>
              <a:ea typeface="Calibri" panose="020F0502020204030204" pitchFamily="34" charset="0"/>
            </a:endParaRPr>
          </a:p>
        </p:txBody>
      </p:sp>
      <p:sp>
        <p:nvSpPr>
          <p:cNvPr id="13316" name="Oval 6"/>
          <p:cNvSpPr/>
          <p:nvPr/>
        </p:nvSpPr>
        <p:spPr>
          <a:xfrm>
            <a:off x="5943600" y="2960688"/>
            <a:ext cx="1138238" cy="1128712"/>
          </a:xfrm>
          <a:prstGeom prst="ellipse">
            <a:avLst/>
          </a:prstGeom>
          <a:solidFill>
            <a:srgbClr val="000000"/>
          </a:solidFill>
          <a:ln w="38100" cap="flat" cmpd="sng">
            <a:solidFill>
              <a:srgbClr val="B2B2B2"/>
            </a:solidFill>
            <a:prstDash val="solid"/>
            <a:headEnd type="none" w="med" len="med"/>
            <a:tailEnd type="none" w="med" len="med"/>
          </a:ln>
        </p:spPr>
        <p:txBody>
          <a:bodyPr lIns="0" tIns="0" rIns="0" bIns="0" anchor="ctr"/>
          <a:lstStyle/>
          <a:p>
            <a:pPr algn="ctr"/>
            <a:r>
              <a:rPr lang="en-US" altLang="zh-CN" sz="4000" dirty="0">
                <a:solidFill>
                  <a:srgbClr val="FFFFFF"/>
                </a:solidFill>
                <a:latin typeface="Calibri" panose="020F0502020204030204" pitchFamily="34" charset="0"/>
                <a:ea typeface="Calibri" panose="020F0502020204030204" pitchFamily="34" charset="0"/>
              </a:rPr>
              <a:t>02</a:t>
            </a:r>
            <a:endParaRPr lang="zh-CN" altLang="en-US" sz="4000" dirty="0">
              <a:solidFill>
                <a:srgbClr val="FFFFFF"/>
              </a:solidFill>
              <a:latin typeface="Calibri" panose="020F0502020204030204" pitchFamily="34" charset="0"/>
              <a:ea typeface="Calibri" panose="020F0502020204030204" pitchFamily="34" charset="0"/>
            </a:endParaRPr>
          </a:p>
        </p:txBody>
      </p:sp>
      <p:sp>
        <p:nvSpPr>
          <p:cNvPr id="13317" name="Oval 7"/>
          <p:cNvSpPr/>
          <p:nvPr/>
        </p:nvSpPr>
        <p:spPr>
          <a:xfrm>
            <a:off x="5459413" y="4019550"/>
            <a:ext cx="1138237" cy="1130300"/>
          </a:xfrm>
          <a:prstGeom prst="ellipse">
            <a:avLst/>
          </a:prstGeom>
          <a:solidFill>
            <a:srgbClr val="000000"/>
          </a:solidFill>
          <a:ln w="38100" cap="flat" cmpd="sng">
            <a:solidFill>
              <a:srgbClr val="B2B2B2"/>
            </a:solidFill>
            <a:prstDash val="solid"/>
            <a:headEnd type="none" w="med" len="med"/>
            <a:tailEnd type="none" w="med" len="med"/>
          </a:ln>
        </p:spPr>
        <p:txBody>
          <a:bodyPr lIns="0" tIns="0" rIns="0" bIns="0" anchor="ctr"/>
          <a:lstStyle/>
          <a:p>
            <a:pPr algn="ctr"/>
            <a:r>
              <a:rPr lang="en-US" altLang="zh-CN" sz="4000" dirty="0">
                <a:solidFill>
                  <a:srgbClr val="FFFFFF"/>
                </a:solidFill>
                <a:latin typeface="Calibri" panose="020F0502020204030204" pitchFamily="34" charset="0"/>
                <a:ea typeface="Calibri" panose="020F0502020204030204" pitchFamily="34" charset="0"/>
              </a:rPr>
              <a:t>03</a:t>
            </a:r>
            <a:endParaRPr lang="zh-CN" altLang="en-US" sz="4000" dirty="0">
              <a:solidFill>
                <a:srgbClr val="FFFFFF"/>
              </a:solidFill>
              <a:latin typeface="Calibri" panose="020F0502020204030204" pitchFamily="34" charset="0"/>
              <a:ea typeface="Calibri" panose="020F0502020204030204" pitchFamily="34" charset="0"/>
            </a:endParaRPr>
          </a:p>
        </p:txBody>
      </p:sp>
      <p:sp>
        <p:nvSpPr>
          <p:cNvPr id="13318" name="Oval 8"/>
          <p:cNvSpPr/>
          <p:nvPr/>
        </p:nvSpPr>
        <p:spPr>
          <a:xfrm>
            <a:off x="5943600" y="5081588"/>
            <a:ext cx="1138238" cy="1128712"/>
          </a:xfrm>
          <a:prstGeom prst="ellipse">
            <a:avLst/>
          </a:prstGeom>
          <a:solidFill>
            <a:srgbClr val="000000"/>
          </a:solidFill>
          <a:ln w="38100" cap="flat" cmpd="sng">
            <a:solidFill>
              <a:srgbClr val="B2B2B2"/>
            </a:solidFill>
            <a:prstDash val="solid"/>
            <a:headEnd type="none" w="med" len="med"/>
            <a:tailEnd type="none" w="med" len="med"/>
          </a:ln>
        </p:spPr>
        <p:txBody>
          <a:bodyPr lIns="0" tIns="0" rIns="0" bIns="0" anchor="ctr"/>
          <a:lstStyle/>
          <a:p>
            <a:pPr algn="ctr"/>
            <a:r>
              <a:rPr lang="en-US" altLang="zh-CN" sz="4000" dirty="0">
                <a:solidFill>
                  <a:srgbClr val="FFFFFF"/>
                </a:solidFill>
                <a:latin typeface="Calibri" panose="020F0502020204030204" pitchFamily="34" charset="0"/>
                <a:ea typeface="Calibri" panose="020F0502020204030204" pitchFamily="34" charset="0"/>
              </a:rPr>
              <a:t>04</a:t>
            </a:r>
            <a:endParaRPr lang="zh-CN" altLang="en-US" sz="4000" dirty="0">
              <a:solidFill>
                <a:srgbClr val="FFFFFF"/>
              </a:solidFill>
              <a:latin typeface="Calibri" panose="020F0502020204030204" pitchFamily="34" charset="0"/>
              <a:ea typeface="Calibri" panose="020F0502020204030204" pitchFamily="34" charset="0"/>
            </a:endParaRPr>
          </a:p>
        </p:txBody>
      </p:sp>
      <p:sp>
        <p:nvSpPr>
          <p:cNvPr id="26" name="等腰三角形 25"/>
          <p:cNvSpPr/>
          <p:nvPr/>
        </p:nvSpPr>
        <p:spPr>
          <a:xfrm rot="16200000" flipH="1">
            <a:off x="5053013" y="2357438"/>
            <a:ext cx="247650" cy="212725"/>
          </a:xfrm>
          <a:prstGeom prst="triangle">
            <a:avLst/>
          </a:prstGeom>
          <a:solidFill>
            <a:srgbClr val="0805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p:txBody>
      </p:sp>
      <p:sp>
        <p:nvSpPr>
          <p:cNvPr id="29" name="等腰三角形 28"/>
          <p:cNvSpPr/>
          <p:nvPr/>
        </p:nvSpPr>
        <p:spPr>
          <a:xfrm rot="16200000" flipH="1">
            <a:off x="5053806" y="4479131"/>
            <a:ext cx="246063" cy="212725"/>
          </a:xfrm>
          <a:prstGeom prst="triangle">
            <a:avLst/>
          </a:prstGeom>
          <a:solidFill>
            <a:srgbClr val="0805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p:txBody>
      </p:sp>
      <p:sp>
        <p:nvSpPr>
          <p:cNvPr id="30" name="等腰三角形 29"/>
          <p:cNvSpPr/>
          <p:nvPr/>
        </p:nvSpPr>
        <p:spPr>
          <a:xfrm rot="5400000">
            <a:off x="7223919" y="3407569"/>
            <a:ext cx="246063" cy="212725"/>
          </a:xfrm>
          <a:prstGeom prst="triangle">
            <a:avLst/>
          </a:prstGeom>
          <a:solidFill>
            <a:srgbClr val="0805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p:txBody>
      </p:sp>
      <p:sp>
        <p:nvSpPr>
          <p:cNvPr id="31" name="等腰三角形 30"/>
          <p:cNvSpPr/>
          <p:nvPr/>
        </p:nvSpPr>
        <p:spPr>
          <a:xfrm rot="5400000">
            <a:off x="7223125" y="5529263"/>
            <a:ext cx="247650" cy="212725"/>
          </a:xfrm>
          <a:prstGeom prst="triangle">
            <a:avLst/>
          </a:prstGeom>
          <a:solidFill>
            <a:srgbClr val="0805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p:txBody>
      </p:sp>
      <p:sp>
        <p:nvSpPr>
          <p:cNvPr id="32" name="24"/>
          <p:cNvSpPr txBox="1">
            <a:spLocks noChangeArrowheads="1"/>
          </p:cNvSpPr>
          <p:nvPr>
            <p:custDataLst>
              <p:tags r:id="rId1"/>
            </p:custDataLst>
          </p:nvPr>
        </p:nvSpPr>
        <p:spPr bwMode="auto">
          <a:xfrm>
            <a:off x="1537335" y="1900555"/>
            <a:ext cx="3356610" cy="182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SimSun" panose="02010600030101010101" pitchFamily="2" charset="-122"/>
              </a:defRPr>
            </a:lvl1pPr>
            <a:lvl2pPr marL="742950" indent="-285750">
              <a:defRPr>
                <a:solidFill>
                  <a:schemeClr val="tx1"/>
                </a:solidFill>
                <a:latin typeface="Arial Narrow" panose="020B0606020202030204" pitchFamily="34" charset="0"/>
                <a:ea typeface="SimSun" panose="02010600030101010101" pitchFamily="2" charset="-122"/>
              </a:defRPr>
            </a:lvl2pPr>
            <a:lvl3pPr marL="1143000" indent="-228600">
              <a:defRPr>
                <a:solidFill>
                  <a:schemeClr val="tx1"/>
                </a:solidFill>
                <a:latin typeface="Arial Narrow" panose="020B0606020202030204" pitchFamily="34" charset="0"/>
                <a:ea typeface="SimSun" panose="02010600030101010101" pitchFamily="2" charset="-122"/>
              </a:defRPr>
            </a:lvl3pPr>
            <a:lvl4pPr marL="1600200" indent="-228600">
              <a:defRPr>
                <a:solidFill>
                  <a:schemeClr val="tx1"/>
                </a:solidFill>
                <a:latin typeface="Arial Narrow" panose="020B0606020202030204" pitchFamily="34" charset="0"/>
                <a:ea typeface="SimSun" panose="02010600030101010101" pitchFamily="2" charset="-122"/>
              </a:defRPr>
            </a:lvl4pPr>
            <a:lvl5pPr marL="2057400" indent="-228600">
              <a:defRPr>
                <a:solidFill>
                  <a:schemeClr val="tx1"/>
                </a:solidFill>
                <a:latin typeface="Arial Narrow" panose="020B0606020202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9pPr>
          </a:lstStyle>
          <a:p>
            <a:pPr marL="0" marR="0" lvl="0" indent="0" algn="l" defTabSz="914400" rtl="0" eaLnBrk="1" fontAlgn="base" latinLnBrk="0" hangingPunct="1">
              <a:lnSpc>
                <a:spcPct val="130000"/>
              </a:lnSpc>
              <a:spcBef>
                <a:spcPct val="0"/>
              </a:spcBef>
              <a:spcAft>
                <a:spcPts val="600"/>
              </a:spcAft>
              <a:buClrTx/>
              <a:buSzTx/>
              <a:buFontTx/>
              <a:buNone/>
              <a:defRPr/>
            </a:pPr>
            <a:r>
              <a:rPr kumimoji="0" lang="en-US" altLang="en-US" sz="3200" b="1" i="0" u="none" strike="noStrike" kern="1200" cap="none" spc="0" normalizeH="0" baseline="0" noProof="0">
                <a:ln>
                  <a:noFill/>
                </a:ln>
                <a:solidFill>
                  <a:schemeClr val="bg1"/>
                </a:solidFill>
                <a:effectLst/>
                <a:highlight>
                  <a:srgbClr val="000000"/>
                </a:highlight>
                <a:uLnTx/>
                <a:uFillTx/>
                <a:latin typeface="+mn-lt"/>
                <a:ea typeface="Arial Unicode MS" panose="020B0604020202020204" charset="-122"/>
                <a:cs typeface="+mn-cs"/>
              </a:rPr>
              <a:t>Content Scraping</a:t>
            </a:r>
          </a:p>
          <a:p>
            <a:pPr marL="285750" marR="0" lvl="0" indent="-285750" algn="l" defTabSz="914400" rtl="0" eaLnBrk="1" fontAlgn="base" latinLnBrk="0" hangingPunct="1">
              <a:lnSpc>
                <a:spcPct val="130000"/>
              </a:lnSpc>
              <a:spcBef>
                <a:spcPct val="0"/>
              </a:spcBef>
              <a:spcAft>
                <a:spcPts val="600"/>
              </a:spcAft>
              <a:buClrTx/>
              <a:buSzTx/>
              <a:buFont typeface="Arial" panose="020B0604020202020204" pitchFamily="34" charset="0"/>
              <a:buChar char="•"/>
              <a:defRPr/>
            </a:pPr>
            <a:r>
              <a:rPr kumimoji="0" lang="en-US" altLang="en-US" sz="1800" b="1" i="0" u="none" strike="noStrike" kern="1200" cap="none" spc="0" normalizeH="0" baseline="0" noProof="0">
                <a:ln>
                  <a:noFill/>
                </a:ln>
                <a:solidFill>
                  <a:schemeClr val="tx1">
                    <a:lumMod val="65000"/>
                    <a:lumOff val="35000"/>
                  </a:schemeClr>
                </a:solidFill>
                <a:effectLst/>
                <a:uLnTx/>
                <a:uFillTx/>
                <a:latin typeface="+mn-lt"/>
                <a:ea typeface="Arial Unicode MS" panose="020B0604020202020204" charset="-122"/>
                <a:cs typeface="+mn-cs"/>
              </a:rPr>
              <a:t>News Aggregation</a:t>
            </a:r>
          </a:p>
          <a:p>
            <a:pPr marL="285750" marR="0" lvl="0" indent="-285750" algn="l" defTabSz="914400" rtl="0" eaLnBrk="1" fontAlgn="base" latinLnBrk="0" hangingPunct="1">
              <a:lnSpc>
                <a:spcPct val="130000"/>
              </a:lnSpc>
              <a:spcBef>
                <a:spcPct val="0"/>
              </a:spcBef>
              <a:spcAft>
                <a:spcPts val="600"/>
              </a:spcAft>
              <a:buClrTx/>
              <a:buSzTx/>
              <a:buFont typeface="Arial" panose="020B0604020202020204" pitchFamily="34" charset="0"/>
              <a:buChar char="•"/>
              <a:defRPr/>
            </a:pPr>
            <a:r>
              <a:rPr kumimoji="0" lang="en-US" altLang="en-US" sz="1800" b="1" i="0" u="none" strike="noStrike" kern="1200" cap="none" spc="0" normalizeH="0" baseline="0" noProof="0">
                <a:ln>
                  <a:noFill/>
                </a:ln>
                <a:solidFill>
                  <a:schemeClr val="tx1">
                    <a:lumMod val="65000"/>
                    <a:lumOff val="35000"/>
                  </a:schemeClr>
                </a:solidFill>
                <a:effectLst/>
                <a:uLnTx/>
                <a:uFillTx/>
                <a:latin typeface="+mn-lt"/>
                <a:ea typeface="Arial Unicode MS" panose="020B0604020202020204" charset="-122"/>
                <a:cs typeface="+mn-cs"/>
              </a:rPr>
              <a:t>Blog Aggregation</a:t>
            </a:r>
          </a:p>
        </p:txBody>
      </p:sp>
      <p:sp>
        <p:nvSpPr>
          <p:cNvPr id="33" name="24"/>
          <p:cNvSpPr txBox="1">
            <a:spLocks noChangeArrowheads="1"/>
          </p:cNvSpPr>
          <p:nvPr>
            <p:custDataLst>
              <p:tags r:id="rId2"/>
            </p:custDataLst>
          </p:nvPr>
        </p:nvSpPr>
        <p:spPr bwMode="auto">
          <a:xfrm>
            <a:off x="1322388" y="4300538"/>
            <a:ext cx="3567113" cy="131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SimSun" panose="02010600030101010101" pitchFamily="2" charset="-122"/>
              </a:defRPr>
            </a:lvl1pPr>
            <a:lvl2pPr marL="742950" indent="-285750">
              <a:defRPr>
                <a:solidFill>
                  <a:schemeClr val="tx1"/>
                </a:solidFill>
                <a:latin typeface="Arial Narrow" panose="020B0606020202030204" pitchFamily="34" charset="0"/>
                <a:ea typeface="SimSun" panose="02010600030101010101" pitchFamily="2" charset="-122"/>
              </a:defRPr>
            </a:lvl2pPr>
            <a:lvl3pPr marL="1143000" indent="-228600">
              <a:defRPr>
                <a:solidFill>
                  <a:schemeClr val="tx1"/>
                </a:solidFill>
                <a:latin typeface="Arial Narrow" panose="020B0606020202030204" pitchFamily="34" charset="0"/>
                <a:ea typeface="SimSun" panose="02010600030101010101" pitchFamily="2" charset="-122"/>
              </a:defRPr>
            </a:lvl3pPr>
            <a:lvl4pPr marL="1600200" indent="-228600">
              <a:defRPr>
                <a:solidFill>
                  <a:schemeClr val="tx1"/>
                </a:solidFill>
                <a:latin typeface="Arial Narrow" panose="020B0606020202030204" pitchFamily="34" charset="0"/>
                <a:ea typeface="SimSun" panose="02010600030101010101" pitchFamily="2" charset="-122"/>
              </a:defRPr>
            </a:lvl4pPr>
            <a:lvl5pPr marL="2057400" indent="-228600">
              <a:defRPr>
                <a:solidFill>
                  <a:schemeClr val="tx1"/>
                </a:solidFill>
                <a:latin typeface="Arial Narrow" panose="020B0606020202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9pPr>
          </a:lstStyle>
          <a:p>
            <a:pPr marL="0" marR="0" lvl="0" indent="0" algn="l" defTabSz="914400" rtl="0" eaLnBrk="1" fontAlgn="base" latinLnBrk="0" hangingPunct="1">
              <a:lnSpc>
                <a:spcPct val="130000"/>
              </a:lnSpc>
              <a:spcBef>
                <a:spcPct val="0"/>
              </a:spcBef>
              <a:spcAft>
                <a:spcPts val="600"/>
              </a:spcAft>
              <a:buClrTx/>
              <a:buSzTx/>
              <a:buFontTx/>
              <a:buNone/>
              <a:defRPr/>
            </a:pPr>
            <a:r>
              <a:rPr kumimoji="0" lang="en-US" altLang="en-US" sz="3200" b="0" i="0" u="none" strike="noStrike" kern="1200" cap="none" spc="0" normalizeH="0" baseline="0" noProof="0">
                <a:ln>
                  <a:noFill/>
                </a:ln>
                <a:solidFill>
                  <a:schemeClr val="bg1"/>
                </a:solidFill>
                <a:effectLst/>
                <a:highlight>
                  <a:srgbClr val="000000"/>
                </a:highlight>
                <a:uLnTx/>
                <a:uFillTx/>
                <a:latin typeface="+mn-lt"/>
                <a:ea typeface="Arial Unicode MS" panose="020B0604020202020204" charset="-122"/>
                <a:cs typeface="+mn-cs"/>
              </a:rPr>
              <a:t>Job Market Analysis</a:t>
            </a:r>
          </a:p>
          <a:p>
            <a:pPr marL="285750" marR="0" lvl="0" indent="-285750" algn="l" defTabSz="914400" rtl="0" eaLnBrk="1" fontAlgn="base" latinLnBrk="0" hangingPunct="1">
              <a:lnSpc>
                <a:spcPct val="130000"/>
              </a:lnSpc>
              <a:spcBef>
                <a:spcPct val="0"/>
              </a:spcBef>
              <a:spcAft>
                <a:spcPts val="600"/>
              </a:spcAft>
              <a:buClrTx/>
              <a:buSzTx/>
              <a:buFont typeface="Arial" panose="020B0604020202020204" pitchFamily="34" charset="0"/>
              <a:buChar char="•"/>
              <a:defRPr/>
            </a:pPr>
            <a:r>
              <a:rPr kumimoji="0" lang="en-US" altLang="en-US" sz="1800" b="1" i="0" u="none" strike="noStrike" kern="1200" cap="none" spc="0" normalizeH="0" baseline="0" noProof="0">
                <a:ln>
                  <a:noFill/>
                </a:ln>
                <a:solidFill>
                  <a:schemeClr val="tx1">
                    <a:lumMod val="65000"/>
                    <a:lumOff val="35000"/>
                  </a:schemeClr>
                </a:solidFill>
                <a:effectLst/>
                <a:uLnTx/>
                <a:uFillTx/>
                <a:latin typeface="+mn-lt"/>
                <a:ea typeface="Arial Unicode MS" panose="020B0604020202020204" charset="-122"/>
                <a:cs typeface="+mn-cs"/>
              </a:rPr>
              <a:t>Job Listing Sites</a:t>
            </a:r>
          </a:p>
          <a:p>
            <a:pPr marL="285750" marR="0" lvl="0" indent="-285750" algn="l" defTabSz="914400" rtl="0" eaLnBrk="1" fontAlgn="base" latinLnBrk="0" hangingPunct="1">
              <a:lnSpc>
                <a:spcPct val="130000"/>
              </a:lnSpc>
              <a:spcBef>
                <a:spcPct val="0"/>
              </a:spcBef>
              <a:spcAft>
                <a:spcPts val="600"/>
              </a:spcAft>
              <a:buClrTx/>
              <a:buSzTx/>
              <a:buFont typeface="Arial" panose="020B0604020202020204" pitchFamily="34" charset="0"/>
              <a:buChar char="•"/>
              <a:defRPr/>
            </a:pPr>
            <a:r>
              <a:rPr kumimoji="0" lang="en-US" altLang="en-US" sz="1800" b="1" i="0" u="none" strike="noStrike" kern="1200" cap="none" spc="0" normalizeH="0" baseline="0" noProof="0">
                <a:ln>
                  <a:noFill/>
                </a:ln>
                <a:solidFill>
                  <a:schemeClr val="tx1">
                    <a:lumMod val="65000"/>
                    <a:lumOff val="35000"/>
                  </a:schemeClr>
                </a:solidFill>
                <a:effectLst/>
                <a:uLnTx/>
                <a:uFillTx/>
                <a:latin typeface="+mn-lt"/>
                <a:ea typeface="Arial Unicode MS" panose="020B0604020202020204" charset="-122"/>
                <a:cs typeface="+mn-cs"/>
              </a:rPr>
              <a:t>Company Research </a:t>
            </a:r>
          </a:p>
        </p:txBody>
      </p:sp>
      <p:sp>
        <p:nvSpPr>
          <p:cNvPr id="34" name="24"/>
          <p:cNvSpPr txBox="1">
            <a:spLocks noChangeArrowheads="1"/>
          </p:cNvSpPr>
          <p:nvPr>
            <p:custDataLst>
              <p:tags r:id="rId3"/>
            </p:custDataLst>
          </p:nvPr>
        </p:nvSpPr>
        <p:spPr bwMode="auto">
          <a:xfrm>
            <a:off x="7613650" y="3208338"/>
            <a:ext cx="3328988" cy="131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SimSun" panose="02010600030101010101" pitchFamily="2" charset="-122"/>
              </a:defRPr>
            </a:lvl1pPr>
            <a:lvl2pPr marL="742950" indent="-285750">
              <a:defRPr>
                <a:solidFill>
                  <a:schemeClr val="tx1"/>
                </a:solidFill>
                <a:latin typeface="Arial Narrow" panose="020B0606020202030204" pitchFamily="34" charset="0"/>
                <a:ea typeface="SimSun" panose="02010600030101010101" pitchFamily="2" charset="-122"/>
              </a:defRPr>
            </a:lvl2pPr>
            <a:lvl3pPr marL="1143000" indent="-228600">
              <a:defRPr>
                <a:solidFill>
                  <a:schemeClr val="tx1"/>
                </a:solidFill>
                <a:latin typeface="Arial Narrow" panose="020B0606020202030204" pitchFamily="34" charset="0"/>
                <a:ea typeface="SimSun" panose="02010600030101010101" pitchFamily="2" charset="-122"/>
              </a:defRPr>
            </a:lvl3pPr>
            <a:lvl4pPr marL="1600200" indent="-228600">
              <a:defRPr>
                <a:solidFill>
                  <a:schemeClr val="tx1"/>
                </a:solidFill>
                <a:latin typeface="Arial Narrow" panose="020B0606020202030204" pitchFamily="34" charset="0"/>
                <a:ea typeface="SimSun" panose="02010600030101010101" pitchFamily="2" charset="-122"/>
              </a:defRPr>
            </a:lvl4pPr>
            <a:lvl5pPr marL="2057400" indent="-228600">
              <a:defRPr>
                <a:solidFill>
                  <a:schemeClr val="tx1"/>
                </a:solidFill>
                <a:latin typeface="Arial Narrow" panose="020B0606020202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9pPr>
          </a:lstStyle>
          <a:p>
            <a:pPr marL="0" marR="0" lvl="0" indent="0" algn="l" defTabSz="914400" rtl="0" eaLnBrk="1" fontAlgn="base" latinLnBrk="0" hangingPunct="1">
              <a:lnSpc>
                <a:spcPct val="130000"/>
              </a:lnSpc>
              <a:spcBef>
                <a:spcPct val="0"/>
              </a:spcBef>
              <a:spcAft>
                <a:spcPts val="600"/>
              </a:spcAft>
              <a:buClrTx/>
              <a:buSzTx/>
              <a:buFontTx/>
              <a:buNone/>
              <a:defRPr/>
            </a:pPr>
            <a:r>
              <a:rPr kumimoji="0" lang="en-US" altLang="en-US" sz="3200" b="1" i="0" u="none" strike="noStrike" kern="1200" cap="none" spc="0" normalizeH="0" baseline="0" noProof="0">
                <a:ln>
                  <a:noFill/>
                </a:ln>
                <a:solidFill>
                  <a:schemeClr val="bg1"/>
                </a:solidFill>
                <a:effectLst/>
                <a:highlight>
                  <a:srgbClr val="000000"/>
                </a:highlight>
                <a:uLnTx/>
                <a:uFillTx/>
                <a:latin typeface="+mn-lt"/>
                <a:ea typeface="Arial Unicode MS" panose="020B0604020202020204" charset="-122"/>
                <a:cs typeface="+mn-cs"/>
              </a:rPr>
              <a:t>Price Monitoring</a:t>
            </a:r>
          </a:p>
          <a:p>
            <a:pPr marL="285750" marR="0" lvl="0" indent="-285750" algn="l" defTabSz="914400" rtl="0" eaLnBrk="1" fontAlgn="base" latinLnBrk="0" hangingPunct="1">
              <a:lnSpc>
                <a:spcPct val="130000"/>
              </a:lnSpc>
              <a:spcBef>
                <a:spcPct val="0"/>
              </a:spcBef>
              <a:spcAft>
                <a:spcPts val="600"/>
              </a:spcAft>
              <a:buClrTx/>
              <a:buSzTx/>
              <a:buFont typeface="Arial" panose="020B0604020202020204" pitchFamily="34" charset="0"/>
              <a:buChar char="•"/>
              <a:defRPr/>
            </a:pPr>
            <a:r>
              <a:rPr kumimoji="0" lang="en-US" altLang="en-US" sz="1800" b="1" i="0" u="none" strike="noStrike" kern="1200" cap="none" spc="0" normalizeH="0" baseline="0" noProof="0">
                <a:ln>
                  <a:noFill/>
                </a:ln>
                <a:solidFill>
                  <a:schemeClr val="tx1">
                    <a:lumMod val="65000"/>
                    <a:lumOff val="35000"/>
                  </a:schemeClr>
                </a:solidFill>
                <a:effectLst/>
                <a:uLnTx/>
                <a:uFillTx/>
                <a:latin typeface="+mn-lt"/>
                <a:ea typeface="Arial Unicode MS" panose="020B0604020202020204" charset="-122"/>
                <a:cs typeface="+mn-cs"/>
              </a:rPr>
              <a:t>E-commerce</a:t>
            </a:r>
          </a:p>
          <a:p>
            <a:pPr marL="285750" marR="0" lvl="0" indent="-285750" algn="l" defTabSz="914400" rtl="0" eaLnBrk="1" fontAlgn="base" latinLnBrk="0" hangingPunct="1">
              <a:lnSpc>
                <a:spcPct val="130000"/>
              </a:lnSpc>
              <a:spcBef>
                <a:spcPct val="0"/>
              </a:spcBef>
              <a:spcAft>
                <a:spcPts val="600"/>
              </a:spcAft>
              <a:buClrTx/>
              <a:buSzTx/>
              <a:buFont typeface="Arial" panose="020B0604020202020204" pitchFamily="34" charset="0"/>
              <a:buChar char="•"/>
              <a:defRPr/>
            </a:pPr>
            <a:r>
              <a:rPr kumimoji="0" lang="en-US" altLang="en-US" sz="1800" b="1" i="0" u="none" strike="noStrike" kern="1200" cap="none" spc="0" normalizeH="0" baseline="0" noProof="0">
                <a:ln>
                  <a:noFill/>
                </a:ln>
                <a:solidFill>
                  <a:schemeClr val="tx1">
                    <a:lumMod val="65000"/>
                    <a:lumOff val="35000"/>
                  </a:schemeClr>
                </a:solidFill>
                <a:effectLst/>
                <a:uLnTx/>
                <a:uFillTx/>
                <a:latin typeface="+mn-lt"/>
                <a:ea typeface="Arial Unicode MS" panose="020B0604020202020204" charset="-122"/>
                <a:cs typeface="+mn-cs"/>
              </a:rPr>
              <a:t>Financial Markets</a:t>
            </a:r>
          </a:p>
        </p:txBody>
      </p:sp>
      <p:sp>
        <p:nvSpPr>
          <p:cNvPr id="35" name="24"/>
          <p:cNvSpPr txBox="1">
            <a:spLocks noChangeArrowheads="1"/>
          </p:cNvSpPr>
          <p:nvPr>
            <p:custDataLst>
              <p:tags r:id="rId4"/>
            </p:custDataLst>
          </p:nvPr>
        </p:nvSpPr>
        <p:spPr bwMode="auto">
          <a:xfrm>
            <a:off x="7543165" y="5149850"/>
            <a:ext cx="3886835" cy="1319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SimSun" panose="02010600030101010101" pitchFamily="2" charset="-122"/>
              </a:defRPr>
            </a:lvl1pPr>
            <a:lvl2pPr marL="742950" indent="-285750">
              <a:defRPr>
                <a:solidFill>
                  <a:schemeClr val="tx1"/>
                </a:solidFill>
                <a:latin typeface="Arial Narrow" panose="020B0606020202030204" pitchFamily="34" charset="0"/>
                <a:ea typeface="SimSun" panose="02010600030101010101" pitchFamily="2" charset="-122"/>
              </a:defRPr>
            </a:lvl2pPr>
            <a:lvl3pPr marL="1143000" indent="-228600">
              <a:defRPr>
                <a:solidFill>
                  <a:schemeClr val="tx1"/>
                </a:solidFill>
                <a:latin typeface="Arial Narrow" panose="020B0606020202030204" pitchFamily="34" charset="0"/>
                <a:ea typeface="SimSun" panose="02010600030101010101" pitchFamily="2" charset="-122"/>
              </a:defRPr>
            </a:lvl3pPr>
            <a:lvl4pPr marL="1600200" indent="-228600">
              <a:defRPr>
                <a:solidFill>
                  <a:schemeClr val="tx1"/>
                </a:solidFill>
                <a:latin typeface="Arial Narrow" panose="020B0606020202030204" pitchFamily="34" charset="0"/>
                <a:ea typeface="SimSun" panose="02010600030101010101" pitchFamily="2" charset="-122"/>
              </a:defRPr>
            </a:lvl4pPr>
            <a:lvl5pPr marL="2057400" indent="-228600">
              <a:defRPr>
                <a:solidFill>
                  <a:schemeClr val="tx1"/>
                </a:solidFill>
                <a:latin typeface="Arial Narrow" panose="020B0606020202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9pPr>
          </a:lstStyle>
          <a:p>
            <a:pPr marL="0" marR="0" lvl="0" indent="0" algn="l" defTabSz="914400" rtl="0" eaLnBrk="1" fontAlgn="base" latinLnBrk="0" hangingPunct="1">
              <a:lnSpc>
                <a:spcPct val="130000"/>
              </a:lnSpc>
              <a:spcBef>
                <a:spcPct val="0"/>
              </a:spcBef>
              <a:spcAft>
                <a:spcPts val="600"/>
              </a:spcAft>
              <a:buClrTx/>
              <a:buSzTx/>
              <a:buFontTx/>
              <a:buNone/>
              <a:defRPr/>
            </a:pPr>
            <a:r>
              <a:rPr kumimoji="0" lang="en-US" altLang="en-US" sz="3200" b="1" i="0" u="none" strike="noStrike" kern="1200" cap="none" spc="0" normalizeH="0" baseline="0" noProof="0">
                <a:ln>
                  <a:noFill/>
                </a:ln>
                <a:solidFill>
                  <a:schemeClr val="bg1"/>
                </a:solidFill>
                <a:effectLst/>
                <a:highlight>
                  <a:srgbClr val="000000"/>
                </a:highlight>
                <a:uLnTx/>
                <a:uFillTx/>
                <a:latin typeface="+mn-lt"/>
                <a:ea typeface="Arial Unicode MS" panose="020B0604020202020204" charset="-122"/>
                <a:cs typeface="+mn-cs"/>
              </a:rPr>
              <a:t> Sentiment Analysis</a:t>
            </a:r>
          </a:p>
          <a:p>
            <a:pPr marL="285750" marR="0" lvl="0" indent="-285750" algn="l" defTabSz="914400" rtl="0" eaLnBrk="1" fontAlgn="base" latinLnBrk="0" hangingPunct="1">
              <a:lnSpc>
                <a:spcPct val="130000"/>
              </a:lnSpc>
              <a:spcBef>
                <a:spcPct val="0"/>
              </a:spcBef>
              <a:spcAft>
                <a:spcPts val="600"/>
              </a:spcAft>
              <a:buClrTx/>
              <a:buSzTx/>
              <a:buFont typeface="Arial" panose="020B0604020202020204" pitchFamily="34" charset="0"/>
              <a:buChar char="•"/>
              <a:defRPr/>
            </a:pPr>
            <a:r>
              <a:rPr kumimoji="0" lang="en-US" altLang="en-US" sz="1800" b="1" i="0" u="none" strike="noStrike" kern="1200" cap="none" spc="0" normalizeH="0" baseline="0" noProof="0">
                <a:ln>
                  <a:noFill/>
                </a:ln>
                <a:solidFill>
                  <a:schemeClr val="tx1">
                    <a:lumMod val="65000"/>
                    <a:lumOff val="35000"/>
                  </a:schemeClr>
                </a:solidFill>
                <a:effectLst/>
                <a:uLnTx/>
                <a:uFillTx/>
                <a:latin typeface="+mn-lt"/>
                <a:ea typeface="Arial Unicode MS" panose="020B0604020202020204" charset="-122"/>
                <a:cs typeface="+mn-cs"/>
              </a:rPr>
              <a:t>Product Reviews</a:t>
            </a:r>
          </a:p>
          <a:p>
            <a:pPr marL="285750" marR="0" lvl="0" indent="-285750" algn="l" defTabSz="914400" rtl="0" eaLnBrk="1" fontAlgn="base" latinLnBrk="0" hangingPunct="1">
              <a:lnSpc>
                <a:spcPct val="130000"/>
              </a:lnSpc>
              <a:spcBef>
                <a:spcPct val="0"/>
              </a:spcBef>
              <a:spcAft>
                <a:spcPts val="600"/>
              </a:spcAft>
              <a:buClrTx/>
              <a:buSzTx/>
              <a:buFont typeface="Arial" panose="020B0604020202020204" pitchFamily="34" charset="0"/>
              <a:buChar char="•"/>
              <a:defRPr/>
            </a:pPr>
            <a:r>
              <a:rPr kumimoji="0" lang="en-US" altLang="en-US" sz="1800" b="1" i="0" u="none" strike="noStrike" kern="1200" cap="none" spc="0" normalizeH="0" baseline="0" noProof="0">
                <a:ln>
                  <a:noFill/>
                </a:ln>
                <a:solidFill>
                  <a:schemeClr val="tx1">
                    <a:lumMod val="65000"/>
                    <a:lumOff val="35000"/>
                  </a:schemeClr>
                </a:solidFill>
                <a:effectLst/>
                <a:uLnTx/>
                <a:uFillTx/>
                <a:latin typeface="+mn-lt"/>
                <a:ea typeface="Arial Unicode MS" panose="020B0604020202020204" charset="-122"/>
                <a:cs typeface="+mn-cs"/>
              </a:rPr>
              <a:t>Political Sentiment </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userDrawn="1">
            <p:ph type="title"/>
          </p:nvPr>
        </p:nvSpPr>
        <p:spPr>
          <a:xfrm>
            <a:off x="1619250" y="611505"/>
            <a:ext cx="9810750" cy="997585"/>
          </a:xfrm>
        </p:spPr>
        <p:txBody>
          <a:bodyPr vert="horz" wrap="square" lIns="91440" tIns="45720" rIns="91440" bIns="45720" anchor="ctr"/>
          <a:lstStyle/>
          <a:p>
            <a:pPr algn="ctr" eaLnBrk="1" hangingPunct="1"/>
            <a:r>
              <a:rPr lang="en-US" altLang="zh-CN" sz="4000" dirty="0"/>
              <a:t>APPLICATIONS OF WEB SCRAPING</a:t>
            </a:r>
          </a:p>
        </p:txBody>
      </p:sp>
      <p:sp>
        <p:nvSpPr>
          <p:cNvPr id="13315" name="Oval 5"/>
          <p:cNvSpPr/>
          <p:nvPr/>
        </p:nvSpPr>
        <p:spPr>
          <a:xfrm>
            <a:off x="5459413" y="1900238"/>
            <a:ext cx="1138237" cy="1128712"/>
          </a:xfrm>
          <a:prstGeom prst="ellipse">
            <a:avLst/>
          </a:prstGeom>
          <a:solidFill>
            <a:srgbClr val="000000"/>
          </a:solidFill>
          <a:ln w="38100" cap="flat" cmpd="sng">
            <a:solidFill>
              <a:srgbClr val="B2B2B2"/>
            </a:solidFill>
            <a:prstDash val="solid"/>
            <a:headEnd type="none" w="med" len="med"/>
            <a:tailEnd type="none" w="med" len="med"/>
          </a:ln>
        </p:spPr>
        <p:txBody>
          <a:bodyPr lIns="0" tIns="0" rIns="0" bIns="0" anchor="ctr"/>
          <a:lstStyle/>
          <a:p>
            <a:pPr algn="ctr"/>
            <a:r>
              <a:rPr lang="en-US" altLang="zh-CN" sz="4000" dirty="0">
                <a:solidFill>
                  <a:srgbClr val="FFFFFF"/>
                </a:solidFill>
                <a:latin typeface="Calibri" panose="020F0502020204030204" pitchFamily="34" charset="0"/>
                <a:ea typeface="Calibri" panose="020F0502020204030204" pitchFamily="34" charset="0"/>
              </a:rPr>
              <a:t>05</a:t>
            </a:r>
            <a:endParaRPr lang="zh-CN" altLang="en-US" sz="4000" dirty="0">
              <a:solidFill>
                <a:srgbClr val="FFFFFF"/>
              </a:solidFill>
              <a:latin typeface="Calibri" panose="020F0502020204030204" pitchFamily="34" charset="0"/>
              <a:ea typeface="Calibri" panose="020F0502020204030204" pitchFamily="34" charset="0"/>
            </a:endParaRPr>
          </a:p>
        </p:txBody>
      </p:sp>
      <p:sp>
        <p:nvSpPr>
          <p:cNvPr id="13316" name="Oval 6"/>
          <p:cNvSpPr/>
          <p:nvPr/>
        </p:nvSpPr>
        <p:spPr>
          <a:xfrm>
            <a:off x="5943600" y="2960688"/>
            <a:ext cx="1138238" cy="1128712"/>
          </a:xfrm>
          <a:prstGeom prst="ellipse">
            <a:avLst/>
          </a:prstGeom>
          <a:solidFill>
            <a:srgbClr val="000000"/>
          </a:solidFill>
          <a:ln w="38100" cap="flat" cmpd="sng">
            <a:solidFill>
              <a:srgbClr val="B2B2B2"/>
            </a:solidFill>
            <a:prstDash val="solid"/>
            <a:headEnd type="none" w="med" len="med"/>
            <a:tailEnd type="none" w="med" len="med"/>
          </a:ln>
        </p:spPr>
        <p:txBody>
          <a:bodyPr lIns="0" tIns="0" rIns="0" bIns="0" anchor="ctr"/>
          <a:lstStyle/>
          <a:p>
            <a:pPr algn="ctr"/>
            <a:r>
              <a:rPr lang="en-US" altLang="zh-CN" sz="4000" dirty="0">
                <a:solidFill>
                  <a:srgbClr val="FFFFFF"/>
                </a:solidFill>
                <a:latin typeface="Calibri" panose="020F0502020204030204" pitchFamily="34" charset="0"/>
                <a:ea typeface="Calibri" panose="020F0502020204030204" pitchFamily="34" charset="0"/>
              </a:rPr>
              <a:t>06</a:t>
            </a:r>
            <a:endParaRPr lang="zh-CN" altLang="en-US" sz="4000" dirty="0">
              <a:solidFill>
                <a:srgbClr val="FFFFFF"/>
              </a:solidFill>
              <a:latin typeface="Calibri" panose="020F0502020204030204" pitchFamily="34" charset="0"/>
              <a:ea typeface="Calibri" panose="020F0502020204030204" pitchFamily="34" charset="0"/>
            </a:endParaRPr>
          </a:p>
        </p:txBody>
      </p:sp>
      <p:sp>
        <p:nvSpPr>
          <p:cNvPr id="13317" name="Oval 7"/>
          <p:cNvSpPr/>
          <p:nvPr/>
        </p:nvSpPr>
        <p:spPr>
          <a:xfrm>
            <a:off x="5459413" y="4019550"/>
            <a:ext cx="1138237" cy="1130300"/>
          </a:xfrm>
          <a:prstGeom prst="ellipse">
            <a:avLst/>
          </a:prstGeom>
          <a:solidFill>
            <a:srgbClr val="000000"/>
          </a:solidFill>
          <a:ln w="38100" cap="flat" cmpd="sng">
            <a:solidFill>
              <a:srgbClr val="B2B2B2"/>
            </a:solidFill>
            <a:prstDash val="solid"/>
            <a:headEnd type="none" w="med" len="med"/>
            <a:tailEnd type="none" w="med" len="med"/>
          </a:ln>
        </p:spPr>
        <p:txBody>
          <a:bodyPr lIns="0" tIns="0" rIns="0" bIns="0" anchor="ctr"/>
          <a:lstStyle/>
          <a:p>
            <a:pPr algn="ctr"/>
            <a:r>
              <a:rPr lang="en-US" altLang="zh-CN" sz="4000" dirty="0">
                <a:solidFill>
                  <a:srgbClr val="FFFFFF"/>
                </a:solidFill>
                <a:latin typeface="Calibri" panose="020F0502020204030204" pitchFamily="34" charset="0"/>
                <a:ea typeface="Calibri" panose="020F0502020204030204" pitchFamily="34" charset="0"/>
              </a:rPr>
              <a:t>07</a:t>
            </a:r>
            <a:endParaRPr lang="zh-CN" altLang="en-US" sz="4000" dirty="0">
              <a:solidFill>
                <a:srgbClr val="FFFFFF"/>
              </a:solidFill>
              <a:latin typeface="Calibri" panose="020F0502020204030204" pitchFamily="34" charset="0"/>
              <a:ea typeface="Calibri" panose="020F0502020204030204" pitchFamily="34" charset="0"/>
            </a:endParaRPr>
          </a:p>
        </p:txBody>
      </p:sp>
      <p:sp>
        <p:nvSpPr>
          <p:cNvPr id="13318" name="Oval 8"/>
          <p:cNvSpPr/>
          <p:nvPr/>
        </p:nvSpPr>
        <p:spPr>
          <a:xfrm>
            <a:off x="5943600" y="5081588"/>
            <a:ext cx="1138238" cy="1128712"/>
          </a:xfrm>
          <a:prstGeom prst="ellipse">
            <a:avLst/>
          </a:prstGeom>
          <a:solidFill>
            <a:srgbClr val="000000"/>
          </a:solidFill>
          <a:ln w="38100" cap="flat" cmpd="sng">
            <a:solidFill>
              <a:srgbClr val="B2B2B2"/>
            </a:solidFill>
            <a:prstDash val="solid"/>
            <a:headEnd type="none" w="med" len="med"/>
            <a:tailEnd type="none" w="med" len="med"/>
          </a:ln>
        </p:spPr>
        <p:txBody>
          <a:bodyPr lIns="0" tIns="0" rIns="0" bIns="0" anchor="ctr"/>
          <a:lstStyle/>
          <a:p>
            <a:pPr algn="ctr"/>
            <a:r>
              <a:rPr lang="en-US" altLang="zh-CN" sz="4000" dirty="0">
                <a:solidFill>
                  <a:srgbClr val="FFFFFF"/>
                </a:solidFill>
                <a:latin typeface="Calibri" panose="020F0502020204030204" pitchFamily="34" charset="0"/>
                <a:ea typeface="Calibri" panose="020F0502020204030204" pitchFamily="34" charset="0"/>
              </a:rPr>
              <a:t>08</a:t>
            </a:r>
            <a:endParaRPr lang="zh-CN" altLang="en-US" sz="4000" dirty="0">
              <a:solidFill>
                <a:srgbClr val="FFFFFF"/>
              </a:solidFill>
              <a:latin typeface="Calibri" panose="020F0502020204030204" pitchFamily="34" charset="0"/>
              <a:ea typeface="Calibri" panose="020F0502020204030204" pitchFamily="34" charset="0"/>
            </a:endParaRPr>
          </a:p>
        </p:txBody>
      </p:sp>
      <p:sp>
        <p:nvSpPr>
          <p:cNvPr id="26" name="等腰三角形 25"/>
          <p:cNvSpPr/>
          <p:nvPr/>
        </p:nvSpPr>
        <p:spPr>
          <a:xfrm rot="16200000" flipH="1">
            <a:off x="5053013" y="2357438"/>
            <a:ext cx="247650" cy="212725"/>
          </a:xfrm>
          <a:prstGeom prst="triangle">
            <a:avLst/>
          </a:prstGeom>
          <a:solidFill>
            <a:srgbClr val="0805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p:txBody>
      </p:sp>
      <p:sp>
        <p:nvSpPr>
          <p:cNvPr id="29" name="等腰三角形 28"/>
          <p:cNvSpPr/>
          <p:nvPr/>
        </p:nvSpPr>
        <p:spPr>
          <a:xfrm rot="16200000" flipH="1">
            <a:off x="5053806" y="4479131"/>
            <a:ext cx="246063" cy="212725"/>
          </a:xfrm>
          <a:prstGeom prst="triangle">
            <a:avLst/>
          </a:prstGeom>
          <a:solidFill>
            <a:srgbClr val="0805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p:txBody>
      </p:sp>
      <p:sp>
        <p:nvSpPr>
          <p:cNvPr id="30" name="等腰三角形 29"/>
          <p:cNvSpPr/>
          <p:nvPr/>
        </p:nvSpPr>
        <p:spPr>
          <a:xfrm rot="5400000">
            <a:off x="7223919" y="3407569"/>
            <a:ext cx="246063" cy="212725"/>
          </a:xfrm>
          <a:prstGeom prst="triangle">
            <a:avLst/>
          </a:prstGeom>
          <a:solidFill>
            <a:srgbClr val="0805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p:txBody>
      </p:sp>
      <p:sp>
        <p:nvSpPr>
          <p:cNvPr id="31" name="等腰三角形 30"/>
          <p:cNvSpPr/>
          <p:nvPr/>
        </p:nvSpPr>
        <p:spPr>
          <a:xfrm rot="5400000">
            <a:off x="7223125" y="5529263"/>
            <a:ext cx="247650" cy="212725"/>
          </a:xfrm>
          <a:prstGeom prst="triangle">
            <a:avLst/>
          </a:prstGeom>
          <a:solidFill>
            <a:srgbClr val="0805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p:txBody>
      </p:sp>
      <p:sp>
        <p:nvSpPr>
          <p:cNvPr id="32" name="24"/>
          <p:cNvSpPr txBox="1">
            <a:spLocks noChangeArrowheads="1"/>
          </p:cNvSpPr>
          <p:nvPr>
            <p:custDataLst>
              <p:tags r:id="rId1"/>
            </p:custDataLst>
          </p:nvPr>
        </p:nvSpPr>
        <p:spPr bwMode="auto">
          <a:xfrm>
            <a:off x="1325245" y="1900555"/>
            <a:ext cx="3568700" cy="182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SimSun" panose="02010600030101010101" pitchFamily="2" charset="-122"/>
              </a:defRPr>
            </a:lvl1pPr>
            <a:lvl2pPr marL="742950" indent="-285750">
              <a:defRPr>
                <a:solidFill>
                  <a:schemeClr val="tx1"/>
                </a:solidFill>
                <a:latin typeface="Arial Narrow" panose="020B0606020202030204" pitchFamily="34" charset="0"/>
                <a:ea typeface="SimSun" panose="02010600030101010101" pitchFamily="2" charset="-122"/>
              </a:defRPr>
            </a:lvl2pPr>
            <a:lvl3pPr marL="1143000" indent="-228600">
              <a:defRPr>
                <a:solidFill>
                  <a:schemeClr val="tx1"/>
                </a:solidFill>
                <a:latin typeface="Arial Narrow" panose="020B0606020202030204" pitchFamily="34" charset="0"/>
                <a:ea typeface="SimSun" panose="02010600030101010101" pitchFamily="2" charset="-122"/>
              </a:defRPr>
            </a:lvl3pPr>
            <a:lvl4pPr marL="1600200" indent="-228600">
              <a:defRPr>
                <a:solidFill>
                  <a:schemeClr val="tx1"/>
                </a:solidFill>
                <a:latin typeface="Arial Narrow" panose="020B0606020202030204" pitchFamily="34" charset="0"/>
                <a:ea typeface="SimSun" panose="02010600030101010101" pitchFamily="2" charset="-122"/>
              </a:defRPr>
            </a:lvl4pPr>
            <a:lvl5pPr marL="2057400" indent="-228600">
              <a:defRPr>
                <a:solidFill>
                  <a:schemeClr val="tx1"/>
                </a:solidFill>
                <a:latin typeface="Arial Narrow" panose="020B0606020202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9pPr>
          </a:lstStyle>
          <a:p>
            <a:pPr marL="0" marR="0" lvl="0" indent="0" algn="l" defTabSz="914400" rtl="0" eaLnBrk="1" fontAlgn="base" latinLnBrk="0" hangingPunct="1">
              <a:lnSpc>
                <a:spcPct val="130000"/>
              </a:lnSpc>
              <a:spcBef>
                <a:spcPct val="0"/>
              </a:spcBef>
              <a:spcAft>
                <a:spcPts val="600"/>
              </a:spcAft>
              <a:buClrTx/>
              <a:buSzTx/>
              <a:buFontTx/>
              <a:buNone/>
              <a:defRPr/>
            </a:pPr>
            <a:r>
              <a:rPr kumimoji="0" lang="en-US" altLang="en-US" sz="3200" b="1" i="0" u="none" strike="noStrike" kern="1200" cap="none" spc="0" normalizeH="0" baseline="0" noProof="0" dirty="0">
                <a:ln>
                  <a:noFill/>
                </a:ln>
                <a:solidFill>
                  <a:schemeClr val="bg1"/>
                </a:solidFill>
                <a:effectLst/>
                <a:highlight>
                  <a:srgbClr val="000000"/>
                </a:highlight>
                <a:uLnTx/>
                <a:uFillTx/>
                <a:latin typeface="+mn-lt"/>
                <a:ea typeface="Arial Unicode MS" panose="020B0604020202020204" charset="-122"/>
                <a:cs typeface="+mn-cs"/>
              </a:rPr>
              <a:t> Data Backup</a:t>
            </a:r>
          </a:p>
          <a:p>
            <a:pPr marL="0" marR="0" lvl="0" indent="0" algn="l" defTabSz="914400" rtl="0" eaLnBrk="1" fontAlgn="base" latinLnBrk="0" hangingPunct="1">
              <a:lnSpc>
                <a:spcPct val="130000"/>
              </a:lnSpc>
              <a:spcBef>
                <a:spcPct val="0"/>
              </a:spcBef>
              <a:spcAft>
                <a:spcPts val="600"/>
              </a:spcAft>
              <a:buClrTx/>
              <a:buSzTx/>
              <a:buFontTx/>
              <a:buNone/>
              <a:defRPr/>
            </a:pPr>
            <a:r>
              <a:rPr kumimoji="0" lang="en-US" altLang="en-US" sz="1800" b="1" i="0" u="none" strike="noStrike" kern="1200" cap="none" spc="0" normalizeH="0" baseline="0" noProof="0" dirty="0">
                <a:ln>
                  <a:noFill/>
                </a:ln>
                <a:solidFill>
                  <a:schemeClr val="tx1">
                    <a:lumMod val="65000"/>
                    <a:lumOff val="35000"/>
                  </a:schemeClr>
                </a:solidFill>
                <a:effectLst/>
                <a:uLnTx/>
                <a:uFillTx/>
                <a:latin typeface="+mn-lt"/>
                <a:ea typeface="Arial Unicode MS" panose="020B0604020202020204" charset="-122"/>
                <a:cs typeface="+mn-cs"/>
              </a:rPr>
              <a:t>Archiving Content: </a:t>
            </a:r>
            <a:r>
              <a:rPr kumimoji="0" lang="en-US" altLang="en-US" sz="1600" i="0" u="none" strike="noStrike" kern="1200" cap="none" spc="0" normalizeH="0" baseline="0" noProof="0" dirty="0">
                <a:ln>
                  <a:noFill/>
                </a:ln>
                <a:solidFill>
                  <a:schemeClr val="tx1">
                    <a:lumMod val="65000"/>
                    <a:lumOff val="35000"/>
                  </a:schemeClr>
                </a:solidFill>
                <a:effectLst/>
                <a:uLnTx/>
                <a:uFillTx/>
                <a:latin typeface="+mn-lt"/>
                <a:ea typeface="Arial Unicode MS" panose="020B0604020202020204" charset="-122"/>
                <a:cs typeface="+mn-cs"/>
              </a:rPr>
              <a:t>Creating backups of web content for preservation purposes, such as for historical documentation or personal use.</a:t>
            </a:r>
          </a:p>
        </p:txBody>
      </p:sp>
      <p:sp>
        <p:nvSpPr>
          <p:cNvPr id="33" name="24"/>
          <p:cNvSpPr txBox="1">
            <a:spLocks noChangeArrowheads="1"/>
          </p:cNvSpPr>
          <p:nvPr>
            <p:custDataLst>
              <p:tags r:id="rId2"/>
            </p:custDataLst>
          </p:nvPr>
        </p:nvSpPr>
        <p:spPr bwMode="auto">
          <a:xfrm>
            <a:off x="1322388" y="4300538"/>
            <a:ext cx="3567113" cy="131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SimSun" panose="02010600030101010101" pitchFamily="2" charset="-122"/>
              </a:defRPr>
            </a:lvl1pPr>
            <a:lvl2pPr marL="742950" indent="-285750">
              <a:defRPr>
                <a:solidFill>
                  <a:schemeClr val="tx1"/>
                </a:solidFill>
                <a:latin typeface="Arial Narrow" panose="020B0606020202030204" pitchFamily="34" charset="0"/>
                <a:ea typeface="SimSun" panose="02010600030101010101" pitchFamily="2" charset="-122"/>
              </a:defRPr>
            </a:lvl2pPr>
            <a:lvl3pPr marL="1143000" indent="-228600">
              <a:defRPr>
                <a:solidFill>
                  <a:schemeClr val="tx1"/>
                </a:solidFill>
                <a:latin typeface="Arial Narrow" panose="020B0606020202030204" pitchFamily="34" charset="0"/>
                <a:ea typeface="SimSun" panose="02010600030101010101" pitchFamily="2" charset="-122"/>
              </a:defRPr>
            </a:lvl3pPr>
            <a:lvl4pPr marL="1600200" indent="-228600">
              <a:defRPr>
                <a:solidFill>
                  <a:schemeClr val="tx1"/>
                </a:solidFill>
                <a:latin typeface="Arial Narrow" panose="020B0606020202030204" pitchFamily="34" charset="0"/>
                <a:ea typeface="SimSun" panose="02010600030101010101" pitchFamily="2" charset="-122"/>
              </a:defRPr>
            </a:lvl4pPr>
            <a:lvl5pPr marL="2057400" indent="-228600">
              <a:defRPr>
                <a:solidFill>
                  <a:schemeClr val="tx1"/>
                </a:solidFill>
                <a:latin typeface="Arial Narrow" panose="020B0606020202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9pPr>
          </a:lstStyle>
          <a:p>
            <a:pPr marL="0" marR="0" lvl="0" indent="0" algn="l" defTabSz="914400" rtl="0" eaLnBrk="1" fontAlgn="base" latinLnBrk="0" hangingPunct="1">
              <a:lnSpc>
                <a:spcPct val="130000"/>
              </a:lnSpc>
              <a:spcBef>
                <a:spcPct val="0"/>
              </a:spcBef>
              <a:spcAft>
                <a:spcPts val="600"/>
              </a:spcAft>
              <a:buClrTx/>
              <a:buSzTx/>
              <a:buFontTx/>
              <a:buNone/>
              <a:defRPr/>
            </a:pPr>
            <a:r>
              <a:rPr kumimoji="0" lang="en-US" altLang="en-US" sz="3200" b="1" i="0" u="none" strike="noStrike" kern="1200" cap="none" spc="0" normalizeH="0" baseline="0" noProof="0">
                <a:ln>
                  <a:noFill/>
                </a:ln>
                <a:solidFill>
                  <a:schemeClr val="bg1"/>
                </a:solidFill>
                <a:effectLst/>
                <a:highlight>
                  <a:srgbClr val="000000"/>
                </a:highlight>
                <a:uLnTx/>
                <a:uFillTx/>
                <a:latin typeface="+mn-lt"/>
                <a:ea typeface="Arial Unicode MS" panose="020B0604020202020204" charset="-122"/>
                <a:cs typeface="+mn-cs"/>
              </a:rPr>
              <a:t>Data Aggregation</a:t>
            </a:r>
          </a:p>
          <a:p>
            <a:pPr marL="285750" marR="0" lvl="0" indent="-285750" algn="l" defTabSz="914400" rtl="0" eaLnBrk="1" fontAlgn="base" latinLnBrk="0" hangingPunct="1">
              <a:lnSpc>
                <a:spcPct val="130000"/>
              </a:lnSpc>
              <a:spcBef>
                <a:spcPct val="0"/>
              </a:spcBef>
              <a:spcAft>
                <a:spcPts val="600"/>
              </a:spcAft>
              <a:buClrTx/>
              <a:buSzTx/>
              <a:buFont typeface="Arial" panose="020B0604020202020204" pitchFamily="34" charset="0"/>
              <a:buChar char="•"/>
              <a:defRPr/>
            </a:pPr>
            <a:r>
              <a:rPr kumimoji="0" lang="en-US" altLang="en-US" sz="1800" b="1" i="0" u="none" strike="noStrike" kern="1200" cap="none" spc="0" normalizeH="0" baseline="0" noProof="0">
                <a:ln>
                  <a:noFill/>
                </a:ln>
                <a:solidFill>
                  <a:schemeClr val="tx1">
                    <a:lumMod val="65000"/>
                    <a:lumOff val="35000"/>
                  </a:schemeClr>
                </a:solidFill>
                <a:effectLst/>
                <a:uLnTx/>
                <a:uFillTx/>
                <a:latin typeface="+mn-lt"/>
                <a:ea typeface="Arial Unicode MS" panose="020B0604020202020204" charset="-122"/>
                <a:cs typeface="+mn-cs"/>
              </a:rPr>
              <a:t>Price Comparison </a:t>
            </a:r>
          </a:p>
          <a:p>
            <a:pPr marL="285750" marR="0" lvl="0" indent="-285750" algn="l" defTabSz="914400" rtl="0" eaLnBrk="1" fontAlgn="base" latinLnBrk="0" hangingPunct="1">
              <a:lnSpc>
                <a:spcPct val="130000"/>
              </a:lnSpc>
              <a:spcBef>
                <a:spcPct val="0"/>
              </a:spcBef>
              <a:spcAft>
                <a:spcPts val="600"/>
              </a:spcAft>
              <a:buClrTx/>
              <a:buSzTx/>
              <a:buFont typeface="Arial" panose="020B0604020202020204" pitchFamily="34" charset="0"/>
              <a:buChar char="•"/>
              <a:defRPr/>
            </a:pPr>
            <a:r>
              <a:rPr kumimoji="0" lang="en-US" altLang="en-US" sz="1800" b="1" i="0" u="none" strike="noStrike" kern="1200" cap="none" spc="0" normalizeH="0" baseline="0" noProof="0">
                <a:ln>
                  <a:noFill/>
                </a:ln>
                <a:solidFill>
                  <a:schemeClr val="tx1">
                    <a:lumMod val="65000"/>
                    <a:lumOff val="35000"/>
                  </a:schemeClr>
                </a:solidFill>
                <a:effectLst/>
                <a:uLnTx/>
                <a:uFillTx/>
                <a:latin typeface="+mn-lt"/>
                <a:ea typeface="Arial Unicode MS" panose="020B0604020202020204" charset="-122"/>
                <a:cs typeface="+mn-cs"/>
              </a:rPr>
              <a:t>Travel Aggregators</a:t>
            </a:r>
          </a:p>
        </p:txBody>
      </p:sp>
      <p:sp>
        <p:nvSpPr>
          <p:cNvPr id="34" name="24"/>
          <p:cNvSpPr txBox="1">
            <a:spLocks noChangeArrowheads="1"/>
          </p:cNvSpPr>
          <p:nvPr>
            <p:custDataLst>
              <p:tags r:id="rId3"/>
            </p:custDataLst>
          </p:nvPr>
        </p:nvSpPr>
        <p:spPr bwMode="auto">
          <a:xfrm>
            <a:off x="7543165" y="2403475"/>
            <a:ext cx="3819525" cy="1319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SimSun" panose="02010600030101010101" pitchFamily="2" charset="-122"/>
              </a:defRPr>
            </a:lvl1pPr>
            <a:lvl2pPr marL="742950" indent="-285750">
              <a:defRPr>
                <a:solidFill>
                  <a:schemeClr val="tx1"/>
                </a:solidFill>
                <a:latin typeface="Arial Narrow" panose="020B0606020202030204" pitchFamily="34" charset="0"/>
                <a:ea typeface="SimSun" panose="02010600030101010101" pitchFamily="2" charset="-122"/>
              </a:defRPr>
            </a:lvl2pPr>
            <a:lvl3pPr marL="1143000" indent="-228600">
              <a:defRPr>
                <a:solidFill>
                  <a:schemeClr val="tx1"/>
                </a:solidFill>
                <a:latin typeface="Arial Narrow" panose="020B0606020202030204" pitchFamily="34" charset="0"/>
                <a:ea typeface="SimSun" panose="02010600030101010101" pitchFamily="2" charset="-122"/>
              </a:defRPr>
            </a:lvl3pPr>
            <a:lvl4pPr marL="1600200" indent="-228600">
              <a:defRPr>
                <a:solidFill>
                  <a:schemeClr val="tx1"/>
                </a:solidFill>
                <a:latin typeface="Arial Narrow" panose="020B0606020202030204" pitchFamily="34" charset="0"/>
                <a:ea typeface="SimSun" panose="02010600030101010101" pitchFamily="2" charset="-122"/>
              </a:defRPr>
            </a:lvl4pPr>
            <a:lvl5pPr marL="2057400" indent="-228600">
              <a:defRPr>
                <a:solidFill>
                  <a:schemeClr val="tx1"/>
                </a:solidFill>
                <a:latin typeface="Arial Narrow" panose="020B0606020202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9pPr>
          </a:lstStyle>
          <a:p>
            <a:pPr marL="0" marR="0" lvl="0" indent="0" algn="l" defTabSz="914400" rtl="0" eaLnBrk="1" fontAlgn="base" latinLnBrk="0" hangingPunct="1">
              <a:lnSpc>
                <a:spcPct val="130000"/>
              </a:lnSpc>
              <a:spcBef>
                <a:spcPct val="0"/>
              </a:spcBef>
              <a:spcAft>
                <a:spcPts val="600"/>
              </a:spcAft>
              <a:buClrTx/>
              <a:buSzTx/>
              <a:buFontTx/>
              <a:buNone/>
              <a:defRPr/>
            </a:pPr>
            <a:r>
              <a:rPr kumimoji="0" lang="en-US" altLang="en-US" sz="3200" b="1" i="0" u="none" strike="noStrike" kern="1200" cap="none" spc="0" normalizeH="0" baseline="0" noProof="0">
                <a:ln>
                  <a:noFill/>
                </a:ln>
                <a:solidFill>
                  <a:schemeClr val="bg1"/>
                </a:solidFill>
                <a:effectLst/>
                <a:highlight>
                  <a:srgbClr val="000000"/>
                </a:highlight>
                <a:uLnTx/>
                <a:uFillTx/>
                <a:latin typeface="+mn-lt"/>
                <a:ea typeface="Arial Unicode MS" panose="020B0604020202020204" charset="-122"/>
                <a:cs typeface="+mn-cs"/>
              </a:rPr>
              <a:t> Academic Research</a:t>
            </a:r>
          </a:p>
          <a:p>
            <a:pPr marL="0" marR="0" lvl="0" indent="0" algn="l" defTabSz="914400" rtl="0" eaLnBrk="1" fontAlgn="base" latinLnBrk="0" hangingPunct="1">
              <a:lnSpc>
                <a:spcPct val="130000"/>
              </a:lnSpc>
              <a:spcBef>
                <a:spcPct val="0"/>
              </a:spcBef>
              <a:spcAft>
                <a:spcPts val="600"/>
              </a:spcAft>
              <a:buClrTx/>
              <a:buSzTx/>
              <a:buFontTx/>
              <a:buNone/>
              <a:defRPr/>
            </a:pPr>
            <a:r>
              <a:rPr kumimoji="0" lang="en-US" altLang="en-US" sz="1800" b="1" i="0" u="none" strike="noStrike" kern="1200" cap="none" spc="0" normalizeH="0" baseline="0" noProof="0">
                <a:ln>
                  <a:noFill/>
                </a:ln>
                <a:solidFill>
                  <a:schemeClr val="tx1">
                    <a:lumMod val="65000"/>
                    <a:lumOff val="35000"/>
                  </a:schemeClr>
                </a:solidFill>
                <a:effectLst/>
                <a:uLnTx/>
                <a:uFillTx/>
                <a:latin typeface="+mn-lt"/>
                <a:ea typeface="Arial Unicode MS" panose="020B0604020202020204" charset="-122"/>
                <a:cs typeface="+mn-cs"/>
              </a:rPr>
              <a:t>Data for Analysis: </a:t>
            </a:r>
            <a:r>
              <a:rPr kumimoji="0" lang="en-US" altLang="en-US" sz="1600" i="0" u="none" strike="noStrike" kern="1200" cap="none" spc="0" normalizeH="0" baseline="0" noProof="0">
                <a:ln>
                  <a:noFill/>
                </a:ln>
                <a:solidFill>
                  <a:schemeClr val="tx1">
                    <a:lumMod val="65000"/>
                    <a:lumOff val="35000"/>
                  </a:schemeClr>
                </a:solidFill>
                <a:effectLst/>
                <a:uLnTx/>
                <a:uFillTx/>
                <a:latin typeface="+mn-lt"/>
                <a:ea typeface="Arial Unicode MS" panose="020B0604020202020204" charset="-122"/>
                <a:cs typeface="+mn-cs"/>
              </a:rPr>
              <a:t>Researchers may scrape data from various sources for analysis and insights in areas like social science, economics, or public health.</a:t>
            </a:r>
          </a:p>
        </p:txBody>
      </p:sp>
      <p:sp>
        <p:nvSpPr>
          <p:cNvPr id="35" name="24"/>
          <p:cNvSpPr txBox="1">
            <a:spLocks noChangeArrowheads="1"/>
          </p:cNvSpPr>
          <p:nvPr>
            <p:custDataLst>
              <p:tags r:id="rId4"/>
            </p:custDataLst>
          </p:nvPr>
        </p:nvSpPr>
        <p:spPr bwMode="auto">
          <a:xfrm>
            <a:off x="7543165" y="5149850"/>
            <a:ext cx="3886835" cy="1319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SimSun" panose="02010600030101010101" pitchFamily="2" charset="-122"/>
              </a:defRPr>
            </a:lvl1pPr>
            <a:lvl2pPr marL="742950" indent="-285750">
              <a:defRPr>
                <a:solidFill>
                  <a:schemeClr val="tx1"/>
                </a:solidFill>
                <a:latin typeface="Arial Narrow" panose="020B0606020202030204" pitchFamily="34" charset="0"/>
                <a:ea typeface="SimSun" panose="02010600030101010101" pitchFamily="2" charset="-122"/>
              </a:defRPr>
            </a:lvl2pPr>
            <a:lvl3pPr marL="1143000" indent="-228600">
              <a:defRPr>
                <a:solidFill>
                  <a:schemeClr val="tx1"/>
                </a:solidFill>
                <a:latin typeface="Arial Narrow" panose="020B0606020202030204" pitchFamily="34" charset="0"/>
                <a:ea typeface="SimSun" panose="02010600030101010101" pitchFamily="2" charset="-122"/>
              </a:defRPr>
            </a:lvl3pPr>
            <a:lvl4pPr marL="1600200" indent="-228600">
              <a:defRPr>
                <a:solidFill>
                  <a:schemeClr val="tx1"/>
                </a:solidFill>
                <a:latin typeface="Arial Narrow" panose="020B0606020202030204" pitchFamily="34" charset="0"/>
                <a:ea typeface="SimSun" panose="02010600030101010101" pitchFamily="2" charset="-122"/>
              </a:defRPr>
            </a:lvl4pPr>
            <a:lvl5pPr marL="2057400" indent="-228600">
              <a:defRPr>
                <a:solidFill>
                  <a:schemeClr val="tx1"/>
                </a:solidFill>
                <a:latin typeface="Arial Narrow" panose="020B0606020202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9pPr>
          </a:lstStyle>
          <a:p>
            <a:pPr marL="0" marR="0" lvl="0" indent="0" algn="l" defTabSz="914400" rtl="0" eaLnBrk="1" fontAlgn="base" latinLnBrk="0" hangingPunct="1">
              <a:lnSpc>
                <a:spcPct val="130000"/>
              </a:lnSpc>
              <a:spcBef>
                <a:spcPct val="0"/>
              </a:spcBef>
              <a:spcAft>
                <a:spcPts val="600"/>
              </a:spcAft>
              <a:buClrTx/>
              <a:buSzTx/>
              <a:buFontTx/>
              <a:buNone/>
              <a:defRPr/>
            </a:pPr>
            <a:r>
              <a:rPr kumimoji="0" lang="en-US" altLang="en-US" sz="3200" b="1" i="0" u="none" strike="noStrike" kern="1200" cap="none" spc="0" normalizeH="0" baseline="0" noProof="0">
                <a:ln>
                  <a:noFill/>
                </a:ln>
                <a:solidFill>
                  <a:schemeClr val="bg1"/>
                </a:solidFill>
                <a:effectLst/>
                <a:highlight>
                  <a:srgbClr val="000000"/>
                </a:highlight>
                <a:uLnTx/>
                <a:uFillTx/>
                <a:latin typeface="+mn-lt"/>
                <a:ea typeface="Arial Unicode MS" panose="020B0604020202020204" charset="-122"/>
                <a:cs typeface="+mn-cs"/>
              </a:rPr>
              <a:t> Market Research</a:t>
            </a:r>
          </a:p>
          <a:p>
            <a:pPr marL="285750" marR="0" lvl="0" indent="-285750" algn="l" defTabSz="914400" rtl="0" eaLnBrk="1" fontAlgn="base" latinLnBrk="0" hangingPunct="1">
              <a:lnSpc>
                <a:spcPct val="130000"/>
              </a:lnSpc>
              <a:spcBef>
                <a:spcPct val="0"/>
              </a:spcBef>
              <a:spcAft>
                <a:spcPts val="600"/>
              </a:spcAft>
              <a:buClrTx/>
              <a:buSzTx/>
              <a:buFont typeface="Arial" panose="020B0604020202020204" pitchFamily="34" charset="0"/>
              <a:buChar char="•"/>
              <a:defRPr/>
            </a:pPr>
            <a:r>
              <a:rPr kumimoji="0" lang="en-US" altLang="en-US" sz="1800" b="1" i="0" u="none" strike="noStrike" kern="1200" cap="none" spc="0" normalizeH="0" baseline="0" noProof="0">
                <a:ln>
                  <a:noFill/>
                </a:ln>
                <a:solidFill>
                  <a:schemeClr val="tx1">
                    <a:lumMod val="65000"/>
                    <a:lumOff val="35000"/>
                  </a:schemeClr>
                </a:solidFill>
                <a:effectLst/>
                <a:uLnTx/>
                <a:uFillTx/>
                <a:latin typeface="+mn-lt"/>
                <a:ea typeface="Arial Unicode MS" panose="020B0604020202020204" charset="-122"/>
                <a:cs typeface="+mn-cs"/>
              </a:rPr>
              <a:t>Competitor Analysis</a:t>
            </a:r>
          </a:p>
          <a:p>
            <a:pPr marL="285750" marR="0" lvl="0" indent="-285750" algn="l" defTabSz="914400" rtl="0" eaLnBrk="1" fontAlgn="base" latinLnBrk="0" hangingPunct="1">
              <a:lnSpc>
                <a:spcPct val="130000"/>
              </a:lnSpc>
              <a:spcBef>
                <a:spcPct val="0"/>
              </a:spcBef>
              <a:spcAft>
                <a:spcPts val="600"/>
              </a:spcAft>
              <a:buClrTx/>
              <a:buSzTx/>
              <a:buFont typeface="Arial" panose="020B0604020202020204" pitchFamily="34" charset="0"/>
              <a:buChar char="•"/>
              <a:defRPr/>
            </a:pPr>
            <a:r>
              <a:rPr kumimoji="0" lang="en-US" altLang="en-US" sz="1800" b="1" i="0" u="none" strike="noStrike" kern="1200" cap="none" spc="0" normalizeH="0" baseline="0" noProof="0">
                <a:ln>
                  <a:noFill/>
                </a:ln>
                <a:solidFill>
                  <a:schemeClr val="tx1">
                    <a:lumMod val="65000"/>
                    <a:lumOff val="35000"/>
                  </a:schemeClr>
                </a:solidFill>
                <a:effectLst/>
                <a:uLnTx/>
                <a:uFillTx/>
                <a:latin typeface="+mn-lt"/>
                <a:ea typeface="Arial Unicode MS" panose="020B0604020202020204" charset="-122"/>
                <a:cs typeface="+mn-cs"/>
              </a:rPr>
              <a:t>Consumer Sentiment Analysis</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92630" y="635"/>
            <a:ext cx="7750175" cy="1054100"/>
          </a:xfrm>
        </p:spPr>
        <p:txBody>
          <a:bodyPr/>
          <a:lstStyle/>
          <a:p>
            <a:r>
              <a:rPr lang="en-US" altLang="en-US" sz="5400"/>
              <a:t>PROS OF WEB SCRAPING</a:t>
            </a:r>
          </a:p>
        </p:txBody>
      </p:sp>
      <p:pic>
        <p:nvPicPr>
          <p:cNvPr id="7" name="Picture Placeholder 6" descr="cons"/>
          <p:cNvPicPr>
            <a:picLocks noGrp="1" noChangeAspect="1"/>
          </p:cNvPicPr>
          <p:nvPr>
            <p:ph type="pic" idx="1"/>
          </p:nvPr>
        </p:nvPicPr>
        <p:blipFill>
          <a:blip r:embed="rId2"/>
          <a:stretch>
            <a:fillRect/>
          </a:stretch>
        </p:blipFill>
        <p:spPr>
          <a:xfrm>
            <a:off x="7463790" y="1435735"/>
            <a:ext cx="4629785" cy="3842385"/>
          </a:xfrm>
          <a:prstGeom prst="rect">
            <a:avLst/>
          </a:prstGeom>
        </p:spPr>
      </p:pic>
      <p:sp>
        <p:nvSpPr>
          <p:cNvPr id="6" name="Text Placeholder 5"/>
          <p:cNvSpPr>
            <a:spLocks noGrp="1"/>
          </p:cNvSpPr>
          <p:nvPr>
            <p:ph type="body" sz="half" idx="2"/>
          </p:nvPr>
        </p:nvSpPr>
        <p:spPr>
          <a:xfrm>
            <a:off x="840105" y="1256665"/>
            <a:ext cx="6236335" cy="5239385"/>
          </a:xfrm>
          <a:solidFill>
            <a:schemeClr val="tx1"/>
          </a:solidFill>
        </p:spPr>
        <p:txBody>
          <a:bodyPr/>
          <a:lstStyle/>
          <a:p>
            <a:pPr marL="457200" indent="-457200">
              <a:buAutoNum type="arabicPeriod"/>
            </a:pPr>
            <a:r>
              <a:rPr lang="en-US" altLang="en-US" sz="3200" b="1">
                <a:solidFill>
                  <a:schemeClr val="bg1"/>
                </a:solidFill>
              </a:rPr>
              <a:t>Cost-Effective</a:t>
            </a:r>
          </a:p>
          <a:p>
            <a:pPr marL="457200" indent="-457200">
              <a:buAutoNum type="arabicPeriod"/>
            </a:pPr>
            <a:r>
              <a:rPr lang="en-US" altLang="en-US" sz="3200" b="1">
                <a:solidFill>
                  <a:schemeClr val="bg1"/>
                </a:solidFill>
              </a:rPr>
              <a:t>Flexibility</a:t>
            </a:r>
          </a:p>
          <a:p>
            <a:pPr marL="457200" indent="-457200">
              <a:buAutoNum type="arabicPeriod"/>
            </a:pPr>
            <a:r>
              <a:rPr lang="en-US" altLang="en-US" sz="3200" b="1">
                <a:solidFill>
                  <a:schemeClr val="bg1"/>
                </a:solidFill>
              </a:rPr>
              <a:t>Wide Range of Applications</a:t>
            </a:r>
          </a:p>
          <a:p>
            <a:pPr marL="457200" indent="-457200">
              <a:buAutoNum type="arabicPeriod"/>
            </a:pPr>
            <a:r>
              <a:rPr lang="en-US" altLang="en-US" sz="3200" b="1">
                <a:solidFill>
                  <a:schemeClr val="bg1"/>
                </a:solidFill>
                <a:sym typeface="+mn-ea"/>
              </a:rPr>
              <a:t>Data Collection:</a:t>
            </a:r>
            <a:endParaRPr lang="en-US" altLang="en-US" sz="3200" b="1">
              <a:solidFill>
                <a:schemeClr val="bg1"/>
              </a:solidFill>
            </a:endParaRPr>
          </a:p>
          <a:p>
            <a:pPr marL="342900" indent="-342900">
              <a:buFont typeface="Arial" panose="020B0604020202020204" pitchFamily="34" charset="0"/>
              <a:buChar char="•"/>
            </a:pPr>
            <a:r>
              <a:rPr lang="en-US" altLang="en-US" sz="2000">
                <a:solidFill>
                  <a:schemeClr val="bg1"/>
                </a:solidFill>
                <a:sym typeface="+mn-ea"/>
              </a:rPr>
              <a:t>Automated Data Gathering</a:t>
            </a:r>
            <a:endParaRPr lang="en-US" altLang="en-US" sz="2000">
              <a:solidFill>
                <a:schemeClr val="bg1"/>
              </a:solidFill>
            </a:endParaRPr>
          </a:p>
          <a:p>
            <a:pPr marL="342900" indent="-342900">
              <a:buFont typeface="Arial" panose="020B0604020202020204" pitchFamily="34" charset="0"/>
              <a:buChar char="•"/>
            </a:pPr>
            <a:r>
              <a:rPr lang="en-US" altLang="en-US" sz="2000">
                <a:solidFill>
                  <a:schemeClr val="bg1"/>
                </a:solidFill>
                <a:sym typeface="+mn-ea"/>
              </a:rPr>
              <a:t>Access to Real-Time Data</a:t>
            </a:r>
            <a:endParaRPr lang="en-US" altLang="en-US" sz="2000" b="1">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1CEDF-B8A8-4E11-BD36-F5A21DA0A265}"/>
              </a:ext>
            </a:extLst>
          </p:cNvPr>
          <p:cNvSpPr>
            <a:spLocks noGrp="1"/>
          </p:cNvSpPr>
          <p:nvPr>
            <p:ph type="title"/>
          </p:nvPr>
        </p:nvSpPr>
        <p:spPr/>
        <p:txBody>
          <a:bodyPr/>
          <a:lstStyle/>
          <a:p>
            <a:r>
              <a:rPr lang="en-US" sz="4000" dirty="0"/>
              <a:t>TOOLS FOR WEB SCRAPING </a:t>
            </a:r>
          </a:p>
        </p:txBody>
      </p:sp>
      <p:sp>
        <p:nvSpPr>
          <p:cNvPr id="3" name="Content Placeholder 2">
            <a:extLst>
              <a:ext uri="{FF2B5EF4-FFF2-40B4-BE49-F238E27FC236}">
                <a16:creationId xmlns:a16="http://schemas.microsoft.com/office/drawing/2014/main" id="{A312787D-ED67-42B9-87BD-D4AC8D82E038}"/>
              </a:ext>
            </a:extLst>
          </p:cNvPr>
          <p:cNvSpPr>
            <a:spLocks noGrp="1"/>
          </p:cNvSpPr>
          <p:nvPr>
            <p:ph idx="1"/>
          </p:nvPr>
        </p:nvSpPr>
        <p:spPr>
          <a:solidFill>
            <a:schemeClr val="tx1"/>
          </a:solidFill>
        </p:spPr>
        <p:txBody>
          <a:bodyPr/>
          <a:lstStyle/>
          <a:p>
            <a:r>
              <a:rPr lang="en-US" sz="2000" b="1" dirty="0" err="1">
                <a:solidFill>
                  <a:schemeClr val="bg1"/>
                </a:solidFill>
                <a:cs typeface="Times New Roman" panose="02020603050405020304" pitchFamily="18" charset="0"/>
              </a:rPr>
              <a:t>Octoparse</a:t>
            </a:r>
            <a:r>
              <a:rPr lang="en-US" sz="2000" b="1" dirty="0">
                <a:solidFill>
                  <a:schemeClr val="bg1"/>
                </a:solidFill>
                <a:cs typeface="Times New Roman" panose="02020603050405020304" pitchFamily="18" charset="0"/>
              </a:rPr>
              <a:t> : </a:t>
            </a:r>
            <a:r>
              <a:rPr lang="en-US" sz="1800" dirty="0">
                <a:solidFill>
                  <a:schemeClr val="bg1"/>
                </a:solidFill>
                <a:cs typeface="Times New Roman" panose="02020603050405020304" pitchFamily="18" charset="0"/>
              </a:rPr>
              <a:t>A no-code web scraping tool with a user-friendly interface. </a:t>
            </a:r>
          </a:p>
          <a:p>
            <a:r>
              <a:rPr lang="en-US" sz="2000" b="1" dirty="0" err="1">
                <a:solidFill>
                  <a:schemeClr val="bg1"/>
                </a:solidFill>
                <a:cs typeface="Times New Roman" panose="02020603050405020304" pitchFamily="18" charset="0"/>
              </a:rPr>
              <a:t>ParseHub</a:t>
            </a:r>
            <a:r>
              <a:rPr lang="en-US" sz="2000" b="1" dirty="0">
                <a:solidFill>
                  <a:schemeClr val="bg1"/>
                </a:solidFill>
                <a:cs typeface="Times New Roman" panose="02020603050405020304" pitchFamily="18" charset="0"/>
              </a:rPr>
              <a:t> : </a:t>
            </a:r>
            <a:r>
              <a:rPr lang="en-US" sz="1800" dirty="0">
                <a:solidFill>
                  <a:schemeClr val="bg1"/>
                </a:solidFill>
                <a:cs typeface="Times New Roman" panose="02020603050405020304" pitchFamily="18" charset="0"/>
              </a:rPr>
              <a:t>A visual data extraction tool that works with web data and can handle dynamic content. </a:t>
            </a:r>
          </a:p>
          <a:p>
            <a:r>
              <a:rPr lang="en-US" sz="2000" b="1" dirty="0" err="1">
                <a:solidFill>
                  <a:schemeClr val="bg1"/>
                </a:solidFill>
                <a:cs typeface="Times New Roman" panose="02020603050405020304" pitchFamily="18" charset="0"/>
              </a:rPr>
              <a:t>WebHarvy</a:t>
            </a:r>
            <a:r>
              <a:rPr lang="en-US" sz="2000" b="1" dirty="0">
                <a:solidFill>
                  <a:schemeClr val="bg1"/>
                </a:solidFill>
                <a:cs typeface="Times New Roman" panose="02020603050405020304" pitchFamily="18" charset="0"/>
              </a:rPr>
              <a:t> : </a:t>
            </a:r>
            <a:r>
              <a:rPr lang="en-US" sz="1800" dirty="0">
                <a:solidFill>
                  <a:schemeClr val="bg1"/>
                </a:solidFill>
                <a:cs typeface="Times New Roman" panose="02020603050405020304" pitchFamily="18" charset="0"/>
              </a:rPr>
              <a:t>A point-and-click web scraping software designed for users who are not familiar with coding.   </a:t>
            </a:r>
          </a:p>
          <a:p>
            <a:r>
              <a:rPr lang="en-US" sz="2000" b="1" dirty="0">
                <a:solidFill>
                  <a:schemeClr val="bg1"/>
                </a:solidFill>
                <a:cs typeface="Times New Roman" panose="02020603050405020304" pitchFamily="18" charset="0"/>
              </a:rPr>
              <a:t>Data Miner : </a:t>
            </a:r>
            <a:r>
              <a:rPr lang="en-US" sz="1800" dirty="0">
                <a:solidFill>
                  <a:schemeClr val="bg1"/>
                </a:solidFill>
                <a:cs typeface="Times New Roman" panose="02020603050405020304" pitchFamily="18" charset="0"/>
              </a:rPr>
              <a:t>A browser extension for Google Chrome and Microsoft Edge that allows users to scrape data from web pages directly</a:t>
            </a:r>
          </a:p>
          <a:p>
            <a:r>
              <a:rPr lang="en-US" sz="2000" b="1" dirty="0" err="1">
                <a:solidFill>
                  <a:schemeClr val="bg1"/>
                </a:solidFill>
                <a:cs typeface="Times New Roman" panose="02020603050405020304" pitchFamily="18" charset="0"/>
              </a:rPr>
              <a:t>OutWit</a:t>
            </a:r>
            <a:r>
              <a:rPr lang="en-US" sz="2000" b="1" dirty="0">
                <a:solidFill>
                  <a:schemeClr val="bg1"/>
                </a:solidFill>
                <a:cs typeface="Times New Roman" panose="02020603050405020304" pitchFamily="18" charset="0"/>
              </a:rPr>
              <a:t> Hub : </a:t>
            </a:r>
            <a:r>
              <a:rPr lang="en-US" sz="1800" dirty="0">
                <a:solidFill>
                  <a:schemeClr val="bg1"/>
                </a:solidFill>
                <a:cs typeface="Times New Roman" panose="02020603050405020304" pitchFamily="18" charset="0"/>
              </a:rPr>
              <a:t>A data extraction tool that automates the scraping process for both static and dynamic web pages. </a:t>
            </a:r>
          </a:p>
          <a:p>
            <a:r>
              <a:rPr lang="en-US" sz="2000" b="1" dirty="0" err="1">
                <a:solidFill>
                  <a:schemeClr val="bg1"/>
                </a:solidFill>
                <a:cs typeface="Times New Roman" panose="02020603050405020304" pitchFamily="18" charset="0"/>
              </a:rPr>
              <a:t>Apify</a:t>
            </a:r>
            <a:r>
              <a:rPr lang="en-US" sz="2000" b="1" dirty="0">
                <a:solidFill>
                  <a:schemeClr val="bg1"/>
                </a:solidFill>
                <a:cs typeface="Times New Roman" panose="02020603050405020304" pitchFamily="18" charset="0"/>
              </a:rPr>
              <a:t> : </a:t>
            </a:r>
            <a:r>
              <a:rPr lang="en-US" sz="1800" dirty="0">
                <a:solidFill>
                  <a:schemeClr val="bg1"/>
                </a:solidFill>
                <a:cs typeface="Times New Roman" panose="02020603050405020304" pitchFamily="18" charset="0"/>
              </a:rPr>
              <a:t>A cloud-based web scraping platform that provides ready-to-use scraping scripts (actors) and a scalable infrastructure</a:t>
            </a:r>
          </a:p>
          <a:p>
            <a:endParaRPr lang="en-US" sz="1800" dirty="0">
              <a:solidFill>
                <a:schemeClr val="bg1"/>
              </a:solidFill>
              <a:cs typeface="Times New Roman" panose="02020603050405020304" pitchFamily="18" charset="0"/>
            </a:endParaRPr>
          </a:p>
        </p:txBody>
      </p:sp>
    </p:spTree>
    <p:extLst>
      <p:ext uri="{BB962C8B-B14F-4D97-AF65-F5344CB8AC3E}">
        <p14:creationId xmlns:p14="http://schemas.microsoft.com/office/powerpoint/2010/main" val="1226873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92630" y="635"/>
            <a:ext cx="7750175" cy="1054100"/>
          </a:xfrm>
        </p:spPr>
        <p:txBody>
          <a:bodyPr/>
          <a:lstStyle/>
          <a:p>
            <a:r>
              <a:rPr lang="en-US" altLang="en-US" sz="5400">
                <a:sym typeface="+mn-ea"/>
              </a:rPr>
              <a:t>CONS OF WEB SCRAPING</a:t>
            </a:r>
            <a:endParaRPr lang="en-US" altLang="en-US" sz="5400"/>
          </a:p>
        </p:txBody>
      </p:sp>
      <p:pic>
        <p:nvPicPr>
          <p:cNvPr id="2" name="Picture Placeholder 1" descr="pros-and-cons-list-tips"/>
          <p:cNvPicPr>
            <a:picLocks noGrp="1" noChangeAspect="1"/>
          </p:cNvPicPr>
          <p:nvPr>
            <p:ph type="pic" idx="1"/>
          </p:nvPr>
        </p:nvPicPr>
        <p:blipFill>
          <a:blip r:embed="rId2"/>
          <a:stretch>
            <a:fillRect/>
          </a:stretch>
        </p:blipFill>
        <p:spPr>
          <a:xfrm>
            <a:off x="7508240" y="1657350"/>
            <a:ext cx="4580890" cy="3348355"/>
          </a:xfrm>
          <a:prstGeom prst="rect">
            <a:avLst/>
          </a:prstGeom>
        </p:spPr>
      </p:pic>
      <p:sp>
        <p:nvSpPr>
          <p:cNvPr id="6" name="Text Placeholder 5"/>
          <p:cNvSpPr>
            <a:spLocks noGrp="1"/>
          </p:cNvSpPr>
          <p:nvPr>
            <p:ph type="body" sz="half" idx="2"/>
          </p:nvPr>
        </p:nvSpPr>
        <p:spPr>
          <a:xfrm>
            <a:off x="840105" y="1256665"/>
            <a:ext cx="6236335" cy="5239385"/>
          </a:xfrm>
          <a:solidFill>
            <a:schemeClr val="tx1"/>
          </a:solidFill>
        </p:spPr>
        <p:txBody>
          <a:bodyPr/>
          <a:lstStyle/>
          <a:p>
            <a:r>
              <a:rPr lang="en-US" altLang="en-US" sz="3200" b="1">
                <a:solidFill>
                  <a:schemeClr val="bg1"/>
                </a:solidFill>
              </a:rPr>
              <a:t>1. Legal and Ethical Issues:</a:t>
            </a:r>
          </a:p>
          <a:p>
            <a:pPr marL="285750" indent="-285750">
              <a:buFont typeface="Arial" panose="020B0604020202020204" pitchFamily="34" charset="0"/>
              <a:buChar char="•"/>
            </a:pPr>
            <a:r>
              <a:rPr lang="en-US" altLang="en-US">
                <a:solidFill>
                  <a:schemeClr val="bg1"/>
                </a:solidFill>
              </a:rPr>
              <a:t>Terms of Service Violations</a:t>
            </a:r>
          </a:p>
          <a:p>
            <a:pPr marL="285750" indent="-285750">
              <a:buFont typeface="Arial" panose="020B0604020202020204" pitchFamily="34" charset="0"/>
              <a:buChar char="•"/>
            </a:pPr>
            <a:r>
              <a:rPr lang="en-US" altLang="en-US">
                <a:solidFill>
                  <a:schemeClr val="bg1"/>
                </a:solidFill>
              </a:rPr>
              <a:t>Data Privacy Concerns</a:t>
            </a:r>
          </a:p>
          <a:p>
            <a:r>
              <a:rPr lang="en-US" altLang="en-US" sz="3200" b="1">
                <a:solidFill>
                  <a:schemeClr val="bg1"/>
                </a:solidFill>
              </a:rPr>
              <a:t>2. Website Scraping Restrictions:</a:t>
            </a:r>
          </a:p>
          <a:p>
            <a:r>
              <a:rPr lang="en-US" altLang="en-US" sz="3200" b="1">
                <a:solidFill>
                  <a:schemeClr val="bg1"/>
                </a:solidFill>
              </a:rPr>
              <a:t>3. Data Quality Issues:</a:t>
            </a:r>
          </a:p>
          <a:p>
            <a:pPr marL="285750" indent="-285750">
              <a:buFont typeface="Arial" panose="020B0604020202020204" pitchFamily="34" charset="0"/>
              <a:buChar char="•"/>
            </a:pPr>
            <a:r>
              <a:rPr lang="en-US" altLang="en-US">
                <a:solidFill>
                  <a:schemeClr val="bg1"/>
                </a:solidFill>
              </a:rPr>
              <a:t>Inconsistent Data</a:t>
            </a:r>
          </a:p>
          <a:p>
            <a:pPr marL="285750" indent="-285750">
              <a:buFont typeface="Arial" panose="020B0604020202020204" pitchFamily="34" charset="0"/>
              <a:buChar char="•"/>
            </a:pPr>
            <a:r>
              <a:rPr lang="en-US" altLang="en-US">
                <a:solidFill>
                  <a:schemeClr val="bg1"/>
                </a:solidFill>
              </a:rPr>
              <a:t>Duplication</a:t>
            </a:r>
          </a:p>
          <a:p>
            <a:endParaRPr lang="en-US" altLang="en-US">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userDrawn="1">
            <p:ph type="title"/>
          </p:nvPr>
        </p:nvSpPr>
        <p:spPr>
          <a:xfrm>
            <a:off x="2197735" y="181610"/>
            <a:ext cx="9232265" cy="1263015"/>
          </a:xfrm>
        </p:spPr>
        <p:txBody>
          <a:bodyPr vert="horz" wrap="square" lIns="91440" tIns="45720" rIns="91440" bIns="45720" anchor="ctr"/>
          <a:lstStyle/>
          <a:p>
            <a:pPr algn="l" eaLnBrk="1" hangingPunct="1"/>
            <a:r>
              <a:rPr lang="en-US" altLang="zh-CN" sz="5400" dirty="0"/>
              <a:t>CONCLUSION</a:t>
            </a:r>
          </a:p>
        </p:txBody>
      </p:sp>
      <p:sp>
        <p:nvSpPr>
          <p:cNvPr id="3" name="MH_Other_1"/>
          <p:cNvSpPr/>
          <p:nvPr>
            <p:custDataLst>
              <p:tags r:id="rId1"/>
            </p:custDataLst>
          </p:nvPr>
        </p:nvSpPr>
        <p:spPr>
          <a:xfrm>
            <a:off x="3281680" y="1266825"/>
            <a:ext cx="5513705" cy="3980180"/>
          </a:xfrm>
          <a:prstGeom prst="roundRect">
            <a:avLst>
              <a:gd name="adj" fmla="val 3901"/>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p:txBody>
      </p:sp>
      <p:sp>
        <p:nvSpPr>
          <p:cNvPr id="4" name="MH_Other_2"/>
          <p:cNvSpPr/>
          <p:nvPr>
            <p:custDataLst>
              <p:tags r:id="rId2"/>
            </p:custDataLst>
          </p:nvPr>
        </p:nvSpPr>
        <p:spPr>
          <a:xfrm>
            <a:off x="3615055" y="1602105"/>
            <a:ext cx="5513705" cy="4761230"/>
          </a:xfrm>
          <a:custGeom>
            <a:avLst/>
            <a:gdLst>
              <a:gd name="connsiteX0" fmla="*/ 106446 w 4557485"/>
              <a:gd name="connsiteY0" fmla="*/ 0 h 3367314"/>
              <a:gd name="connsiteX1" fmla="*/ 4451039 w 4557485"/>
              <a:gd name="connsiteY1" fmla="*/ 0 h 3367314"/>
              <a:gd name="connsiteX2" fmla="*/ 4557485 w 4557485"/>
              <a:gd name="connsiteY2" fmla="*/ 106446 h 3367314"/>
              <a:gd name="connsiteX3" fmla="*/ 4557485 w 4557485"/>
              <a:gd name="connsiteY3" fmla="*/ 2622239 h 3367314"/>
              <a:gd name="connsiteX4" fmla="*/ 4451039 w 4557485"/>
              <a:gd name="connsiteY4" fmla="*/ 2728685 h 3367314"/>
              <a:gd name="connsiteX5" fmla="*/ 3773714 w 4557485"/>
              <a:gd name="connsiteY5" fmla="*/ 2728685 h 3367314"/>
              <a:gd name="connsiteX6" fmla="*/ 3773714 w 4557485"/>
              <a:gd name="connsiteY6" fmla="*/ 3367314 h 3367314"/>
              <a:gd name="connsiteX7" fmla="*/ 3135085 w 4557485"/>
              <a:gd name="connsiteY7" fmla="*/ 2728685 h 3367314"/>
              <a:gd name="connsiteX8" fmla="*/ 106446 w 4557485"/>
              <a:gd name="connsiteY8" fmla="*/ 2728685 h 3367314"/>
              <a:gd name="connsiteX9" fmla="*/ 0 w 4557485"/>
              <a:gd name="connsiteY9" fmla="*/ 2622239 h 3367314"/>
              <a:gd name="connsiteX10" fmla="*/ 0 w 4557485"/>
              <a:gd name="connsiteY10" fmla="*/ 106446 h 3367314"/>
              <a:gd name="connsiteX11" fmla="*/ 106446 w 4557485"/>
              <a:gd name="connsiteY11" fmla="*/ 0 h 3367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57485" h="3367314">
                <a:moveTo>
                  <a:pt x="106446" y="0"/>
                </a:moveTo>
                <a:lnTo>
                  <a:pt x="4451039" y="0"/>
                </a:lnTo>
                <a:cubicBezTo>
                  <a:pt x="4509828" y="0"/>
                  <a:pt x="4557485" y="47657"/>
                  <a:pt x="4557485" y="106446"/>
                </a:cubicBezTo>
                <a:lnTo>
                  <a:pt x="4557485" y="2622239"/>
                </a:lnTo>
                <a:cubicBezTo>
                  <a:pt x="4557485" y="2681028"/>
                  <a:pt x="4509828" y="2728685"/>
                  <a:pt x="4451039" y="2728685"/>
                </a:cubicBezTo>
                <a:lnTo>
                  <a:pt x="3773714" y="2728685"/>
                </a:lnTo>
                <a:lnTo>
                  <a:pt x="3773714" y="3367314"/>
                </a:lnTo>
                <a:lnTo>
                  <a:pt x="3135085" y="2728685"/>
                </a:lnTo>
                <a:lnTo>
                  <a:pt x="106446" y="2728685"/>
                </a:lnTo>
                <a:cubicBezTo>
                  <a:pt x="47657" y="2728685"/>
                  <a:pt x="0" y="2681028"/>
                  <a:pt x="0" y="2622239"/>
                </a:cubicBezTo>
                <a:lnTo>
                  <a:pt x="0" y="106446"/>
                </a:lnTo>
                <a:cubicBezTo>
                  <a:pt x="0" y="47657"/>
                  <a:pt x="47657" y="0"/>
                  <a:pt x="106446" y="0"/>
                </a:cubicBez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p:txBody>
      </p:sp>
      <p:sp>
        <p:nvSpPr>
          <p:cNvPr id="5" name="MH_Desc_1"/>
          <p:cNvSpPr>
            <a:spLocks noChangeArrowheads="1"/>
          </p:cNvSpPr>
          <p:nvPr>
            <p:custDataLst>
              <p:tags r:id="rId3"/>
            </p:custDataLst>
          </p:nvPr>
        </p:nvSpPr>
        <p:spPr bwMode="auto">
          <a:xfrm>
            <a:off x="4424680" y="1769745"/>
            <a:ext cx="3967480" cy="328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defRPr/>
            </a:pPr>
            <a:r>
              <a:rPr kumimoji="0" lang="en-US" altLang="en-US" sz="2000" b="0" i="0" u="none" strike="noStrike" kern="1200" cap="none" spc="0" normalizeH="0" baseline="0" noProof="0">
                <a:ln>
                  <a:noFill/>
                </a:ln>
                <a:solidFill>
                  <a:srgbClr val="FFFFFF"/>
                </a:solidFill>
                <a:effectLst/>
                <a:uLnTx/>
                <a:uFillTx/>
                <a:latin typeface="+mn-lt"/>
                <a:ea typeface="Arial Unicode MS" panose="020B0604020202020204" charset="-122"/>
                <a:cs typeface="+mn-cs"/>
              </a:rPr>
              <a:t>This project demonstrates the implementation for collecting data from websites, popular in research and business. It can help save time and provide valuable insights. However, it’s essential to be aware of ethical and legal issues.</a:t>
            </a:r>
          </a:p>
        </p:txBody>
      </p:sp>
      <p:sp>
        <p:nvSpPr>
          <p:cNvPr id="16390" name="MH_Other_3"/>
          <p:cNvSpPr/>
          <p:nvPr>
            <p:custDataLst>
              <p:tags r:id="rId4"/>
            </p:custDataLst>
          </p:nvPr>
        </p:nvSpPr>
        <p:spPr>
          <a:xfrm>
            <a:off x="3969068" y="1769428"/>
            <a:ext cx="455612" cy="346075"/>
          </a:xfrm>
          <a:custGeom>
            <a:avLst/>
            <a:gdLst/>
            <a:ahLst/>
            <a:cxnLst/>
            <a:rect l="0" t="0" r="0" b="0"/>
            <a:pathLst>
              <a:path w="376733" h="285293">
                <a:moveTo>
                  <a:pt x="374295" y="1219"/>
                </a:moveTo>
                <a:cubicBezTo>
                  <a:pt x="375920" y="1219"/>
                  <a:pt x="376733" y="2032"/>
                  <a:pt x="376733" y="3657"/>
                </a:cubicBezTo>
                <a:cubicBezTo>
                  <a:pt x="376733" y="6096"/>
                  <a:pt x="374295" y="10566"/>
                  <a:pt x="369418" y="17069"/>
                </a:cubicBezTo>
                <a:cubicBezTo>
                  <a:pt x="353975" y="36576"/>
                  <a:pt x="342392" y="58725"/>
                  <a:pt x="334671" y="83515"/>
                </a:cubicBezTo>
                <a:cubicBezTo>
                  <a:pt x="326949" y="108305"/>
                  <a:pt x="323088" y="129235"/>
                  <a:pt x="323088" y="146304"/>
                </a:cubicBezTo>
                <a:cubicBezTo>
                  <a:pt x="323088" y="163373"/>
                  <a:pt x="328778" y="186131"/>
                  <a:pt x="340157" y="214579"/>
                </a:cubicBezTo>
                <a:cubicBezTo>
                  <a:pt x="343408" y="221894"/>
                  <a:pt x="345034" y="229819"/>
                  <a:pt x="345034" y="238353"/>
                </a:cubicBezTo>
                <a:cubicBezTo>
                  <a:pt x="345034" y="246888"/>
                  <a:pt x="336703" y="255422"/>
                  <a:pt x="320040" y="263957"/>
                </a:cubicBezTo>
                <a:cubicBezTo>
                  <a:pt x="303378" y="272491"/>
                  <a:pt x="287732" y="276758"/>
                  <a:pt x="273101" y="276758"/>
                </a:cubicBezTo>
                <a:cubicBezTo>
                  <a:pt x="258471" y="276758"/>
                  <a:pt x="243434" y="272288"/>
                  <a:pt x="227991" y="263347"/>
                </a:cubicBezTo>
                <a:cubicBezTo>
                  <a:pt x="212548" y="254406"/>
                  <a:pt x="204826" y="237541"/>
                  <a:pt x="204826" y="212750"/>
                </a:cubicBezTo>
                <a:cubicBezTo>
                  <a:pt x="204826" y="187960"/>
                  <a:pt x="213564" y="158089"/>
                  <a:pt x="231039" y="123139"/>
                </a:cubicBezTo>
                <a:cubicBezTo>
                  <a:pt x="248514" y="88189"/>
                  <a:pt x="274930" y="59131"/>
                  <a:pt x="310287" y="35966"/>
                </a:cubicBezTo>
                <a:cubicBezTo>
                  <a:pt x="345644" y="12801"/>
                  <a:pt x="366980" y="1219"/>
                  <a:pt x="374295" y="1219"/>
                </a:cubicBezTo>
                <a:close/>
                <a:moveTo>
                  <a:pt x="235916" y="0"/>
                </a:moveTo>
                <a:cubicBezTo>
                  <a:pt x="240386" y="0"/>
                  <a:pt x="242621" y="813"/>
                  <a:pt x="242621" y="2438"/>
                </a:cubicBezTo>
                <a:cubicBezTo>
                  <a:pt x="242621" y="4877"/>
                  <a:pt x="239370" y="8941"/>
                  <a:pt x="232868" y="14630"/>
                </a:cubicBezTo>
                <a:cubicBezTo>
                  <a:pt x="199543" y="42265"/>
                  <a:pt x="175159" y="71120"/>
                  <a:pt x="159716" y="101193"/>
                </a:cubicBezTo>
                <a:cubicBezTo>
                  <a:pt x="144272" y="131267"/>
                  <a:pt x="136551" y="156057"/>
                  <a:pt x="136551" y="175565"/>
                </a:cubicBezTo>
                <a:cubicBezTo>
                  <a:pt x="136551" y="195072"/>
                  <a:pt x="137973" y="209702"/>
                  <a:pt x="140818" y="219456"/>
                </a:cubicBezTo>
                <a:cubicBezTo>
                  <a:pt x="143663" y="229209"/>
                  <a:pt x="145085" y="236118"/>
                  <a:pt x="145085" y="240182"/>
                </a:cubicBezTo>
                <a:cubicBezTo>
                  <a:pt x="145085" y="253187"/>
                  <a:pt x="137160" y="263957"/>
                  <a:pt x="121311" y="272491"/>
                </a:cubicBezTo>
                <a:cubicBezTo>
                  <a:pt x="105461" y="281025"/>
                  <a:pt x="90831" y="285293"/>
                  <a:pt x="77420" y="285293"/>
                </a:cubicBezTo>
                <a:cubicBezTo>
                  <a:pt x="64008" y="285293"/>
                  <a:pt x="47752" y="279400"/>
                  <a:pt x="28652" y="267614"/>
                </a:cubicBezTo>
                <a:cubicBezTo>
                  <a:pt x="9551" y="255829"/>
                  <a:pt x="0" y="238557"/>
                  <a:pt x="0" y="215798"/>
                </a:cubicBezTo>
                <a:cubicBezTo>
                  <a:pt x="0" y="202793"/>
                  <a:pt x="3658" y="189585"/>
                  <a:pt x="10973" y="176174"/>
                </a:cubicBezTo>
                <a:cubicBezTo>
                  <a:pt x="18288" y="162763"/>
                  <a:pt x="32716" y="142849"/>
                  <a:pt x="54255" y="116433"/>
                </a:cubicBezTo>
                <a:cubicBezTo>
                  <a:pt x="75794" y="90017"/>
                  <a:pt x="98959" y="67869"/>
                  <a:pt x="123749" y="49987"/>
                </a:cubicBezTo>
                <a:cubicBezTo>
                  <a:pt x="148540" y="32105"/>
                  <a:pt x="172314" y="19304"/>
                  <a:pt x="195072" y="11582"/>
                </a:cubicBezTo>
                <a:cubicBezTo>
                  <a:pt x="217831" y="3861"/>
                  <a:pt x="231445" y="0"/>
                  <a:pt x="235916" y="0"/>
                </a:cubicBezTo>
                <a:close/>
              </a:path>
            </a:pathLst>
          </a:custGeom>
          <a:solidFill>
            <a:srgbClr val="808080">
              <a:alpha val="100000"/>
            </a:srgbClr>
          </a:solidFill>
          <a:ln w="9525">
            <a:noFill/>
          </a:ln>
        </p:spPr>
        <p:txBody>
          <a:bodyPr/>
          <a:lstStyle/>
          <a:p>
            <a:endParaRPr lang="zh-CN" altLang="en-US">
              <a:ea typeface="Arial Unicode MS" panose="020B0604020202020204" charset="-122"/>
            </a:endParaRPr>
          </a:p>
        </p:txBody>
      </p:sp>
      <p:sp>
        <p:nvSpPr>
          <p:cNvPr id="16391" name="MH_Other_4"/>
          <p:cNvSpPr/>
          <p:nvPr>
            <p:custDataLst>
              <p:tags r:id="rId5"/>
            </p:custDataLst>
          </p:nvPr>
        </p:nvSpPr>
        <p:spPr>
          <a:xfrm rot="10800000">
            <a:off x="7228205" y="4832033"/>
            <a:ext cx="454025" cy="344487"/>
          </a:xfrm>
          <a:custGeom>
            <a:avLst/>
            <a:gdLst/>
            <a:ahLst/>
            <a:cxnLst/>
            <a:rect l="0" t="0" r="0" b="0"/>
            <a:pathLst>
              <a:path w="376733" h="285293">
                <a:moveTo>
                  <a:pt x="374295" y="1219"/>
                </a:moveTo>
                <a:cubicBezTo>
                  <a:pt x="375920" y="1219"/>
                  <a:pt x="376733" y="2032"/>
                  <a:pt x="376733" y="3657"/>
                </a:cubicBezTo>
                <a:cubicBezTo>
                  <a:pt x="376733" y="6096"/>
                  <a:pt x="374295" y="10566"/>
                  <a:pt x="369418" y="17069"/>
                </a:cubicBezTo>
                <a:cubicBezTo>
                  <a:pt x="353975" y="36576"/>
                  <a:pt x="342392" y="58725"/>
                  <a:pt x="334671" y="83515"/>
                </a:cubicBezTo>
                <a:cubicBezTo>
                  <a:pt x="326949" y="108305"/>
                  <a:pt x="323088" y="129235"/>
                  <a:pt x="323088" y="146304"/>
                </a:cubicBezTo>
                <a:cubicBezTo>
                  <a:pt x="323088" y="163373"/>
                  <a:pt x="328778" y="186131"/>
                  <a:pt x="340157" y="214579"/>
                </a:cubicBezTo>
                <a:cubicBezTo>
                  <a:pt x="343408" y="221894"/>
                  <a:pt x="345034" y="229819"/>
                  <a:pt x="345034" y="238353"/>
                </a:cubicBezTo>
                <a:cubicBezTo>
                  <a:pt x="345034" y="246888"/>
                  <a:pt x="336703" y="255422"/>
                  <a:pt x="320040" y="263957"/>
                </a:cubicBezTo>
                <a:cubicBezTo>
                  <a:pt x="303378" y="272491"/>
                  <a:pt x="287732" y="276758"/>
                  <a:pt x="273101" y="276758"/>
                </a:cubicBezTo>
                <a:cubicBezTo>
                  <a:pt x="258471" y="276758"/>
                  <a:pt x="243434" y="272288"/>
                  <a:pt x="227991" y="263347"/>
                </a:cubicBezTo>
                <a:cubicBezTo>
                  <a:pt x="212548" y="254406"/>
                  <a:pt x="204826" y="237541"/>
                  <a:pt x="204826" y="212750"/>
                </a:cubicBezTo>
                <a:cubicBezTo>
                  <a:pt x="204826" y="187960"/>
                  <a:pt x="213564" y="158089"/>
                  <a:pt x="231039" y="123139"/>
                </a:cubicBezTo>
                <a:cubicBezTo>
                  <a:pt x="248514" y="88189"/>
                  <a:pt x="274930" y="59131"/>
                  <a:pt x="310287" y="35966"/>
                </a:cubicBezTo>
                <a:cubicBezTo>
                  <a:pt x="345644" y="12801"/>
                  <a:pt x="366980" y="1219"/>
                  <a:pt x="374295" y="1219"/>
                </a:cubicBezTo>
                <a:close/>
                <a:moveTo>
                  <a:pt x="235916" y="0"/>
                </a:moveTo>
                <a:cubicBezTo>
                  <a:pt x="240386" y="0"/>
                  <a:pt x="242621" y="813"/>
                  <a:pt x="242621" y="2438"/>
                </a:cubicBezTo>
                <a:cubicBezTo>
                  <a:pt x="242621" y="4877"/>
                  <a:pt x="239370" y="8941"/>
                  <a:pt x="232868" y="14630"/>
                </a:cubicBezTo>
                <a:cubicBezTo>
                  <a:pt x="199543" y="42265"/>
                  <a:pt x="175159" y="71120"/>
                  <a:pt x="159716" y="101193"/>
                </a:cubicBezTo>
                <a:cubicBezTo>
                  <a:pt x="144272" y="131267"/>
                  <a:pt x="136551" y="156057"/>
                  <a:pt x="136551" y="175565"/>
                </a:cubicBezTo>
                <a:cubicBezTo>
                  <a:pt x="136551" y="195072"/>
                  <a:pt x="137973" y="209702"/>
                  <a:pt x="140818" y="219456"/>
                </a:cubicBezTo>
                <a:cubicBezTo>
                  <a:pt x="143663" y="229209"/>
                  <a:pt x="145085" y="236118"/>
                  <a:pt x="145085" y="240182"/>
                </a:cubicBezTo>
                <a:cubicBezTo>
                  <a:pt x="145085" y="253187"/>
                  <a:pt x="137160" y="263957"/>
                  <a:pt x="121311" y="272491"/>
                </a:cubicBezTo>
                <a:cubicBezTo>
                  <a:pt x="105461" y="281025"/>
                  <a:pt x="90831" y="285293"/>
                  <a:pt x="77420" y="285293"/>
                </a:cubicBezTo>
                <a:cubicBezTo>
                  <a:pt x="64008" y="285293"/>
                  <a:pt x="47752" y="279400"/>
                  <a:pt x="28652" y="267614"/>
                </a:cubicBezTo>
                <a:cubicBezTo>
                  <a:pt x="9551" y="255829"/>
                  <a:pt x="0" y="238557"/>
                  <a:pt x="0" y="215798"/>
                </a:cubicBezTo>
                <a:cubicBezTo>
                  <a:pt x="0" y="202793"/>
                  <a:pt x="3658" y="189585"/>
                  <a:pt x="10973" y="176174"/>
                </a:cubicBezTo>
                <a:cubicBezTo>
                  <a:pt x="18288" y="162763"/>
                  <a:pt x="32716" y="142849"/>
                  <a:pt x="54255" y="116433"/>
                </a:cubicBezTo>
                <a:cubicBezTo>
                  <a:pt x="75794" y="90017"/>
                  <a:pt x="98959" y="67869"/>
                  <a:pt x="123749" y="49987"/>
                </a:cubicBezTo>
                <a:cubicBezTo>
                  <a:pt x="148540" y="32105"/>
                  <a:pt x="172314" y="19304"/>
                  <a:pt x="195072" y="11582"/>
                </a:cubicBezTo>
                <a:cubicBezTo>
                  <a:pt x="217831" y="3861"/>
                  <a:pt x="231445" y="0"/>
                  <a:pt x="235916" y="0"/>
                </a:cubicBezTo>
                <a:close/>
              </a:path>
            </a:pathLst>
          </a:custGeom>
          <a:solidFill>
            <a:srgbClr val="808080">
              <a:alpha val="100000"/>
            </a:srgbClr>
          </a:solidFill>
          <a:ln w="9525">
            <a:noFill/>
          </a:ln>
        </p:spPr>
        <p:txBody>
          <a:bodyPr/>
          <a:lstStyle/>
          <a:p>
            <a:endParaRPr lang="zh-CN" altLang="en-US">
              <a:ea typeface="Arial Unicode MS" panose="020B0604020202020204" charset="-122"/>
            </a:endParaRP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2"/>
            </p:custData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p:txBody>
      </p:sp>
      <p:sp>
        <p:nvSpPr>
          <p:cNvPr id="19459" name="文本框 4"/>
          <p:cNvSpPr txBox="1"/>
          <p:nvPr>
            <p:custDataLst>
              <p:tags r:id="rId3"/>
            </p:custDataLst>
          </p:nvPr>
        </p:nvSpPr>
        <p:spPr>
          <a:xfrm>
            <a:off x="2014538" y="2168525"/>
            <a:ext cx="8166100" cy="2441575"/>
          </a:xfrm>
          <a:prstGeom prst="rect">
            <a:avLst/>
          </a:prstGeom>
          <a:noFill/>
          <a:ln w="9525">
            <a:noFill/>
          </a:ln>
        </p:spPr>
        <p:txBody>
          <a:bodyPr anchor="ctr"/>
          <a:lstStyle>
            <a:lvl1pPr marL="228600" indent="-228600" algn="l" rtl="0" eaLnBrk="0" fontAlgn="base" hangingPunct="0">
              <a:lnSpc>
                <a:spcPct val="130000"/>
              </a:lnSpc>
              <a:spcBef>
                <a:spcPts val="1000"/>
              </a:spcBef>
              <a:spcAft>
                <a:spcPct val="0"/>
              </a:spcAft>
              <a:buFont typeface="Arial" panose="020B0604020202020204" pitchFamily="34" charset="0"/>
              <a:buChar char="•"/>
              <a:defRPr sz="2400" kern="1200">
                <a:solidFill>
                  <a:schemeClr val="tx1"/>
                </a:solidFill>
                <a:latin typeface="+mn-lt"/>
                <a:ea typeface="+mn-ea"/>
                <a:cs typeface="+mn-cs"/>
              </a:defRPr>
            </a:lvl1pPr>
            <a:lvl2pPr marL="685800" indent="-228600" algn="l" rtl="0" eaLnBrk="0" fontAlgn="base" hangingPunct="0">
              <a:lnSpc>
                <a:spcPct val="13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indent="-228600" algn="l" rtl="0" eaLnBrk="0" fontAlgn="base" hangingPunct="0">
              <a:lnSpc>
                <a:spcPct val="13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3pPr>
            <a:lvl4pPr marL="1600200" indent="-228600" algn="l" rtl="0" eaLnBrk="0" fontAlgn="base" hangingPunct="0">
              <a:lnSpc>
                <a:spcPct val="13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4pPr>
            <a:lvl5pPr marL="2057400" indent="-228600" algn="l" rtl="0" eaLnBrk="0" fontAlgn="base" hangingPunct="0">
              <a:lnSpc>
                <a:spcPct val="13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9600" dirty="0">
                <a:solidFill>
                  <a:srgbClr val="FBFBFB"/>
                </a:solidFill>
                <a:latin typeface="Calibri" panose="020F0502020204030204" pitchFamily="34" charset="0"/>
                <a:ea typeface="Calibri" panose="020F0502020204030204" pitchFamily="34" charset="0"/>
              </a:rPr>
              <a:t>THANK YOU</a:t>
            </a:r>
            <a:endParaRPr lang="zh-CN" altLang="en-US" sz="9600" dirty="0">
              <a:solidFill>
                <a:srgbClr val="FBFBFB"/>
              </a:solidFill>
              <a:latin typeface="Calibri" panose="020F0502020204030204" pitchFamily="34" charset="0"/>
              <a:ea typeface="Calibri" panose="020F0502020204030204" pitchFamily="34" charset="0"/>
            </a:endParaRPr>
          </a:p>
        </p:txBody>
      </p:sp>
      <p:sp>
        <p:nvSpPr>
          <p:cNvPr id="7" name="任意多边形 6"/>
          <p:cNvSpPr/>
          <p:nvPr>
            <p:custDataLst>
              <p:tags r:id="rId4"/>
            </p:custDataLst>
          </p:nvPr>
        </p:nvSpPr>
        <p:spPr>
          <a:xfrm rot="699482">
            <a:off x="8721725" y="2024063"/>
            <a:ext cx="936625" cy="928688"/>
          </a:xfrm>
          <a:custGeom>
            <a:avLst/>
            <a:gdLst>
              <a:gd name="connsiteX0" fmla="*/ 266700 w 533400"/>
              <a:gd name="connsiteY0" fmla="*/ 0 h 485776"/>
              <a:gd name="connsiteX1" fmla="*/ 533400 w 533400"/>
              <a:gd name="connsiteY1" fmla="*/ 219076 h 485776"/>
              <a:gd name="connsiteX2" fmla="*/ 266700 w 533400"/>
              <a:gd name="connsiteY2" fmla="*/ 438152 h 485776"/>
              <a:gd name="connsiteX3" fmla="*/ 226318 w 533400"/>
              <a:gd name="connsiteY3" fmla="*/ 434808 h 485776"/>
              <a:gd name="connsiteX4" fmla="*/ 228600 w 533400"/>
              <a:gd name="connsiteY4" fmla="*/ 435769 h 485776"/>
              <a:gd name="connsiteX5" fmla="*/ 154781 w 533400"/>
              <a:gd name="connsiteY5" fmla="*/ 485776 h 485776"/>
              <a:gd name="connsiteX6" fmla="*/ 140129 w 533400"/>
              <a:gd name="connsiteY6" fmla="*/ 408331 h 485776"/>
              <a:gd name="connsiteX7" fmla="*/ 78115 w 533400"/>
              <a:gd name="connsiteY7" fmla="*/ 373986 h 485776"/>
              <a:gd name="connsiteX8" fmla="*/ 0 w 533400"/>
              <a:gd name="connsiteY8" fmla="*/ 219076 h 485776"/>
              <a:gd name="connsiteX9" fmla="*/ 266700 w 533400"/>
              <a:gd name="connsiteY9" fmla="*/ 0 h 485776"/>
              <a:gd name="connsiteX0-1" fmla="*/ 266700 w 533400"/>
              <a:gd name="connsiteY0-2" fmla="*/ 0 h 485776"/>
              <a:gd name="connsiteX1-3" fmla="*/ 533400 w 533400"/>
              <a:gd name="connsiteY1-4" fmla="*/ 219076 h 485776"/>
              <a:gd name="connsiteX2-5" fmla="*/ 266700 w 533400"/>
              <a:gd name="connsiteY2-6" fmla="*/ 438152 h 485776"/>
              <a:gd name="connsiteX3-7" fmla="*/ 226318 w 533400"/>
              <a:gd name="connsiteY3-8" fmla="*/ 434808 h 485776"/>
              <a:gd name="connsiteX4-9" fmla="*/ 228600 w 533400"/>
              <a:gd name="connsiteY4-10" fmla="*/ 435769 h 485776"/>
              <a:gd name="connsiteX5-11" fmla="*/ 154781 w 533400"/>
              <a:gd name="connsiteY5-12" fmla="*/ 485776 h 485776"/>
              <a:gd name="connsiteX6-13" fmla="*/ 140129 w 533400"/>
              <a:gd name="connsiteY6-14" fmla="*/ 408331 h 485776"/>
              <a:gd name="connsiteX7-15" fmla="*/ 78115 w 533400"/>
              <a:gd name="connsiteY7-16" fmla="*/ 373986 h 485776"/>
              <a:gd name="connsiteX8-17" fmla="*/ 0 w 533400"/>
              <a:gd name="connsiteY8-18" fmla="*/ 219076 h 485776"/>
              <a:gd name="connsiteX9-19" fmla="*/ 266700 w 533400"/>
              <a:gd name="connsiteY9-20" fmla="*/ 0 h 485776"/>
              <a:gd name="connsiteX0-21" fmla="*/ 266700 w 533400"/>
              <a:gd name="connsiteY0-22" fmla="*/ 0 h 485776"/>
              <a:gd name="connsiteX1-23" fmla="*/ 533400 w 533400"/>
              <a:gd name="connsiteY1-24" fmla="*/ 219076 h 485776"/>
              <a:gd name="connsiteX2-25" fmla="*/ 266700 w 533400"/>
              <a:gd name="connsiteY2-26" fmla="*/ 438152 h 485776"/>
              <a:gd name="connsiteX3-27" fmla="*/ 226318 w 533400"/>
              <a:gd name="connsiteY3-28" fmla="*/ 434808 h 485776"/>
              <a:gd name="connsiteX4-29" fmla="*/ 228600 w 533400"/>
              <a:gd name="connsiteY4-30" fmla="*/ 435769 h 485776"/>
              <a:gd name="connsiteX5-31" fmla="*/ 154781 w 533400"/>
              <a:gd name="connsiteY5-32" fmla="*/ 485776 h 485776"/>
              <a:gd name="connsiteX6-33" fmla="*/ 140129 w 533400"/>
              <a:gd name="connsiteY6-34" fmla="*/ 408331 h 485776"/>
              <a:gd name="connsiteX7-35" fmla="*/ 78115 w 533400"/>
              <a:gd name="connsiteY7-36" fmla="*/ 373986 h 485776"/>
              <a:gd name="connsiteX8-37" fmla="*/ 0 w 533400"/>
              <a:gd name="connsiteY8-38" fmla="*/ 219076 h 485776"/>
              <a:gd name="connsiteX9-39" fmla="*/ 266700 w 533400"/>
              <a:gd name="connsiteY9-40" fmla="*/ 0 h 48577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533400" h="485776">
                <a:moveTo>
                  <a:pt x="266700" y="0"/>
                </a:moveTo>
                <a:cubicBezTo>
                  <a:pt x="413994" y="0"/>
                  <a:pt x="533400" y="98084"/>
                  <a:pt x="533400" y="219076"/>
                </a:cubicBezTo>
                <a:cubicBezTo>
                  <a:pt x="533400" y="340068"/>
                  <a:pt x="413994" y="438152"/>
                  <a:pt x="266700" y="438152"/>
                </a:cubicBezTo>
                <a:lnTo>
                  <a:pt x="226318" y="434808"/>
                </a:lnTo>
                <a:lnTo>
                  <a:pt x="228600" y="435769"/>
                </a:lnTo>
                <a:cubicBezTo>
                  <a:pt x="203994" y="452438"/>
                  <a:pt x="203476" y="475989"/>
                  <a:pt x="154781" y="485776"/>
                </a:cubicBezTo>
                <a:cubicBezTo>
                  <a:pt x="163662" y="453078"/>
                  <a:pt x="145013" y="434146"/>
                  <a:pt x="140129" y="408331"/>
                </a:cubicBezTo>
                <a:lnTo>
                  <a:pt x="78115" y="373986"/>
                </a:lnTo>
                <a:cubicBezTo>
                  <a:pt x="29851" y="334341"/>
                  <a:pt x="0" y="279572"/>
                  <a:pt x="0" y="219076"/>
                </a:cubicBezTo>
                <a:cubicBezTo>
                  <a:pt x="0" y="98084"/>
                  <a:pt x="119406" y="0"/>
                  <a:pt x="266700"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800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rPr>
              <a:t>……</a:t>
            </a: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t>WHAT IS WEB SCRAPING ?</a:t>
            </a:r>
          </a:p>
        </p:txBody>
      </p:sp>
      <p:sp>
        <p:nvSpPr>
          <p:cNvPr id="3" name="Content Placeholder 2"/>
          <p:cNvSpPr>
            <a:spLocks noGrp="1"/>
          </p:cNvSpPr>
          <p:nvPr>
            <p:ph idx="1"/>
          </p:nvPr>
        </p:nvSpPr>
        <p:spPr>
          <a:xfrm>
            <a:off x="838200" y="1987550"/>
            <a:ext cx="10591800" cy="2752725"/>
          </a:xfrm>
          <a:solidFill>
            <a:schemeClr val="tx1"/>
          </a:solidFill>
        </p:spPr>
        <p:txBody>
          <a:bodyPr/>
          <a:lstStyle/>
          <a:p>
            <a:pPr marL="0" indent="0" algn="just">
              <a:buNone/>
            </a:pPr>
            <a:r>
              <a:rPr lang="en-US" altLang="en-US">
                <a:solidFill>
                  <a:schemeClr val="bg1"/>
                </a:solidFill>
              </a:rPr>
              <a:t>Web scraping is a technique used to extract information from websites. It involves fetching the content of a web page and then parsing that content to retrieve specific data, such as text, images, or links. This process can be automated using various programming languages and libraries, making it efficient for gathering large amounts of data from multiple sources quickly.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userDrawn="1">
            <p:ph type="title"/>
          </p:nvPr>
        </p:nvSpPr>
        <p:spPr>
          <a:xfrm>
            <a:off x="1619250" y="142240"/>
            <a:ext cx="9810750" cy="1043305"/>
          </a:xfrm>
        </p:spPr>
        <p:txBody>
          <a:bodyPr vert="horz" wrap="square" lIns="91440" tIns="45720" rIns="91440" bIns="45720" anchor="ctr"/>
          <a:lstStyle/>
          <a:p>
            <a:pPr algn="ctr" eaLnBrk="1" hangingPunct="1"/>
            <a:r>
              <a:rPr lang="en-US" sz="4400" dirty="0">
                <a:sym typeface="+mn-ea"/>
              </a:rPr>
              <a:t>HOW WEB SCRAPER WORKS ?</a:t>
            </a:r>
            <a:endParaRPr lang="en-US" altLang="zh-CN" sz="4400" dirty="0">
              <a:latin typeface="Arial Black" panose="020B0A04020102020204" charset="0"/>
              <a:cs typeface="Arial Black" panose="020B0A04020102020204" charset="0"/>
            </a:endParaRPr>
          </a:p>
        </p:txBody>
      </p:sp>
      <p:sp>
        <p:nvSpPr>
          <p:cNvPr id="6147" name="椭圆 5"/>
          <p:cNvSpPr/>
          <p:nvPr/>
        </p:nvSpPr>
        <p:spPr>
          <a:xfrm>
            <a:off x="1625600" y="1101408"/>
            <a:ext cx="2327275" cy="2327275"/>
          </a:xfrm>
          <a:prstGeom prst="ellipse">
            <a:avLst/>
          </a:prstGeom>
          <a:solidFill>
            <a:srgbClr val="000000"/>
          </a:solidFill>
          <a:ln w="9525" cap="flat" cmpd="sng">
            <a:solidFill>
              <a:schemeClr val="tx1"/>
            </a:solidFill>
            <a:prstDash val="solid"/>
            <a:headEnd type="none" w="med" len="med"/>
            <a:tailEnd type="none" w="med" len="med"/>
          </a:ln>
        </p:spPr>
        <p:txBody>
          <a:bodyPr/>
          <a:lstStyle/>
          <a:p>
            <a:endParaRPr lang="zh-CN" altLang="en-US" dirty="0">
              <a:latin typeface="Calibri" panose="020F0502020204030204" pitchFamily="34" charset="0"/>
              <a:ea typeface="Calibri" panose="020F0502020204030204" pitchFamily="34" charset="0"/>
            </a:endParaRPr>
          </a:p>
        </p:txBody>
      </p:sp>
      <p:sp>
        <p:nvSpPr>
          <p:cNvPr id="6148" name="椭圆 6"/>
          <p:cNvSpPr/>
          <p:nvPr/>
        </p:nvSpPr>
        <p:spPr>
          <a:xfrm>
            <a:off x="5016500" y="1101408"/>
            <a:ext cx="2327275" cy="2327275"/>
          </a:xfrm>
          <a:prstGeom prst="ellipse">
            <a:avLst/>
          </a:prstGeom>
          <a:solidFill>
            <a:srgbClr val="000000"/>
          </a:solidFill>
          <a:ln w="9525" cap="flat" cmpd="sng">
            <a:solidFill>
              <a:schemeClr val="tx1"/>
            </a:solidFill>
            <a:prstDash val="solid"/>
            <a:headEnd type="none" w="med" len="med"/>
            <a:tailEnd type="none" w="med" len="med"/>
          </a:ln>
        </p:spPr>
        <p:txBody>
          <a:bodyPr/>
          <a:lstStyle/>
          <a:p>
            <a:endParaRPr lang="zh-CN" altLang="en-US" dirty="0">
              <a:latin typeface="Calibri" panose="020F0502020204030204" pitchFamily="34" charset="0"/>
              <a:ea typeface="Calibri" panose="020F0502020204030204" pitchFamily="34" charset="0"/>
            </a:endParaRPr>
          </a:p>
        </p:txBody>
      </p:sp>
      <p:sp>
        <p:nvSpPr>
          <p:cNvPr id="6149" name="椭圆 7"/>
          <p:cNvSpPr/>
          <p:nvPr/>
        </p:nvSpPr>
        <p:spPr>
          <a:xfrm>
            <a:off x="8407400" y="1101408"/>
            <a:ext cx="2327275" cy="2327275"/>
          </a:xfrm>
          <a:prstGeom prst="ellipse">
            <a:avLst/>
          </a:prstGeom>
          <a:solidFill>
            <a:srgbClr val="000000"/>
          </a:solidFill>
          <a:ln w="9525" cap="flat" cmpd="sng">
            <a:solidFill>
              <a:schemeClr val="tx1"/>
            </a:solidFill>
            <a:prstDash val="solid"/>
            <a:headEnd type="none" w="med" len="med"/>
            <a:tailEnd type="none" w="med" len="med"/>
          </a:ln>
        </p:spPr>
        <p:txBody>
          <a:bodyPr/>
          <a:lstStyle/>
          <a:p>
            <a:endParaRPr lang="zh-CN" altLang="en-US" dirty="0">
              <a:latin typeface="Calibri" panose="020F0502020204030204" pitchFamily="34" charset="0"/>
              <a:ea typeface="Calibri" panose="020F0502020204030204" pitchFamily="34" charset="0"/>
            </a:endParaRPr>
          </a:p>
        </p:txBody>
      </p:sp>
      <p:sp>
        <p:nvSpPr>
          <p:cNvPr id="15" name="Oval 7"/>
          <p:cNvSpPr>
            <a:spLocks noChangeArrowheads="1"/>
          </p:cNvSpPr>
          <p:nvPr/>
        </p:nvSpPr>
        <p:spPr bwMode="auto">
          <a:xfrm>
            <a:off x="2544128" y="1296670"/>
            <a:ext cx="444500" cy="442913"/>
          </a:xfrm>
          <a:prstGeom prst="ellipse">
            <a:avLst/>
          </a:prstGeom>
          <a:solidFill>
            <a:srgbClr val="FFFFFF"/>
          </a:solidFill>
          <a:ln w="38100" cap="flat">
            <a:solidFill>
              <a:srgbClr val="000000"/>
            </a:solidFill>
            <a:prstDash val="solid"/>
            <a:miter lim="800000"/>
          </a:ln>
        </p:spPr>
        <p:txBody>
          <a:bodyPr wrap="square" lIns="0" tIns="0" rIns="0" bIns="0">
            <a:norm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Unicode MS" panose="020B0604020202020204" charset="-122"/>
                <a:ea typeface="Arial Unicode MS" panose="020B0604020202020204" charset="-122"/>
                <a:cs typeface="+mn-cs"/>
              </a:rPr>
              <a:t>1</a:t>
            </a:r>
            <a:endParaRPr kumimoji="0" lang="zh-CN" altLang="en-US" sz="1800" b="1" i="0" u="none" strike="noStrike" kern="1200" cap="none" spc="0" normalizeH="0" baseline="0" noProof="0" dirty="0">
              <a:ln>
                <a:noFill/>
              </a:ln>
              <a:solidFill>
                <a:srgbClr val="000000"/>
              </a:solidFill>
              <a:effectLst/>
              <a:uLnTx/>
              <a:uFillTx/>
              <a:latin typeface="Arial Unicode MS" panose="020B0604020202020204" charset="-122"/>
              <a:ea typeface="Arial Unicode MS" panose="020B0604020202020204" charset="-122"/>
              <a:cs typeface="+mn-cs"/>
            </a:endParaRPr>
          </a:p>
        </p:txBody>
      </p:sp>
      <p:sp>
        <p:nvSpPr>
          <p:cNvPr id="16" name="Oval 9"/>
          <p:cNvSpPr>
            <a:spLocks noChangeArrowheads="1"/>
          </p:cNvSpPr>
          <p:nvPr/>
        </p:nvSpPr>
        <p:spPr bwMode="auto">
          <a:xfrm>
            <a:off x="5958205" y="1296670"/>
            <a:ext cx="442913" cy="442913"/>
          </a:xfrm>
          <a:prstGeom prst="ellipse">
            <a:avLst/>
          </a:prstGeom>
          <a:solidFill>
            <a:srgbClr val="FFFFFF"/>
          </a:solidFill>
          <a:ln w="38100" cap="flat">
            <a:solidFill>
              <a:srgbClr val="000000"/>
            </a:solidFill>
            <a:prstDash val="solid"/>
            <a:miter lim="800000"/>
          </a:ln>
        </p:spPr>
        <p:txBody>
          <a:bodyPr wrap="square" lIns="0" tIns="0" rIns="0" bIns="0">
            <a:norm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Unicode MS" panose="020B0604020202020204" charset="-122"/>
                <a:ea typeface="Arial Unicode MS" panose="020B0604020202020204" charset="-122"/>
                <a:cs typeface="+mn-cs"/>
              </a:rPr>
              <a:t>2</a:t>
            </a:r>
            <a:endParaRPr kumimoji="0" lang="zh-CN" altLang="en-US" sz="1800" b="1" i="0" u="none" strike="noStrike" kern="1200" cap="none" spc="0" normalizeH="0" baseline="0" noProof="0" dirty="0">
              <a:ln>
                <a:noFill/>
              </a:ln>
              <a:solidFill>
                <a:srgbClr val="000000"/>
              </a:solidFill>
              <a:effectLst/>
              <a:uLnTx/>
              <a:uFillTx/>
              <a:latin typeface="Arial Unicode MS" panose="020B0604020202020204" charset="-122"/>
              <a:ea typeface="Arial Unicode MS" panose="020B0604020202020204" charset="-122"/>
              <a:cs typeface="+mn-cs"/>
            </a:endParaRPr>
          </a:p>
        </p:txBody>
      </p:sp>
      <p:sp>
        <p:nvSpPr>
          <p:cNvPr id="17" name="Oval 11"/>
          <p:cNvSpPr>
            <a:spLocks noChangeArrowheads="1"/>
          </p:cNvSpPr>
          <p:nvPr/>
        </p:nvSpPr>
        <p:spPr bwMode="auto">
          <a:xfrm>
            <a:off x="9370378" y="1296670"/>
            <a:ext cx="442913" cy="442913"/>
          </a:xfrm>
          <a:prstGeom prst="ellipse">
            <a:avLst/>
          </a:prstGeom>
          <a:solidFill>
            <a:srgbClr val="FFFFFF"/>
          </a:solidFill>
          <a:ln w="38100" cap="flat">
            <a:solidFill>
              <a:srgbClr val="000000"/>
            </a:solidFill>
            <a:prstDash val="solid"/>
            <a:miter lim="800000"/>
          </a:ln>
        </p:spPr>
        <p:txBody>
          <a:bodyPr wrap="square" lIns="0" tIns="0" rIns="0" bIns="0">
            <a:norm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Unicode MS" panose="020B0604020202020204" charset="-122"/>
                <a:ea typeface="Arial Unicode MS" panose="020B0604020202020204" charset="-122"/>
                <a:cs typeface="+mn-cs"/>
              </a:rPr>
              <a:t>3</a:t>
            </a:r>
            <a:endParaRPr kumimoji="0" lang="zh-CN" altLang="en-US" sz="1800" b="1" i="0" u="none" strike="noStrike" kern="1200" cap="none" spc="0" normalizeH="0" baseline="0" noProof="0" dirty="0">
              <a:ln>
                <a:noFill/>
              </a:ln>
              <a:solidFill>
                <a:srgbClr val="000000"/>
              </a:solidFill>
              <a:effectLst/>
              <a:uLnTx/>
              <a:uFillTx/>
              <a:latin typeface="Arial Unicode MS" panose="020B0604020202020204" charset="-122"/>
              <a:ea typeface="Arial Unicode MS" panose="020B0604020202020204" charset="-122"/>
              <a:cs typeface="+mn-cs"/>
            </a:endParaRPr>
          </a:p>
        </p:txBody>
      </p:sp>
      <p:sp>
        <p:nvSpPr>
          <p:cNvPr id="21" name="文本框 34"/>
          <p:cNvSpPr txBox="1">
            <a:spLocks noChangeArrowheads="1"/>
          </p:cNvSpPr>
          <p:nvPr/>
        </p:nvSpPr>
        <p:spPr bwMode="auto">
          <a:xfrm>
            <a:off x="1176655" y="3679825"/>
            <a:ext cx="2622550" cy="2887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nSpc>
                <a:spcPct val="100000"/>
              </a:lnSpc>
              <a:spcBef>
                <a:spcPct val="0"/>
              </a:spcBef>
              <a:buFont typeface="Arial" panose="020B0604020202020204" pitchFamily="34" charset="0"/>
              <a:buNone/>
              <a:defRPr sz="3600" b="1">
                <a:solidFill>
                  <a:schemeClr val="accent1"/>
                </a:solidFill>
                <a:latin typeface="黑体" panose="02010609060101010101" pitchFamily="49" charset="-122"/>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400">
                <a:latin typeface="Calibri" panose="020F0502020204030204" pitchFamily="3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ea typeface="SimSun"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latin typeface="Calibri" panose="020F0502020204030204" pitchFamily="34" charset="0"/>
                <a:ea typeface="SimSun"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latin typeface="Calibri" panose="020F0502020204030204" pitchFamily="34" charset="0"/>
                <a:ea typeface="SimSun"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latin typeface="Calibri" panose="020F0502020204030204" pitchFamily="34" charset="0"/>
                <a:ea typeface="SimSun"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latin typeface="Calibri" panose="020F0502020204030204" pitchFamily="34" charset="0"/>
                <a:ea typeface="SimSun" panose="02010600030101010101" pitchFamily="2" charset="-122"/>
              </a:defRPr>
            </a:lvl9pPr>
          </a:lstStyle>
          <a:p>
            <a:pPr marL="0" marR="0" lvl="0" indent="0" algn="l" defTabSz="914400" rtl="0" eaLnBrk="0" fontAlgn="base" latinLnBrk="0" hangingPunct="0">
              <a:lnSpc>
                <a:spcPct val="130000"/>
              </a:lnSpc>
              <a:spcBef>
                <a:spcPct val="0"/>
              </a:spcBef>
              <a:spcAft>
                <a:spcPct val="0"/>
              </a:spcAft>
              <a:buClrTx/>
              <a:buSzTx/>
              <a:buFont typeface="Arial" panose="020B0604020202020204" pitchFamily="34" charset="0"/>
              <a:buNone/>
              <a:defRPr/>
            </a:pPr>
            <a:r>
              <a:rPr kumimoji="0" lang="en-US" altLang="en-US" sz="2000" i="0" u="none" strike="noStrike" kern="1200" cap="none" spc="0" normalizeH="0" baseline="0" noProof="0">
                <a:ln>
                  <a:noFill/>
                </a:ln>
                <a:solidFill>
                  <a:schemeClr val="tx1">
                    <a:lumMod val="65000"/>
                    <a:lumOff val="35000"/>
                  </a:schemeClr>
                </a:solidFill>
                <a:effectLst/>
                <a:uLnTx/>
                <a:uFillTx/>
                <a:latin typeface="+mn-lt"/>
                <a:ea typeface="Arial Unicode MS" panose="020B0604020202020204" charset="-122"/>
                <a:cs typeface="+mn-cs"/>
              </a:rPr>
              <a:t>Sending a request to the web server to retrieve the HTML content of a web page. This is typically done using libraries like requests in Python.</a:t>
            </a:r>
          </a:p>
          <a:p>
            <a:pPr marL="0" marR="0" lvl="0" indent="0" algn="l" defTabSz="914400" rtl="0" eaLnBrk="0" fontAlgn="base" latinLnBrk="0" hangingPunct="0">
              <a:lnSpc>
                <a:spcPct val="130000"/>
              </a:lnSpc>
              <a:spcBef>
                <a:spcPct val="0"/>
              </a:spcBef>
              <a:spcAft>
                <a:spcPct val="0"/>
              </a:spcAft>
              <a:buClrTx/>
              <a:buSzTx/>
              <a:buFont typeface="Arial" panose="020B0604020202020204" pitchFamily="34" charset="0"/>
              <a:buNone/>
              <a:defRPr/>
            </a:pPr>
            <a:endParaRPr kumimoji="0" lang="en-US" altLang="en-US" sz="2000" i="0" u="none" strike="noStrike" kern="1200" cap="none" spc="0" normalizeH="0" baseline="0" noProof="0">
              <a:ln>
                <a:noFill/>
              </a:ln>
              <a:solidFill>
                <a:schemeClr val="tx1">
                  <a:lumMod val="65000"/>
                  <a:lumOff val="35000"/>
                </a:schemeClr>
              </a:solidFill>
              <a:effectLst/>
              <a:uLnTx/>
              <a:uFillTx/>
              <a:latin typeface="+mn-lt"/>
              <a:ea typeface="Arial Unicode MS" panose="020B0604020202020204" charset="-122"/>
              <a:cs typeface="+mn-cs"/>
            </a:endParaRPr>
          </a:p>
          <a:p>
            <a:pPr marL="0" marR="0" lvl="0" indent="0" algn="l" defTabSz="914400" rtl="0" eaLnBrk="0" fontAlgn="base" latinLnBrk="0" hangingPunct="0">
              <a:lnSpc>
                <a:spcPct val="130000"/>
              </a:lnSpc>
              <a:spcBef>
                <a:spcPct val="0"/>
              </a:spcBef>
              <a:spcAft>
                <a:spcPct val="0"/>
              </a:spcAft>
              <a:buClrTx/>
              <a:buSzTx/>
              <a:buFont typeface="Arial" panose="020B0604020202020204" pitchFamily="34" charset="0"/>
              <a:buNone/>
              <a:defRPr/>
            </a:pPr>
            <a:endParaRPr kumimoji="0" lang="en-US" altLang="en-US" sz="2000" i="0" u="none" strike="noStrike" kern="1200" cap="none" spc="0" normalizeH="0" baseline="0" noProof="0">
              <a:ln>
                <a:noFill/>
              </a:ln>
              <a:solidFill>
                <a:schemeClr val="tx1">
                  <a:lumMod val="65000"/>
                  <a:lumOff val="35000"/>
                </a:schemeClr>
              </a:solidFill>
              <a:effectLst/>
              <a:uLnTx/>
              <a:uFillTx/>
              <a:latin typeface="+mn-lt"/>
              <a:ea typeface="Arial Unicode MS" panose="020B0604020202020204" charset="-122"/>
              <a:cs typeface="+mn-cs"/>
            </a:endParaRPr>
          </a:p>
        </p:txBody>
      </p:sp>
      <p:sp>
        <p:nvSpPr>
          <p:cNvPr id="23" name="文本框 34"/>
          <p:cNvSpPr txBox="1">
            <a:spLocks noChangeArrowheads="1"/>
          </p:cNvSpPr>
          <p:nvPr/>
        </p:nvSpPr>
        <p:spPr bwMode="auto">
          <a:xfrm>
            <a:off x="4785995" y="3679825"/>
            <a:ext cx="2776855" cy="2887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nSpc>
                <a:spcPct val="100000"/>
              </a:lnSpc>
              <a:spcBef>
                <a:spcPct val="0"/>
              </a:spcBef>
              <a:buFont typeface="Arial" panose="020B0604020202020204" pitchFamily="34" charset="0"/>
              <a:buNone/>
              <a:defRPr sz="3600" b="1">
                <a:solidFill>
                  <a:schemeClr val="accent1"/>
                </a:solidFill>
                <a:latin typeface="黑体" panose="02010609060101010101" pitchFamily="49" charset="-122"/>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400">
                <a:latin typeface="Calibri" panose="020F0502020204030204" pitchFamily="3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ea typeface="SimSun"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latin typeface="Calibri" panose="020F0502020204030204" pitchFamily="34" charset="0"/>
                <a:ea typeface="SimSun"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latin typeface="Calibri" panose="020F0502020204030204" pitchFamily="34" charset="0"/>
                <a:ea typeface="SimSun"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latin typeface="Calibri" panose="020F0502020204030204" pitchFamily="34" charset="0"/>
                <a:ea typeface="SimSun"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latin typeface="Calibri" panose="020F0502020204030204" pitchFamily="34" charset="0"/>
                <a:ea typeface="SimSun" panose="02010600030101010101" pitchFamily="2" charset="-122"/>
              </a:defRPr>
            </a:lvl9pPr>
          </a:lstStyle>
          <a:p>
            <a:pPr marL="0" marR="0" lvl="0" indent="0" algn="l" defTabSz="914400" rtl="0" eaLnBrk="0" fontAlgn="base" latinLnBrk="0" hangingPunct="0">
              <a:lnSpc>
                <a:spcPct val="130000"/>
              </a:lnSpc>
              <a:spcBef>
                <a:spcPct val="0"/>
              </a:spcBef>
              <a:spcAft>
                <a:spcPct val="0"/>
              </a:spcAft>
              <a:buClrTx/>
              <a:buSzTx/>
              <a:buFont typeface="Arial" panose="020B0604020202020204" pitchFamily="34" charset="0"/>
              <a:buNone/>
              <a:defRPr/>
            </a:pPr>
            <a:r>
              <a:rPr kumimoji="0" lang="en-US" altLang="en-US" sz="2000" i="0" u="none" strike="noStrike" kern="1200" cap="none" spc="0" normalizeH="0" baseline="0" noProof="0">
                <a:ln>
                  <a:noFill/>
                </a:ln>
                <a:solidFill>
                  <a:schemeClr val="tx1">
                    <a:lumMod val="65000"/>
                    <a:lumOff val="35000"/>
                  </a:schemeClr>
                </a:solidFill>
                <a:effectLst/>
                <a:uLnTx/>
                <a:uFillTx/>
                <a:latin typeface="+mn-lt"/>
                <a:ea typeface="Arial Unicode MS" panose="020B0604020202020204" charset="-122"/>
                <a:cs typeface="+mn-cs"/>
              </a:rPr>
              <a:t>Analyzing the HTML structure to locate and extract the desired data. Tools like Beautiful Soup or lxml help in navigating and manipulating the HTML.</a:t>
            </a:r>
          </a:p>
          <a:p>
            <a:pPr marL="0" marR="0" lvl="0" indent="0" algn="l" defTabSz="914400" rtl="0" eaLnBrk="0" fontAlgn="base" latinLnBrk="0" hangingPunct="0">
              <a:lnSpc>
                <a:spcPct val="130000"/>
              </a:lnSpc>
              <a:spcBef>
                <a:spcPct val="0"/>
              </a:spcBef>
              <a:spcAft>
                <a:spcPct val="0"/>
              </a:spcAft>
              <a:buClrTx/>
              <a:buSzTx/>
              <a:buFont typeface="Arial" panose="020B0604020202020204" pitchFamily="34" charset="0"/>
              <a:buNone/>
              <a:defRPr/>
            </a:pPr>
            <a:endParaRPr kumimoji="0" lang="en-US" altLang="en-US" sz="2000" i="0" u="none" strike="noStrike" kern="1200" cap="none" spc="0" normalizeH="0" baseline="0" noProof="0">
              <a:ln>
                <a:noFill/>
              </a:ln>
              <a:solidFill>
                <a:schemeClr val="tx1">
                  <a:lumMod val="65000"/>
                  <a:lumOff val="35000"/>
                </a:schemeClr>
              </a:solidFill>
              <a:effectLst/>
              <a:uLnTx/>
              <a:uFillTx/>
              <a:latin typeface="+mn-lt"/>
              <a:ea typeface="Arial Unicode MS" panose="020B0604020202020204" charset="-122"/>
              <a:cs typeface="+mn-cs"/>
            </a:endParaRPr>
          </a:p>
          <a:p>
            <a:pPr marL="0" marR="0" lvl="0" indent="0" algn="l" defTabSz="914400" rtl="0" eaLnBrk="0" fontAlgn="base" latinLnBrk="0" hangingPunct="0">
              <a:lnSpc>
                <a:spcPct val="130000"/>
              </a:lnSpc>
              <a:spcBef>
                <a:spcPct val="0"/>
              </a:spcBef>
              <a:spcAft>
                <a:spcPct val="0"/>
              </a:spcAft>
              <a:buClrTx/>
              <a:buSzTx/>
              <a:buFont typeface="Arial" panose="020B0604020202020204" pitchFamily="34" charset="0"/>
              <a:buNone/>
              <a:defRPr/>
            </a:pPr>
            <a:endParaRPr kumimoji="0" lang="en-US" altLang="en-US" sz="2000" i="0" u="none" strike="noStrike" kern="1200" cap="none" spc="0" normalizeH="0" baseline="0" noProof="0">
              <a:ln>
                <a:noFill/>
              </a:ln>
              <a:solidFill>
                <a:schemeClr val="tx1">
                  <a:lumMod val="65000"/>
                  <a:lumOff val="35000"/>
                </a:schemeClr>
              </a:solidFill>
              <a:effectLst/>
              <a:uLnTx/>
              <a:uFillTx/>
              <a:latin typeface="+mn-lt"/>
              <a:ea typeface="Arial Unicode MS" panose="020B0604020202020204" charset="-122"/>
              <a:cs typeface="+mn-cs"/>
            </a:endParaRPr>
          </a:p>
        </p:txBody>
      </p:sp>
      <p:sp>
        <p:nvSpPr>
          <p:cNvPr id="25" name="文本框 34"/>
          <p:cNvSpPr txBox="1">
            <a:spLocks noChangeArrowheads="1"/>
          </p:cNvSpPr>
          <p:nvPr/>
        </p:nvSpPr>
        <p:spPr bwMode="auto">
          <a:xfrm>
            <a:off x="8489950" y="3679825"/>
            <a:ext cx="2729230" cy="2887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nSpc>
                <a:spcPct val="100000"/>
              </a:lnSpc>
              <a:spcBef>
                <a:spcPct val="0"/>
              </a:spcBef>
              <a:buFont typeface="Arial" panose="020B0604020202020204" pitchFamily="34" charset="0"/>
              <a:buNone/>
              <a:defRPr sz="3600" b="1">
                <a:solidFill>
                  <a:schemeClr val="accent1"/>
                </a:solidFill>
                <a:latin typeface="黑体" panose="02010609060101010101" pitchFamily="49" charset="-122"/>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400">
                <a:latin typeface="Calibri" panose="020F0502020204030204" pitchFamily="3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ea typeface="SimSun"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latin typeface="Calibri" panose="020F0502020204030204" pitchFamily="34" charset="0"/>
                <a:ea typeface="SimSun"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latin typeface="Calibri" panose="020F0502020204030204" pitchFamily="34" charset="0"/>
                <a:ea typeface="SimSun"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latin typeface="Calibri" panose="020F0502020204030204" pitchFamily="34" charset="0"/>
                <a:ea typeface="SimSun"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latin typeface="Calibri" panose="020F0502020204030204" pitchFamily="34" charset="0"/>
                <a:ea typeface="SimSun" panose="02010600030101010101" pitchFamily="2" charset="-122"/>
              </a:defRPr>
            </a:lvl9pPr>
          </a:lstStyle>
          <a:p>
            <a:pPr marL="0" marR="0" lvl="0" indent="0" algn="l" defTabSz="914400" rtl="0" eaLnBrk="0" fontAlgn="base" latinLnBrk="0" hangingPunct="0">
              <a:lnSpc>
                <a:spcPct val="130000"/>
              </a:lnSpc>
              <a:spcBef>
                <a:spcPct val="0"/>
              </a:spcBef>
              <a:spcAft>
                <a:spcPct val="0"/>
              </a:spcAft>
              <a:buClrTx/>
              <a:buSzTx/>
              <a:buFont typeface="Arial" panose="020B0604020202020204" pitchFamily="34" charset="0"/>
              <a:buNone/>
              <a:defRPr/>
            </a:pPr>
            <a:r>
              <a:rPr lang="en-US" altLang="en-US" sz="2000" noProof="0">
                <a:ln>
                  <a:noFill/>
                </a:ln>
                <a:solidFill>
                  <a:schemeClr val="tx1">
                    <a:lumMod val="65000"/>
                    <a:lumOff val="35000"/>
                  </a:schemeClr>
                </a:solidFill>
                <a:effectLst/>
                <a:uLnTx/>
                <a:uFillTx/>
                <a:latin typeface="+mn-lt"/>
                <a:ea typeface="Arial Unicode MS" panose="020B0604020202020204" charset="-122"/>
                <a:sym typeface="+mn-ea"/>
              </a:rPr>
              <a:t>Once the data is extracted, it can be stored in different formats, such as CSV, JSON, or databases, for further analysis and use.</a:t>
            </a:r>
            <a:endParaRPr kumimoji="0" lang="en-US" altLang="en-US" sz="2000" i="0" u="none" strike="noStrike" kern="1200" cap="none" spc="0" normalizeH="0" baseline="0" noProof="0">
              <a:ln>
                <a:noFill/>
              </a:ln>
              <a:solidFill>
                <a:schemeClr val="tx1">
                  <a:lumMod val="65000"/>
                  <a:lumOff val="35000"/>
                </a:schemeClr>
              </a:solidFill>
              <a:effectLst/>
              <a:uLnTx/>
              <a:uFillTx/>
              <a:latin typeface="+mn-lt"/>
              <a:ea typeface="Arial Unicode MS" panose="020B0604020202020204" charset="-122"/>
              <a:cs typeface="+mn-cs"/>
            </a:endParaRPr>
          </a:p>
        </p:txBody>
      </p:sp>
      <p:sp>
        <p:nvSpPr>
          <p:cNvPr id="26" name="文本框 34"/>
          <p:cNvSpPr txBox="1">
            <a:spLocks noChangeArrowheads="1"/>
          </p:cNvSpPr>
          <p:nvPr/>
        </p:nvSpPr>
        <p:spPr bwMode="auto">
          <a:xfrm>
            <a:off x="8737600" y="1918335"/>
            <a:ext cx="1709420" cy="694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nSpc>
                <a:spcPct val="100000"/>
              </a:lnSpc>
              <a:spcBef>
                <a:spcPct val="0"/>
              </a:spcBef>
              <a:buFont typeface="Arial" panose="020B0604020202020204" pitchFamily="34" charset="0"/>
              <a:buNone/>
              <a:defRPr sz="3600" b="1">
                <a:solidFill>
                  <a:schemeClr val="accent1"/>
                </a:solidFill>
                <a:latin typeface="黑体" panose="02010609060101010101" pitchFamily="49" charset="-122"/>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400">
                <a:latin typeface="Calibri" panose="020F0502020204030204" pitchFamily="3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ea typeface="SimSun"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latin typeface="Calibri" panose="020F0502020204030204" pitchFamily="34" charset="0"/>
                <a:ea typeface="SimSun"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latin typeface="Calibri" panose="020F0502020204030204" pitchFamily="34" charset="0"/>
                <a:ea typeface="SimSun"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latin typeface="Calibri" panose="020F0502020204030204" pitchFamily="34" charset="0"/>
                <a:ea typeface="SimSun"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latin typeface="Calibri" panose="020F0502020204030204" pitchFamily="34" charset="0"/>
                <a:ea typeface="SimSun" panose="02010600030101010101" pitchFamily="2" charset="-122"/>
              </a:defRPr>
            </a:lvl9pPr>
          </a:lstStyle>
          <a:p>
            <a:pPr marL="0" marR="0" lvl="0" indent="0" algn="ctr" defTabSz="914400" rtl="0" eaLnBrk="0" fontAlgn="base" latinLnBrk="0" hangingPunct="0">
              <a:lnSpc>
                <a:spcPct val="130000"/>
              </a:lnSpc>
              <a:spcBef>
                <a:spcPct val="0"/>
              </a:spcBef>
              <a:spcAft>
                <a:spcPct val="0"/>
              </a:spcAft>
              <a:buClrTx/>
              <a:buSzTx/>
              <a:buFont typeface="Arial" panose="020B0604020202020204" pitchFamily="34" charset="0"/>
              <a:buNone/>
              <a:defRPr/>
            </a:pPr>
            <a:r>
              <a:rPr lang="en-US" altLang="zh-CN" sz="2800" noProof="0">
                <a:ln>
                  <a:noFill/>
                </a:ln>
                <a:solidFill>
                  <a:schemeClr val="bg1"/>
                </a:solidFill>
                <a:effectLst/>
                <a:uLnTx/>
                <a:uFillTx/>
                <a:latin typeface="+mn-lt"/>
                <a:ea typeface="Arial Unicode MS" panose="020B0604020202020204" charset="-122"/>
                <a:sym typeface="+mn-ea"/>
              </a:rPr>
              <a:t>DATA STORAGE</a:t>
            </a:r>
            <a:endParaRPr kumimoji="0" lang="en-US" altLang="zh-CN" sz="2800" b="1" i="0" u="none" strike="noStrike" kern="1200" cap="none" spc="0" normalizeH="0" baseline="0" noProof="0">
              <a:ln>
                <a:noFill/>
              </a:ln>
              <a:solidFill>
                <a:schemeClr val="bg1"/>
              </a:solidFill>
              <a:effectLst/>
              <a:uLnTx/>
              <a:uFillTx/>
              <a:latin typeface="+mn-lt"/>
              <a:ea typeface="Arial Unicode MS" panose="020B0604020202020204" charset="-122"/>
              <a:cs typeface="+mn-cs"/>
            </a:endParaRPr>
          </a:p>
        </p:txBody>
      </p:sp>
      <p:sp>
        <p:nvSpPr>
          <p:cNvPr id="2" name="文本框 34"/>
          <p:cNvSpPr txBox="1">
            <a:spLocks noChangeArrowheads="1"/>
          </p:cNvSpPr>
          <p:nvPr/>
        </p:nvSpPr>
        <p:spPr bwMode="auto">
          <a:xfrm>
            <a:off x="1939290" y="1918335"/>
            <a:ext cx="1709420" cy="694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nSpc>
                <a:spcPct val="100000"/>
              </a:lnSpc>
              <a:spcBef>
                <a:spcPct val="0"/>
              </a:spcBef>
              <a:buFont typeface="Arial" panose="020B0604020202020204" pitchFamily="34" charset="0"/>
              <a:buNone/>
              <a:defRPr sz="3600" b="1">
                <a:solidFill>
                  <a:schemeClr val="accent1"/>
                </a:solidFill>
                <a:latin typeface="黑体" panose="02010609060101010101" pitchFamily="49" charset="-122"/>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400">
                <a:latin typeface="Calibri" panose="020F0502020204030204" pitchFamily="3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ea typeface="SimSun"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latin typeface="Calibri" panose="020F0502020204030204" pitchFamily="34" charset="0"/>
                <a:ea typeface="SimSun"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latin typeface="Calibri" panose="020F0502020204030204" pitchFamily="34" charset="0"/>
                <a:ea typeface="SimSun"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latin typeface="Calibri" panose="020F0502020204030204" pitchFamily="34" charset="0"/>
                <a:ea typeface="SimSun"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latin typeface="Calibri" panose="020F0502020204030204" pitchFamily="34" charset="0"/>
                <a:ea typeface="SimSun" panose="02010600030101010101" pitchFamily="2" charset="-122"/>
              </a:defRPr>
            </a:lvl9pPr>
          </a:lstStyle>
          <a:p>
            <a:pPr marL="0" marR="0" lvl="0" indent="0" algn="ctr" defTabSz="914400" rtl="0" eaLnBrk="0" fontAlgn="base" latinLnBrk="0" hangingPunct="0">
              <a:lnSpc>
                <a:spcPct val="13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a:ln>
                  <a:noFill/>
                </a:ln>
                <a:solidFill>
                  <a:schemeClr val="bg1"/>
                </a:solidFill>
                <a:effectLst/>
                <a:uLnTx/>
                <a:uFillTx/>
                <a:latin typeface="+mn-lt"/>
                <a:ea typeface="Arial Unicode MS" panose="020B0604020202020204" charset="-122"/>
                <a:cs typeface="+mn-cs"/>
              </a:rPr>
              <a:t>FETCHING</a:t>
            </a:r>
          </a:p>
        </p:txBody>
      </p:sp>
      <p:sp>
        <p:nvSpPr>
          <p:cNvPr id="3" name="文本框 34"/>
          <p:cNvSpPr txBox="1">
            <a:spLocks noChangeArrowheads="1"/>
          </p:cNvSpPr>
          <p:nvPr/>
        </p:nvSpPr>
        <p:spPr bwMode="auto">
          <a:xfrm>
            <a:off x="5338445" y="1918335"/>
            <a:ext cx="1709420" cy="694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nSpc>
                <a:spcPct val="100000"/>
              </a:lnSpc>
              <a:spcBef>
                <a:spcPct val="0"/>
              </a:spcBef>
              <a:buFont typeface="Arial" panose="020B0604020202020204" pitchFamily="34" charset="0"/>
              <a:buNone/>
              <a:defRPr sz="3600" b="1">
                <a:solidFill>
                  <a:schemeClr val="accent1"/>
                </a:solidFill>
                <a:latin typeface="黑体" panose="02010609060101010101" pitchFamily="49" charset="-122"/>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400">
                <a:latin typeface="Calibri" panose="020F0502020204030204" pitchFamily="3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ea typeface="SimSun"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latin typeface="Calibri" panose="020F0502020204030204" pitchFamily="34" charset="0"/>
                <a:ea typeface="SimSun"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latin typeface="Calibri" panose="020F0502020204030204" pitchFamily="34" charset="0"/>
                <a:ea typeface="SimSun"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latin typeface="Calibri" panose="020F0502020204030204" pitchFamily="34" charset="0"/>
                <a:ea typeface="SimSun"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latin typeface="Calibri" panose="020F0502020204030204" pitchFamily="34" charset="0"/>
                <a:ea typeface="SimSun" panose="02010600030101010101" pitchFamily="2" charset="-122"/>
              </a:defRPr>
            </a:lvl9pPr>
          </a:lstStyle>
          <a:p>
            <a:pPr marL="0" marR="0" lvl="0" indent="0" algn="ctr" defTabSz="914400" rtl="0" eaLnBrk="0" fontAlgn="base" latinLnBrk="0" hangingPunct="0">
              <a:lnSpc>
                <a:spcPct val="13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a:ln>
                  <a:noFill/>
                </a:ln>
                <a:solidFill>
                  <a:schemeClr val="bg1"/>
                </a:solidFill>
                <a:effectLst/>
                <a:uLnTx/>
                <a:uFillTx/>
                <a:latin typeface="+mn-lt"/>
                <a:ea typeface="Arial Unicode MS" panose="020B0604020202020204" charset="-122"/>
                <a:cs typeface="+mn-cs"/>
              </a:rPr>
              <a:t>PARSING</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LIBRARIES WHICH ARE USED ! </a:t>
            </a:r>
          </a:p>
        </p:txBody>
      </p:sp>
      <p:pic>
        <p:nvPicPr>
          <p:cNvPr id="3" name="Picture 2" descr="1"/>
          <p:cNvPicPr>
            <a:picLocks noChangeAspect="1"/>
          </p:cNvPicPr>
          <p:nvPr/>
        </p:nvPicPr>
        <p:blipFill>
          <a:blip r:embed="rId2"/>
          <a:stretch>
            <a:fillRect/>
          </a:stretch>
        </p:blipFill>
        <p:spPr>
          <a:xfrm>
            <a:off x="1796415" y="1608455"/>
            <a:ext cx="8703945" cy="49085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FUNCTION</a:t>
            </a:r>
          </a:p>
        </p:txBody>
      </p:sp>
      <p:pic>
        <p:nvPicPr>
          <p:cNvPr id="3" name="Picture 2" descr="C:\Users\Mr Laptop point\Desktop\BSSE 5th semester\nlp\2.jpg2"/>
          <p:cNvPicPr>
            <a:picLocks noChangeAspect="1"/>
          </p:cNvPicPr>
          <p:nvPr/>
        </p:nvPicPr>
        <p:blipFill>
          <a:blip r:embed="rId2"/>
          <a:srcRect t="985" b="985"/>
          <a:stretch>
            <a:fillRect/>
          </a:stretch>
        </p:blipFill>
        <p:spPr>
          <a:xfrm>
            <a:off x="1796415" y="1608455"/>
            <a:ext cx="8703945" cy="49085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3"/>
          <p:cNvPicPr>
            <a:picLocks noChangeAspect="1"/>
          </p:cNvPicPr>
          <p:nvPr/>
        </p:nvPicPr>
        <p:blipFill>
          <a:blip r:embed="rId2"/>
          <a:stretch>
            <a:fillRect/>
          </a:stretch>
        </p:blipFill>
        <p:spPr>
          <a:xfrm>
            <a:off x="2310765" y="911225"/>
            <a:ext cx="8184515" cy="51809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Mr Laptop point\Desktop\BSSE 5th semester\nlp\4.jpg4"/>
          <p:cNvPicPr>
            <a:picLocks noChangeAspect="1"/>
          </p:cNvPicPr>
          <p:nvPr/>
        </p:nvPicPr>
        <p:blipFill>
          <a:blip r:embed="rId2"/>
          <a:srcRect t="40" r="-2173" b="9664"/>
          <a:stretch>
            <a:fillRect/>
          </a:stretch>
        </p:blipFill>
        <p:spPr>
          <a:xfrm>
            <a:off x="2219960" y="867410"/>
            <a:ext cx="8322310" cy="53054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5"/>
          <p:cNvPicPr>
            <a:picLocks noChangeAspect="1"/>
          </p:cNvPicPr>
          <p:nvPr/>
        </p:nvPicPr>
        <p:blipFill>
          <a:blip r:embed="rId2"/>
          <a:stretch>
            <a:fillRect/>
          </a:stretch>
        </p:blipFill>
        <p:spPr>
          <a:xfrm>
            <a:off x="1000760" y="972820"/>
            <a:ext cx="10189845" cy="45459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839788" y="1227773"/>
            <a:ext cx="5157787" cy="823912"/>
          </a:xfrm>
        </p:spPr>
        <p:txBody>
          <a:bodyPr/>
          <a:lstStyle/>
          <a:p>
            <a:pPr algn="ctr"/>
            <a:r>
              <a:rPr lang="en-US" sz="4000"/>
              <a:t>TEXT</a:t>
            </a:r>
          </a:p>
        </p:txBody>
      </p:sp>
      <p:pic>
        <p:nvPicPr>
          <p:cNvPr id="10" name="Content Placeholder 9" descr="6"/>
          <p:cNvPicPr>
            <a:picLocks noGrp="1" noChangeAspect="1"/>
          </p:cNvPicPr>
          <p:nvPr>
            <p:ph sz="half" idx="2"/>
          </p:nvPr>
        </p:nvPicPr>
        <p:blipFill>
          <a:blip r:embed="rId2"/>
          <a:stretch>
            <a:fillRect/>
          </a:stretch>
        </p:blipFill>
        <p:spPr>
          <a:xfrm>
            <a:off x="840105" y="2150745"/>
            <a:ext cx="5157470" cy="3409950"/>
          </a:xfrm>
          <a:prstGeom prst="rect">
            <a:avLst/>
          </a:prstGeom>
        </p:spPr>
      </p:pic>
      <p:sp>
        <p:nvSpPr>
          <p:cNvPr id="7" name="Text Placeholder 6"/>
          <p:cNvSpPr>
            <a:spLocks noGrp="1"/>
          </p:cNvSpPr>
          <p:nvPr>
            <p:ph type="body" sz="quarter" idx="3"/>
          </p:nvPr>
        </p:nvSpPr>
        <p:spPr>
          <a:xfrm>
            <a:off x="5997575" y="1227773"/>
            <a:ext cx="5183188" cy="823912"/>
          </a:xfrm>
        </p:spPr>
        <p:txBody>
          <a:bodyPr/>
          <a:lstStyle/>
          <a:p>
            <a:pPr algn="ctr"/>
            <a:r>
              <a:rPr lang="en-US" sz="4000"/>
              <a:t>IMAGES</a:t>
            </a:r>
          </a:p>
        </p:txBody>
      </p:sp>
      <p:pic>
        <p:nvPicPr>
          <p:cNvPr id="11" name="Content Placeholder 10" descr="7"/>
          <p:cNvPicPr>
            <a:picLocks noGrp="1" noChangeAspect="1"/>
          </p:cNvPicPr>
          <p:nvPr>
            <p:ph sz="quarter" idx="4"/>
          </p:nvPr>
        </p:nvPicPr>
        <p:blipFill>
          <a:blip r:embed="rId3"/>
          <a:stretch>
            <a:fillRect/>
          </a:stretch>
        </p:blipFill>
        <p:spPr>
          <a:xfrm>
            <a:off x="6096000" y="2150110"/>
            <a:ext cx="5183505" cy="3410585"/>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51130162939"/>
  <p:tag name="MH_LIBRARY" val="GRAPHIC"/>
  <p:tag name="MH_TYPE" val="Text"/>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51217124900"/>
  <p:tag name="MH_LIBRARY" val="GRAPHIC"/>
  <p:tag name="MH_TYPE" val="Other"/>
  <p:tag name="MH_ORDER" val="2"/>
</p:tagLst>
</file>

<file path=ppt/tags/tag11.xml><?xml version="1.0" encoding="utf-8"?>
<p:tagLst xmlns:a="http://schemas.openxmlformats.org/drawingml/2006/main" xmlns:r="http://schemas.openxmlformats.org/officeDocument/2006/relationships" xmlns:p="http://schemas.openxmlformats.org/presentationml/2006/main">
  <p:tag name="MH" val="20151217124900"/>
  <p:tag name="MH_LIBRARY" val="GRAPHIC"/>
  <p:tag name="MH_TYPE" val="Desc"/>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51217124900"/>
  <p:tag name="MH_LIBRARY" val="GRAPHIC"/>
  <p:tag name="MH_TYPE" val="Other"/>
  <p:tag name="MH_ORDER" val="3"/>
</p:tagLst>
</file>

<file path=ppt/tags/tag13.xml><?xml version="1.0" encoding="utf-8"?>
<p:tagLst xmlns:a="http://schemas.openxmlformats.org/drawingml/2006/main" xmlns:r="http://schemas.openxmlformats.org/officeDocument/2006/relationships" xmlns:p="http://schemas.openxmlformats.org/presentationml/2006/main">
  <p:tag name="MH" val="20151217124900"/>
  <p:tag name="MH_LIBRARY" val="GRAPHIC"/>
  <p:tag name="MH_TYPE" val="Other"/>
  <p:tag name="MH_ORDER" val="4"/>
</p:tagLst>
</file>

<file path=ppt/tags/tag14.xml><?xml version="1.0" encoding="utf-8"?>
<p:tagLst xmlns:a="http://schemas.openxmlformats.org/drawingml/2006/main" xmlns:r="http://schemas.openxmlformats.org/officeDocument/2006/relationships" xmlns:p="http://schemas.openxmlformats.org/presentationml/2006/main">
  <p:tag name="MH" val="20151217125550"/>
  <p:tag name="MH_LIBRARY" val="GRAPHIC"/>
</p:tagLst>
</file>

<file path=ppt/tags/tag15.xml><?xml version="1.0" encoding="utf-8"?>
<p:tagLst xmlns:a="http://schemas.openxmlformats.org/drawingml/2006/main" xmlns:r="http://schemas.openxmlformats.org/officeDocument/2006/relationships" xmlns:p="http://schemas.openxmlformats.org/presentationml/2006/main">
  <p:tag name="MH" val="20151217125550"/>
  <p:tag name="MH_LIBRARY" val="GRAPHIC"/>
  <p:tag name="MH_ORDER" val="Rectangle 9"/>
</p:tagLst>
</file>

<file path=ppt/tags/tag16.xml><?xml version="1.0" encoding="utf-8"?>
<p:tagLst xmlns:a="http://schemas.openxmlformats.org/drawingml/2006/main" xmlns:r="http://schemas.openxmlformats.org/officeDocument/2006/relationships" xmlns:p="http://schemas.openxmlformats.org/presentationml/2006/main">
  <p:tag name="MH" val="20151217125550"/>
  <p:tag name="MH_LIBRARY" val="GRAPHIC"/>
  <p:tag name="MH_ORDER" val="文本框 4"/>
</p:tagLst>
</file>

<file path=ppt/tags/tag17.xml><?xml version="1.0" encoding="utf-8"?>
<p:tagLst xmlns:a="http://schemas.openxmlformats.org/drawingml/2006/main" xmlns:r="http://schemas.openxmlformats.org/officeDocument/2006/relationships" xmlns:p="http://schemas.openxmlformats.org/presentationml/2006/main">
  <p:tag name="MH" val="20151217125550"/>
  <p:tag name="MH_LIBRARY" val="GRAPHIC"/>
  <p:tag name="MH_ORDER" val="Freeform 6"/>
</p:tagLst>
</file>

<file path=ppt/tags/tag2.xml><?xml version="1.0" encoding="utf-8"?>
<p:tagLst xmlns:a="http://schemas.openxmlformats.org/drawingml/2006/main" xmlns:r="http://schemas.openxmlformats.org/officeDocument/2006/relationships" xmlns:p="http://schemas.openxmlformats.org/presentationml/2006/main">
  <p:tag name="MH" val="20151130162939"/>
  <p:tag name="MH_LIBRARY" val="GRAPHIC"/>
  <p:tag name="MH_TYPE" val="Text"/>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51130162939"/>
  <p:tag name="MH_LIBRARY" val="GRAPHIC"/>
  <p:tag name="MH_TYPE" val="Text"/>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51130162939"/>
  <p:tag name="MH_LIBRARY" val="GRAPHIC"/>
  <p:tag name="MH_TYPE" val="Text"/>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51130162939"/>
  <p:tag name="MH_LIBRARY" val="GRAPHIC"/>
  <p:tag name="MH_TYPE" val="Text"/>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51130162939"/>
  <p:tag name="MH_LIBRARY" val="GRAPHIC"/>
  <p:tag name="MH_TYPE" val="Text"/>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51130162939"/>
  <p:tag name="MH_LIBRARY" val="GRAPHIC"/>
  <p:tag name="MH_TYPE" val="Text"/>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51130162939"/>
  <p:tag name="MH_LIBRARY" val="GRAPHIC"/>
  <p:tag name="MH_TYPE" val="Text"/>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51217124900"/>
  <p:tag name="MH_LIBRARY" val="GRAPHIC"/>
  <p:tag name="MH_TYPE" val="Other"/>
  <p:tag name="MH_ORDER"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63">
      <a:majorFont>
        <a:latin typeface="Calibri"/>
        <a:ea typeface="Calibri"/>
        <a:cs typeface=""/>
      </a:majorFont>
      <a:minorFont>
        <a:latin typeface="Calibri"/>
        <a:ea typeface="Calibr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8050D"/>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Calibri"/>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Calibri"/>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Calibri"/>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Calibri"/>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525</Words>
  <Application>Microsoft Office PowerPoint</Application>
  <PresentationFormat>Widescreen</PresentationFormat>
  <Paragraphs>82</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Arial Black</vt:lpstr>
      <vt:lpstr>Arial Unicode MS</vt:lpstr>
      <vt:lpstr>Calibri</vt:lpstr>
      <vt:lpstr>Office 主题</vt:lpstr>
      <vt:lpstr>WEB SCRAPING</vt:lpstr>
      <vt:lpstr>WHAT IS WEB SCRAPING ?</vt:lpstr>
      <vt:lpstr>HOW WEB SCRAPER WORKS ?</vt:lpstr>
      <vt:lpstr>LIBRARIES WHICH ARE USED ! </vt:lpstr>
      <vt:lpstr>FUNCTION</vt:lpstr>
      <vt:lpstr>PowerPoint Presentation</vt:lpstr>
      <vt:lpstr>PowerPoint Presentation</vt:lpstr>
      <vt:lpstr>PowerPoint Presentation</vt:lpstr>
      <vt:lpstr>PowerPoint Presentation</vt:lpstr>
      <vt:lpstr>PowerPoint Presentation</vt:lpstr>
      <vt:lpstr>APPLICATIONS OF WEB SCRAPING</vt:lpstr>
      <vt:lpstr>APPLICATIONS OF WEB SCRAPING</vt:lpstr>
      <vt:lpstr>PROS OF WEB SCRAPING</vt:lpstr>
      <vt:lpstr>TOOLS FOR WEB SCRAPING </vt:lpstr>
      <vt:lpstr>CONS OF WEB SCRAPING</vt:lpstr>
      <vt:lpstr>CONCLUSION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hamza</cp:lastModifiedBy>
  <cp:revision>105</cp:revision>
  <dcterms:created xsi:type="dcterms:W3CDTF">2015-12-16T09:32:00Z</dcterms:created>
  <dcterms:modified xsi:type="dcterms:W3CDTF">2025-01-08T05:38:01Z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1033-12.2.0.19307</vt:lpwstr>
  </property>
  <property fmtid="{D5CDD505-2E9C-101B-9397-08002B2CF9AE}" pid="3" name="ICV">
    <vt:lpwstr>D0973AADA513402B9FDA121A47F2855E_13</vt:lpwstr>
  </property>
</Properties>
</file>