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9" r:id="rId6"/>
    <p:sldId id="290" r:id="rId7"/>
    <p:sldId id="300" r:id="rId8"/>
    <p:sldId id="292" r:id="rId9"/>
    <p:sldId id="298" r:id="rId10"/>
    <p:sldId id="299" r:id="rId11"/>
    <p:sldId id="294" r:id="rId12"/>
    <p:sldId id="295" r:id="rId13"/>
    <p:sldId id="296" r:id="rId14"/>
    <p:sldId id="297" r:id="rId15"/>
    <p:sldId id="277" r:id="rId16"/>
    <p:sldId id="291" r:id="rId17"/>
    <p:sldId id="276" r:id="rId18"/>
    <p:sldId id="283" r:id="rId19"/>
    <p:sldId id="29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564" y="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900" y="2469125"/>
            <a:ext cx="9938197" cy="371178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Real-Time Social Media Analysis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dirty="0" err="1" smtClean="0">
                <a:solidFill>
                  <a:schemeClr val="accent4"/>
                </a:solidFill>
              </a:rPr>
              <a:t>Esha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Mazhar</a:t>
            </a:r>
            <a:r>
              <a:rPr lang="en-US" sz="4000" dirty="0" smtClean="0">
                <a:solidFill>
                  <a:schemeClr val="accent4"/>
                </a:solidFill>
              </a:rPr>
              <a:t>                2022-BSSE-073</a:t>
            </a:r>
            <a:br>
              <a:rPr lang="en-US" sz="4000" dirty="0" smtClean="0">
                <a:solidFill>
                  <a:schemeClr val="accent4"/>
                </a:solidFill>
              </a:rPr>
            </a:br>
            <a:r>
              <a:rPr lang="en-US" sz="4000" dirty="0" err="1" smtClean="0">
                <a:solidFill>
                  <a:schemeClr val="accent4"/>
                </a:solidFill>
              </a:rPr>
              <a:t>Yousma</a:t>
            </a:r>
            <a:r>
              <a:rPr lang="en-US" sz="4000" dirty="0" smtClean="0">
                <a:solidFill>
                  <a:schemeClr val="accent4"/>
                </a:solidFill>
              </a:rPr>
              <a:t> Khayyam       2022-BSSE-123</a:t>
            </a:r>
            <a:br>
              <a:rPr lang="en-US" sz="4000" dirty="0" smtClean="0">
                <a:solidFill>
                  <a:schemeClr val="accent4"/>
                </a:solidFill>
              </a:rPr>
            </a:br>
            <a:r>
              <a:rPr lang="en-US" sz="4000" dirty="0" err="1" smtClean="0">
                <a:solidFill>
                  <a:schemeClr val="accent4"/>
                </a:solidFill>
              </a:rPr>
              <a:t>Iqra</a:t>
            </a:r>
            <a:r>
              <a:rPr lang="en-US" sz="4000" dirty="0" smtClean="0">
                <a:solidFill>
                  <a:schemeClr val="accent4"/>
                </a:solidFill>
              </a:rPr>
              <a:t> Fatima                   2022-BSSE-127</a:t>
            </a:r>
            <a:br>
              <a:rPr lang="en-US" sz="4000" dirty="0" smtClean="0">
                <a:solidFill>
                  <a:schemeClr val="accent4"/>
                </a:solidFill>
              </a:rPr>
            </a:br>
            <a:r>
              <a:rPr lang="en-US" sz="4000" dirty="0" err="1" smtClean="0">
                <a:solidFill>
                  <a:schemeClr val="accent4"/>
                </a:solidFill>
              </a:rPr>
              <a:t>Hafsa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Ijaz</a:t>
            </a:r>
            <a:r>
              <a:rPr lang="en-US" sz="4000" dirty="0" smtClean="0">
                <a:solidFill>
                  <a:schemeClr val="accent4"/>
                </a:solidFill>
              </a:rPr>
              <a:t>                      2022-BSSE-137  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=""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0397263" y="152440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=""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=""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FILE ANALYSIS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09" y="1425144"/>
            <a:ext cx="7855660" cy="42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68801" y="107399"/>
            <a:ext cx="3574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GOOGLE MAP REVIEW ANALYSIS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8" y="1412350"/>
            <a:ext cx="7759138" cy="45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It Works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=""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5489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=""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=""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02166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=""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2219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986587"/>
            <a:ext cx="1561821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</a:rPr>
              <a:t>Using APIs to stream posts, tweets, comments, etc.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</a:rPr>
              <a:t>Cleaning, filtering, and structuring data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</a:rPr>
              <a:t>Sentiment analysis, trend detection, and influence </a:t>
            </a:r>
            <a:r>
              <a:rPr lang="en-GB" sz="1400" dirty="0" smtClean="0">
                <a:solidFill>
                  <a:schemeClr val="bg1"/>
                </a:solidFill>
              </a:rPr>
              <a:t>mapping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</a:rPr>
              <a:t>Presenting insights in dashboards and reports.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</a:rPr>
              <a:t>Informing strategy and responding to </a:t>
            </a:r>
            <a:r>
              <a:rPr lang="en-GB" sz="1400" dirty="0" smtClean="0">
                <a:solidFill>
                  <a:schemeClr val="bg1"/>
                </a:solidFill>
              </a:rPr>
              <a:t>event</a:t>
            </a:r>
            <a:r>
              <a:rPr lang="en-GB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99213"/>
            <a:ext cx="30664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2000" b="1" dirty="0" smtClean="0"/>
              <a:t>REAL-LIFE USE CASES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41074" y="1536223"/>
            <a:ext cx="650023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Brand Monitoring: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Tracking customer feedback on a new product launch.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Crisis Management: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Airlines responding to delays or cancellations.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Political Campaigns: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Analyzing voter sentiment during debates.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Event Monitoring: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Real-time feedback during live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45" y="1821209"/>
            <a:ext cx="4429703" cy="29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2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PROs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   Enhanced </a:t>
            </a:r>
            <a:r>
              <a:rPr lang="en-US" sz="1600" dirty="0"/>
              <a:t>Engagement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24330" y="37150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Competitive Edge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18183" y="360017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201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Timely Insights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68533" y="37989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Crisis Management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34019" y="369305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44982" y="55737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Optimized Marketing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30563" y="547433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21148" y="393442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5248275" y="580645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31040" y="4012177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5124" y="3691249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0240" y="15808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69449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dirty="0"/>
              <a:t>Handling the sheer amount of data generated.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9132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dirty="0"/>
              <a:t>Filtering irrelevant or low-quality content.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399" y="4828082"/>
            <a:ext cx="416287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dirty="0"/>
              <a:t>Ensuring minimal delay in analysis and response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31551" y="483401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dirty="0"/>
              <a:t>Adhering to ethical and legal standards.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2713053" y="1772175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/>
              <a:t>Data Volume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8147176" y="1768596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 smtClean="0"/>
              <a:t>Noise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2953199" y="4193314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/>
              <a:t>Latency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7784506" y="4193314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/>
              <a:t>Privacy Concerns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CONCLUSION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45875" y="1766111"/>
            <a:ext cx="64171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Takeaways: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Real-time social media analysis empowers organizations to stay informed and responsive.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combination of data, AI, and visualization tools unlocks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Outlook: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Growing importance in diverse sectors like marketing, politics, and customer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82" y="1830243"/>
            <a:ext cx="4119418" cy="30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3870" y="1372752"/>
            <a:ext cx="650470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What is Real-Time Social Media Analysis?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The process of monitoring and analyzing social media platforms as data is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Captures trends, sentiment, and user interactions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Why is it Important?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Timely insights for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Enhances customer engagement, brand monitoring, and crisis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09" y="1585187"/>
            <a:ext cx="3823853" cy="3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LIBRARIES USED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4" y="1087439"/>
            <a:ext cx="7462981" cy="51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LIBRARIES USED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00" y="1431636"/>
            <a:ext cx="8603277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04146" y="231491"/>
            <a:ext cx="3241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ALGORITHM USED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3870" y="1231431"/>
            <a:ext cx="10369839" cy="474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Logistic </a:t>
            </a:r>
            <a:r>
              <a:rPr lang="en-US" sz="2400" b="1" dirty="0" smtClean="0">
                <a:latin typeface="+mj-lt"/>
              </a:rPr>
              <a:t>Regression: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Logistic </a:t>
            </a:r>
            <a:r>
              <a:rPr lang="en-US" sz="1600" dirty="0">
                <a:latin typeface="+mj-lt"/>
              </a:rPr>
              <a:t>Regression is a machine learning algorithm used for classification tasks, predicting the probability of a target class (e.g., positive vs. negative sentiment</a:t>
            </a:r>
            <a:r>
              <a:rPr lang="en-US" sz="1600" dirty="0" smtClean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Key </a:t>
            </a:r>
            <a:r>
              <a:rPr lang="en-US" sz="1600" b="1" dirty="0">
                <a:latin typeface="+mj-lt"/>
              </a:rPr>
              <a:t>Features:</a:t>
            </a: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Binary or Multi-Class Classification: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Assigns inputs to categories like spam vs. non-spam or positive vs. negative.</a:t>
            </a:r>
          </a:p>
          <a:p>
            <a:r>
              <a:rPr lang="en-US" sz="1600" b="1" dirty="0">
                <a:latin typeface="+mj-lt"/>
              </a:rPr>
              <a:t>Sigmoid Function: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Converts linear outputs into </a:t>
            </a:r>
            <a:r>
              <a:rPr lang="en-US" sz="1600" dirty="0" smtClean="0">
                <a:latin typeface="+mj-lt"/>
              </a:rPr>
              <a:t>probabilities</a:t>
            </a:r>
          </a:p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Applications </a:t>
            </a:r>
            <a:r>
              <a:rPr lang="en-US" sz="1600" b="1" dirty="0">
                <a:latin typeface="+mj-lt"/>
              </a:rPr>
              <a:t>in Social Media Analysis: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Sentiment analysis (positive/negative).</a:t>
            </a:r>
          </a:p>
          <a:p>
            <a:pPr lvl="1"/>
            <a:r>
              <a:rPr lang="en-US" sz="1600" dirty="0">
                <a:latin typeface="+mj-lt"/>
              </a:rPr>
              <a:t>Spam detection.</a:t>
            </a:r>
          </a:p>
          <a:p>
            <a:pPr lvl="1"/>
            <a:r>
              <a:rPr lang="en-US" sz="1600" dirty="0">
                <a:latin typeface="+mj-lt"/>
              </a:rPr>
              <a:t>Topic </a:t>
            </a:r>
            <a:r>
              <a:rPr lang="en-US" sz="1600" dirty="0" smtClean="0">
                <a:latin typeface="+mj-lt"/>
              </a:rPr>
              <a:t>classification.</a:t>
            </a:r>
          </a:p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Advantages: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Easy </a:t>
            </a:r>
            <a:r>
              <a:rPr lang="en-US" sz="1600" dirty="0">
                <a:latin typeface="+mj-lt"/>
              </a:rPr>
              <a:t>to interpret and implement.</a:t>
            </a:r>
          </a:p>
          <a:p>
            <a:r>
              <a:rPr lang="en-US" sz="1600" dirty="0">
                <a:latin typeface="+mj-lt"/>
              </a:rPr>
              <a:t>Works well for simple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19017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1800" dirty="0" smtClean="0">
                <a:latin typeface="Arial" panose="020B0604020202020204" pitchFamily="34" charset="0"/>
              </a:rPr>
              <a:t>             </a:t>
            </a:r>
            <a:r>
              <a:rPr lang="en-US" sz="2400" b="1" dirty="0" smtClean="0">
                <a:latin typeface="Arial" panose="020B0604020202020204" pitchFamily="34" charset="0"/>
              </a:rPr>
              <a:t>GUI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85" y="1164831"/>
            <a:ext cx="10179573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2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02544" y="238823"/>
            <a:ext cx="3565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YOUTUBE ANALYSIS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0" y="1339742"/>
            <a:ext cx="8164945" cy="50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87273" y="279254"/>
            <a:ext cx="3509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</a:rPr>
              <a:t>YOUTUBE ANALYSIS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8" y="1006350"/>
            <a:ext cx="8100291" cy="52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79636" y="268437"/>
            <a:ext cx="306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   </a:t>
            </a:r>
            <a:r>
              <a:rPr lang="en-US" sz="2400" b="1" dirty="0" smtClean="0">
                <a:latin typeface="Arial" panose="020B0604020202020204" pitchFamily="34" charset="0"/>
              </a:rPr>
              <a:t>TEXT ANALYSIS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08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" y="985728"/>
            <a:ext cx="3988005" cy="2749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49" y="985728"/>
            <a:ext cx="3924502" cy="2819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191" y="3917154"/>
            <a:ext cx="4197566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357</Words>
  <Application>Microsoft Office PowerPoint</Application>
  <PresentationFormat>Widescreen</PresentationFormat>
  <Paragraphs>85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</vt:lpstr>
      <vt:lpstr>Segoe UI Light</vt:lpstr>
      <vt:lpstr>Office Theme</vt:lpstr>
      <vt:lpstr>Real-Time Social Media Analysis Esha Mazhar                2022-BSSE-073 Yousma Khayyam       2022-BSSE-123 Iqra Fatima                   2022-BSSE-127 Hafsa Ijaz                      2022-BSSE-137   </vt:lpstr>
      <vt:lpstr>    INTRODUCTION</vt:lpstr>
      <vt:lpstr>    LIBRARIES USED</vt:lpstr>
      <vt:lpstr>    LIBRARIES USED</vt:lpstr>
      <vt:lpstr>    ALGORITHM USED</vt:lpstr>
      <vt:lpstr>                 GUI </vt:lpstr>
      <vt:lpstr>    YOUTUBE ANALYSIS</vt:lpstr>
      <vt:lpstr> YOUTUBE ANALYSIS</vt:lpstr>
      <vt:lpstr>    TEXT ANALYSIS</vt:lpstr>
      <vt:lpstr>    FILE ANALYSIS</vt:lpstr>
      <vt:lpstr>    GOOGLE MAP REVIEW ANALYSIS</vt:lpstr>
      <vt:lpstr>Project analysis slide 3</vt:lpstr>
      <vt:lpstr> REAL-LIFE USE CASES</vt:lpstr>
      <vt:lpstr>Project analysis slide 2</vt:lpstr>
      <vt:lpstr>Project analysis slide 8</vt:lpstr>
      <vt:lpstr>    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2025-01-02T18:34:37Z</dcterms:created>
  <dcterms:modified xsi:type="dcterms:W3CDTF">2025-01-03T07:01:47Z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