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58FB-726B-0947-93DD-32D93B4F7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B23CA-AB69-AEFB-D140-6777B6CF0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Sayid</a:t>
            </a:r>
            <a:r>
              <a:rPr lang="en-US" dirty="0"/>
              <a:t> </a:t>
            </a:r>
            <a:r>
              <a:rPr lang="en-US"/>
              <a:t>Muhammad Jundullah</a:t>
            </a:r>
          </a:p>
        </p:txBody>
      </p:sp>
    </p:spTree>
    <p:extLst>
      <p:ext uri="{BB962C8B-B14F-4D97-AF65-F5344CB8AC3E}">
        <p14:creationId xmlns:p14="http://schemas.microsoft.com/office/powerpoint/2010/main" val="15494159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Car sales 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Performance analysis</dc:title>
  <dc:creator>Sayid Muhammad Jundullah</dc:creator>
  <cp:lastModifiedBy>Sayid Muhammad Jundullah</cp:lastModifiedBy>
  <cp:revision>1</cp:revision>
  <dcterms:created xsi:type="dcterms:W3CDTF">2024-05-18T05:20:24Z</dcterms:created>
  <dcterms:modified xsi:type="dcterms:W3CDTF">2024-05-18T05:21:51Z</dcterms:modified>
</cp:coreProperties>
</file>