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118"/>
    <p:restoredTop sz="96327"/>
  </p:normalViewPr>
  <p:slideViewPr>
    <p:cSldViewPr snapToGrid="0">
      <p:cViewPr varScale="1">
        <p:scale>
          <a:sx n="142" d="100"/>
          <a:sy n="142" d="100"/>
        </p:scale>
        <p:origin x="26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5/18/24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5/18/24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5/18/24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5/18/24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5/18/24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5/18/24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5/18/24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5/18/24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5/18/24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5/18/24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5/18/24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5/18/24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missionjee/car-sales-repor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858FB-726B-0947-93DD-32D93B4F7F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Car sales Performance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BB23CA-AB69-AEFB-D140-6777B6CF06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Sayid</a:t>
            </a:r>
            <a:r>
              <a:rPr lang="en-US" dirty="0"/>
              <a:t> Muhammad Jundullah</a:t>
            </a:r>
          </a:p>
        </p:txBody>
      </p:sp>
    </p:spTree>
    <p:extLst>
      <p:ext uri="{BB962C8B-B14F-4D97-AF65-F5344CB8AC3E}">
        <p14:creationId xmlns:p14="http://schemas.microsoft.com/office/powerpoint/2010/main" val="15494159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F353E-F049-F409-1941-AC6AD79ED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834640"/>
            <a:ext cx="7729728" cy="1188720"/>
          </a:xfrm>
        </p:spPr>
        <p:txBody>
          <a:bodyPr/>
          <a:lstStyle/>
          <a:p>
            <a:r>
              <a:rPr lang="en-US" dirty="0" err="1"/>
              <a:t>Visualisasi</a:t>
            </a:r>
            <a:r>
              <a:rPr lang="en-US" dirty="0"/>
              <a:t> data </a:t>
            </a:r>
            <a:r>
              <a:rPr lang="en-US" dirty="0" err="1"/>
              <a:t>dengan</a:t>
            </a:r>
            <a:r>
              <a:rPr lang="en-US" dirty="0"/>
              <a:t> tableau</a:t>
            </a:r>
          </a:p>
        </p:txBody>
      </p:sp>
    </p:spTree>
    <p:extLst>
      <p:ext uri="{BB962C8B-B14F-4D97-AF65-F5344CB8AC3E}">
        <p14:creationId xmlns:p14="http://schemas.microsoft.com/office/powerpoint/2010/main" val="16526634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076F84AC-7A19-5961-C7BA-12DE4E6CF4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0"/>
            <a:ext cx="10972800" cy="6858000"/>
          </a:xfrm>
        </p:spPr>
      </p:pic>
    </p:spTree>
    <p:extLst>
      <p:ext uri="{BB962C8B-B14F-4D97-AF65-F5344CB8AC3E}">
        <p14:creationId xmlns:p14="http://schemas.microsoft.com/office/powerpoint/2010/main" val="396597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D3783-42B3-E11E-7302-09E38A741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Latar</a:t>
            </a:r>
            <a:r>
              <a:rPr lang="en-US" dirty="0"/>
              <a:t> </a:t>
            </a:r>
            <a:r>
              <a:rPr lang="en-US" dirty="0" err="1"/>
              <a:t>belakang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F5C9E4-1EB2-C872-501E-47CF0AAE2F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5"/>
            <a:ext cx="7729728" cy="2722232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/>
              <a:t>Saya </a:t>
            </a:r>
            <a:r>
              <a:rPr lang="en-US" dirty="0" err="1"/>
              <a:t>memilih</a:t>
            </a:r>
            <a:r>
              <a:rPr lang="en-US" dirty="0"/>
              <a:t> </a:t>
            </a:r>
            <a:r>
              <a:rPr lang="en-US" dirty="0" err="1"/>
              <a:t>analisis</a:t>
            </a:r>
            <a:r>
              <a:rPr lang="en-US" dirty="0"/>
              <a:t> </a:t>
            </a:r>
            <a:r>
              <a:rPr lang="en-US" dirty="0" err="1"/>
              <a:t>penjualan</a:t>
            </a:r>
            <a:r>
              <a:rPr lang="en-US" dirty="0"/>
              <a:t> </a:t>
            </a:r>
            <a:r>
              <a:rPr lang="en-US" dirty="0" err="1"/>
              <a:t>mobil</a:t>
            </a:r>
            <a:r>
              <a:rPr lang="en-US" dirty="0"/>
              <a:t>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karakteristiknya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memahami</a:t>
            </a:r>
            <a:r>
              <a:rPr lang="en-US" dirty="0"/>
              <a:t> </a:t>
            </a:r>
            <a:r>
              <a:rPr lang="en-US" dirty="0" err="1"/>
              <a:t>faktor-faktor</a:t>
            </a:r>
            <a:r>
              <a:rPr lang="en-US" dirty="0"/>
              <a:t> yang </a:t>
            </a:r>
            <a:r>
              <a:rPr lang="en-US" dirty="0" err="1"/>
              <a:t>mungkin</a:t>
            </a:r>
            <a:r>
              <a:rPr lang="en-US" dirty="0"/>
              <a:t> </a:t>
            </a:r>
            <a:r>
              <a:rPr lang="en-US" dirty="0" err="1"/>
              <a:t>mempengaruhi</a:t>
            </a:r>
            <a:r>
              <a:rPr lang="en-US" dirty="0"/>
              <a:t> </a:t>
            </a:r>
            <a:r>
              <a:rPr lang="en-US" dirty="0" err="1"/>
              <a:t>keputusan</a:t>
            </a:r>
            <a:r>
              <a:rPr lang="en-US" dirty="0"/>
              <a:t> </a:t>
            </a:r>
            <a:r>
              <a:rPr lang="en-US" dirty="0" err="1"/>
              <a:t>pembelian</a:t>
            </a:r>
            <a:r>
              <a:rPr lang="en-US" dirty="0"/>
              <a:t> </a:t>
            </a:r>
            <a:r>
              <a:rPr lang="en-US" dirty="0" err="1"/>
              <a:t>mobil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.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menganalisis</a:t>
            </a:r>
            <a:r>
              <a:rPr lang="en-US" dirty="0"/>
              <a:t> data </a:t>
            </a:r>
            <a:r>
              <a:rPr lang="en-US" dirty="0" err="1"/>
              <a:t>penjualan</a:t>
            </a:r>
            <a:r>
              <a:rPr lang="en-US" dirty="0"/>
              <a:t>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ukuran</a:t>
            </a:r>
            <a:r>
              <a:rPr lang="en-US" dirty="0"/>
              <a:t> </a:t>
            </a:r>
            <a:r>
              <a:rPr lang="en-US" dirty="0" err="1"/>
              <a:t>mesin</a:t>
            </a:r>
            <a:r>
              <a:rPr lang="en-US" dirty="0"/>
              <a:t>, </a:t>
            </a:r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/>
              <a:t>transmisi</a:t>
            </a:r>
            <a:r>
              <a:rPr lang="en-US" dirty="0"/>
              <a:t>, </a:t>
            </a:r>
            <a:r>
              <a:rPr lang="en-US" dirty="0" err="1"/>
              <a:t>kelas</a:t>
            </a:r>
            <a:r>
              <a:rPr lang="en-US" dirty="0"/>
              <a:t> </a:t>
            </a:r>
            <a:r>
              <a:rPr lang="en-US" dirty="0" err="1"/>
              <a:t>kendaraan</a:t>
            </a:r>
            <a:r>
              <a:rPr lang="en-US" dirty="0"/>
              <a:t>, dan </a:t>
            </a:r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/>
              <a:t>bahan</a:t>
            </a:r>
            <a:r>
              <a:rPr lang="en-US" dirty="0"/>
              <a:t> </a:t>
            </a:r>
            <a:r>
              <a:rPr lang="en-US" dirty="0" err="1"/>
              <a:t>bakar</a:t>
            </a:r>
            <a:r>
              <a:rPr lang="en-US" dirty="0"/>
              <a:t>,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mengidentifikasi</a:t>
            </a:r>
            <a:r>
              <a:rPr lang="en-US" dirty="0"/>
              <a:t> </a:t>
            </a:r>
            <a:r>
              <a:rPr lang="en-US" dirty="0" err="1"/>
              <a:t>tren</a:t>
            </a:r>
            <a:r>
              <a:rPr lang="en-US" dirty="0"/>
              <a:t> dan </a:t>
            </a:r>
            <a:r>
              <a:rPr lang="en-US" dirty="0" err="1"/>
              <a:t>preferensi</a:t>
            </a:r>
            <a:r>
              <a:rPr lang="en-US" dirty="0"/>
              <a:t> customers.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membantu</a:t>
            </a:r>
            <a:r>
              <a:rPr lang="en-US" dirty="0"/>
              <a:t> </a:t>
            </a:r>
            <a:r>
              <a:rPr lang="en-US" dirty="0" err="1"/>
              <a:t>produsen</a:t>
            </a:r>
            <a:r>
              <a:rPr lang="en-US" dirty="0"/>
              <a:t> dan dealer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mengoptimalkan</a:t>
            </a:r>
            <a:r>
              <a:rPr lang="en-US" dirty="0"/>
              <a:t> strategi </a:t>
            </a:r>
            <a:r>
              <a:rPr lang="en-US" dirty="0" err="1"/>
              <a:t>pemasaran</a:t>
            </a:r>
            <a:r>
              <a:rPr lang="en-US" dirty="0"/>
              <a:t> dan </a:t>
            </a:r>
            <a:r>
              <a:rPr lang="en-US" dirty="0" err="1"/>
              <a:t>pengembangan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, </a:t>
            </a:r>
            <a:r>
              <a:rPr lang="en-US" dirty="0" err="1"/>
              <a:t>tetapi</a:t>
            </a:r>
            <a:r>
              <a:rPr lang="en-US" dirty="0"/>
              <a:t> juga </a:t>
            </a:r>
            <a:r>
              <a:rPr lang="en-US" dirty="0" err="1"/>
              <a:t>memungkinkan</a:t>
            </a:r>
            <a:r>
              <a:rPr lang="en-US" dirty="0"/>
              <a:t> </a:t>
            </a:r>
            <a:r>
              <a:rPr lang="en-US" dirty="0" err="1"/>
              <a:t>mereka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memenuhi</a:t>
            </a:r>
            <a:r>
              <a:rPr lang="en-US" dirty="0"/>
              <a:t> </a:t>
            </a:r>
            <a:r>
              <a:rPr lang="en-US" dirty="0" err="1"/>
              <a:t>kebutuhan</a:t>
            </a:r>
            <a:r>
              <a:rPr lang="en-US" dirty="0"/>
              <a:t> </a:t>
            </a:r>
            <a:r>
              <a:rPr lang="en-US" dirty="0" err="1"/>
              <a:t>konsumen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efektif</a:t>
            </a:r>
            <a:r>
              <a:rPr lang="en-US" dirty="0"/>
              <a:t>, </a:t>
            </a:r>
            <a:r>
              <a:rPr lang="en-US" dirty="0" err="1"/>
              <a:t>meningkatkan</a:t>
            </a:r>
            <a:r>
              <a:rPr lang="en-US" dirty="0"/>
              <a:t> </a:t>
            </a:r>
            <a:r>
              <a:rPr lang="en-US" dirty="0" err="1"/>
              <a:t>kepuasan</a:t>
            </a:r>
            <a:r>
              <a:rPr lang="en-US" dirty="0"/>
              <a:t> </a:t>
            </a:r>
            <a:r>
              <a:rPr lang="en-US" dirty="0" err="1"/>
              <a:t>pelanggan</a:t>
            </a:r>
            <a:r>
              <a:rPr lang="en-US" dirty="0"/>
              <a:t>, dan pada </a:t>
            </a:r>
            <a:r>
              <a:rPr lang="en-US" dirty="0" err="1"/>
              <a:t>akhirnya</a:t>
            </a:r>
            <a:r>
              <a:rPr lang="en-US" dirty="0"/>
              <a:t>, </a:t>
            </a:r>
            <a:r>
              <a:rPr lang="en-US" dirty="0" err="1"/>
              <a:t>meningkatkan</a:t>
            </a:r>
            <a:r>
              <a:rPr lang="en-US" dirty="0"/>
              <a:t> </a:t>
            </a:r>
            <a:r>
              <a:rPr lang="en-US" dirty="0" err="1"/>
              <a:t>penjualan</a:t>
            </a:r>
            <a:r>
              <a:rPr lang="en-US" dirty="0"/>
              <a:t> dan </a:t>
            </a:r>
            <a:r>
              <a:rPr lang="en-US" dirty="0" err="1"/>
              <a:t>pangsa</a:t>
            </a:r>
            <a:r>
              <a:rPr lang="en-US" dirty="0"/>
              <a:t> pasar.</a:t>
            </a:r>
          </a:p>
        </p:txBody>
      </p:sp>
    </p:spTree>
    <p:extLst>
      <p:ext uri="{BB962C8B-B14F-4D97-AF65-F5344CB8AC3E}">
        <p14:creationId xmlns:p14="http://schemas.microsoft.com/office/powerpoint/2010/main" val="3640893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1782A-1D5F-933B-01B8-EE4B04631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851C33-5AE0-6E2B-FEC0-42102A4A37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/>
              <a:t>Dataset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berasal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Website Kaggle yang </a:t>
            </a:r>
            <a:r>
              <a:rPr lang="en-US" dirty="0" err="1"/>
              <a:t>merupakan</a:t>
            </a:r>
            <a:r>
              <a:rPr lang="en-US" dirty="0"/>
              <a:t> platform </a:t>
            </a:r>
            <a:r>
              <a:rPr lang="en-US" dirty="0" err="1"/>
              <a:t>populer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dataset </a:t>
            </a:r>
            <a:r>
              <a:rPr lang="en-US" dirty="0" err="1"/>
              <a:t>publik</a:t>
            </a:r>
            <a:r>
              <a:rPr lang="en-US" dirty="0"/>
              <a:t> dan </a:t>
            </a:r>
            <a:r>
              <a:rPr lang="en-US" dirty="0" err="1"/>
              <a:t>kompetisi</a:t>
            </a:r>
            <a:r>
              <a:rPr lang="en-US" dirty="0"/>
              <a:t> data science. Dataset yang </a:t>
            </a:r>
            <a:r>
              <a:rPr lang="en-US" dirty="0" err="1"/>
              <a:t>saya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"</a:t>
            </a:r>
            <a:r>
              <a:rPr lang="en-US" dirty="0" err="1"/>
              <a:t>Car_Sales</a:t>
            </a:r>
            <a:r>
              <a:rPr lang="en-US" dirty="0"/>
              <a:t>," yang </a:t>
            </a:r>
            <a:r>
              <a:rPr lang="en-US" dirty="0" err="1"/>
              <a:t>mencakup</a:t>
            </a:r>
            <a:r>
              <a:rPr lang="en-US" dirty="0"/>
              <a:t> data </a:t>
            </a:r>
            <a:r>
              <a:rPr lang="en-US" dirty="0" err="1"/>
              <a:t>penjualan</a:t>
            </a:r>
            <a:r>
              <a:rPr lang="en-US" dirty="0"/>
              <a:t> </a:t>
            </a:r>
            <a:r>
              <a:rPr lang="en-US" dirty="0" err="1"/>
              <a:t>mobil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berbagai</a:t>
            </a:r>
            <a:r>
              <a:rPr lang="en-US" dirty="0"/>
              <a:t> </a:t>
            </a:r>
            <a:r>
              <a:rPr lang="en-US" dirty="0" err="1"/>
              <a:t>merek</a:t>
            </a:r>
            <a:r>
              <a:rPr lang="en-US" dirty="0"/>
              <a:t> dan model. Dataset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berisi</a:t>
            </a:r>
            <a:r>
              <a:rPr lang="en-US" dirty="0"/>
              <a:t> 23.906 </a:t>
            </a:r>
            <a:r>
              <a:rPr lang="en-US" dirty="0" err="1"/>
              <a:t>entri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variabel-variabel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Company`, `Model`, `Engine`, `Transmission`, `Color`, `Price`, `Body Style`, </a:t>
            </a:r>
            <a:r>
              <a:rPr lang="en-US" dirty="0" err="1"/>
              <a:t>dsb</a:t>
            </a:r>
            <a:r>
              <a:rPr lang="en-US" dirty="0"/>
              <a:t>. Data </a:t>
            </a:r>
            <a:r>
              <a:rPr lang="en-US" dirty="0" err="1"/>
              <a:t>mencakup</a:t>
            </a:r>
            <a:r>
              <a:rPr lang="en-US" dirty="0"/>
              <a:t> </a:t>
            </a:r>
            <a:r>
              <a:rPr lang="en-US" dirty="0" err="1"/>
              <a:t>periode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tahun</a:t>
            </a:r>
            <a:r>
              <a:rPr lang="en-US" dirty="0"/>
              <a:t> 2022 </a:t>
            </a:r>
            <a:r>
              <a:rPr lang="en-US" dirty="0" err="1"/>
              <a:t>hingga</a:t>
            </a:r>
            <a:r>
              <a:rPr lang="en-US" dirty="0"/>
              <a:t> 2023, </a:t>
            </a: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cakupan</a:t>
            </a:r>
            <a:r>
              <a:rPr lang="en-US" dirty="0"/>
              <a:t> yang </a:t>
            </a:r>
            <a:r>
              <a:rPr lang="en-US" dirty="0" err="1"/>
              <a:t>komprehensif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tren</a:t>
            </a:r>
            <a:r>
              <a:rPr lang="en-US" dirty="0"/>
              <a:t> </a:t>
            </a:r>
            <a:r>
              <a:rPr lang="en-US" dirty="0" err="1"/>
              <a:t>penjualan</a:t>
            </a:r>
            <a:r>
              <a:rPr lang="en-US" dirty="0"/>
              <a:t> </a:t>
            </a:r>
            <a:r>
              <a:rPr lang="en-US" dirty="0" err="1"/>
              <a:t>mobil</a:t>
            </a:r>
            <a:r>
              <a:rPr lang="en-US" dirty="0"/>
              <a:t> dan </a:t>
            </a:r>
            <a:r>
              <a:rPr lang="en-US" dirty="0" err="1"/>
              <a:t>karakteristik</a:t>
            </a:r>
            <a:r>
              <a:rPr lang="en-US" dirty="0"/>
              <a:t> </a:t>
            </a:r>
            <a:r>
              <a:rPr lang="en-US" dirty="0" err="1"/>
              <a:t>performa</a:t>
            </a:r>
            <a:r>
              <a:rPr lang="en-US" dirty="0"/>
              <a:t>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efisiensi</a:t>
            </a:r>
            <a:r>
              <a:rPr lang="en-US" dirty="0"/>
              <a:t> </a:t>
            </a:r>
            <a:r>
              <a:rPr lang="en-US" dirty="0" err="1"/>
              <a:t>kendaraan</a:t>
            </a:r>
            <a:r>
              <a:rPr lang="en-US" dirty="0"/>
              <a:t> </a:t>
            </a:r>
            <a:r>
              <a:rPr lang="en-US" dirty="0" err="1"/>
              <a:t>selama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tahun</a:t>
            </a:r>
            <a:r>
              <a:rPr lang="en-US" dirty="0"/>
              <a:t>. Dataset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diakses</a:t>
            </a:r>
            <a:r>
              <a:rPr lang="en-US" dirty="0"/>
              <a:t> </a:t>
            </a:r>
            <a:r>
              <a:rPr lang="en-US" dirty="0" err="1"/>
              <a:t>melalui</a:t>
            </a:r>
            <a:r>
              <a:rPr lang="en-US" dirty="0"/>
              <a:t> </a:t>
            </a:r>
            <a:r>
              <a:rPr lang="en-US" dirty="0" err="1"/>
              <a:t>tautan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https://www.kaggle.com/datasets/missionjee/car-sales-report</a:t>
            </a:r>
            <a:endParaRPr lang="en-US" dirty="0"/>
          </a:p>
          <a:p>
            <a:pPr marL="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084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0D36-CF19-D12A-D915-2A17A2B4C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D" b="1" dirty="0">
                <a:effectLst/>
                <a:latin typeface="Helvetica Neue" panose="02000503000000020004" pitchFamily="2" charset="0"/>
              </a:rPr>
              <a:t>Proses </a:t>
            </a:r>
            <a:r>
              <a:rPr lang="en-ID" b="1" dirty="0" err="1">
                <a:effectLst/>
                <a:latin typeface="Helvetica Neue" panose="02000503000000020004" pitchFamily="2" charset="0"/>
              </a:rPr>
              <a:t>Pengolahan</a:t>
            </a:r>
            <a:r>
              <a:rPr lang="en-ID" b="1" dirty="0">
                <a:effectLst/>
                <a:latin typeface="Helvetica Neue" panose="02000503000000020004" pitchFamily="2" charset="0"/>
              </a:rPr>
              <a:t> Data </a:t>
            </a:r>
            <a:br>
              <a:rPr lang="en-ID" b="1" dirty="0">
                <a:effectLst/>
                <a:latin typeface="Helvetica Neue" panose="02000503000000020004" pitchFamily="2" charset="0"/>
              </a:rPr>
            </a:br>
            <a:r>
              <a:rPr lang="en-ID" b="1" dirty="0">
                <a:effectLst/>
                <a:latin typeface="Helvetica Neue" panose="02000503000000020004" pitchFamily="2" charset="0"/>
              </a:rPr>
              <a:t>(Data Cleaning)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F9C25E-6235-2533-5424-714551F930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521" y="2607469"/>
            <a:ext cx="11412958" cy="3643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380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C8277-814D-65D5-9A0C-EBD046D5C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5" y="552315"/>
            <a:ext cx="7729728" cy="1188720"/>
          </a:xfrm>
        </p:spPr>
        <p:txBody>
          <a:bodyPr/>
          <a:lstStyle/>
          <a:p>
            <a:r>
              <a:rPr lang="en-ID" b="1" dirty="0" err="1">
                <a:latin typeface="Helvetica Neue" panose="02000503000000020004" pitchFamily="2" charset="0"/>
              </a:rPr>
              <a:t>Menghapus</a:t>
            </a:r>
            <a:r>
              <a:rPr lang="en-ID" b="1" dirty="0">
                <a:latin typeface="Helvetica Neue" panose="02000503000000020004" pitchFamily="2" charset="0"/>
              </a:rPr>
              <a:t> </a:t>
            </a:r>
            <a:r>
              <a:rPr lang="en-ID" b="1" dirty="0" err="1">
                <a:latin typeface="Helvetica Neue" panose="02000503000000020004" pitchFamily="2" charset="0"/>
              </a:rPr>
              <a:t>kolom</a:t>
            </a:r>
            <a:r>
              <a:rPr lang="en-ID" b="1" dirty="0">
                <a:latin typeface="Helvetica Neue" panose="02000503000000020004" pitchFamily="2" charset="0"/>
              </a:rPr>
              <a:t>/ </a:t>
            </a:r>
            <a:r>
              <a:rPr lang="en-ID" b="1" dirty="0" err="1"/>
              <a:t>mengidentifikasi</a:t>
            </a:r>
            <a:r>
              <a:rPr lang="en-ID" b="1" dirty="0"/>
              <a:t> data </a:t>
            </a:r>
            <a:r>
              <a:rPr lang="en-ID" b="1" dirty="0" err="1"/>
              <a:t>kosong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EAA2A0-DE89-2CBF-B505-FCE4727FD9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760" y="2180510"/>
            <a:ext cx="11250477" cy="412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1963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23D31-9A7A-E0E9-AF40-3BA12B978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Mengidentifikasi</a:t>
            </a:r>
            <a:r>
              <a:rPr lang="en-US" dirty="0"/>
              <a:t> data </a:t>
            </a:r>
            <a:r>
              <a:rPr lang="en-US" dirty="0" err="1"/>
              <a:t>terduplikat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F16F154-DC72-6A8F-6981-633E69D3A1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1455" y="3429000"/>
            <a:ext cx="11549090" cy="1976029"/>
          </a:xfrm>
        </p:spPr>
      </p:pic>
    </p:spTree>
    <p:extLst>
      <p:ext uri="{BB962C8B-B14F-4D97-AF65-F5344CB8AC3E}">
        <p14:creationId xmlns:p14="http://schemas.microsoft.com/office/powerpoint/2010/main" val="9488560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75C25-3074-D8BB-12E9-193070D42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8105" y="227623"/>
            <a:ext cx="7729728" cy="1188720"/>
          </a:xfrm>
        </p:spPr>
        <p:txBody>
          <a:bodyPr/>
          <a:lstStyle/>
          <a:p>
            <a:r>
              <a:rPr lang="en-US" dirty="0" err="1"/>
              <a:t>Mengganti</a:t>
            </a:r>
            <a:r>
              <a:rPr lang="en-US" dirty="0"/>
              <a:t> </a:t>
            </a:r>
            <a:r>
              <a:rPr lang="en-US" dirty="0" err="1"/>
              <a:t>tipe</a:t>
            </a:r>
            <a:r>
              <a:rPr lang="en-US" dirty="0"/>
              <a:t> data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465F68C-B7EA-1667-FED9-E7CEBE72D1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7377" y="1559052"/>
            <a:ext cx="10897245" cy="5071325"/>
          </a:xfrm>
        </p:spPr>
      </p:pic>
    </p:spTree>
    <p:extLst>
      <p:ext uri="{BB962C8B-B14F-4D97-AF65-F5344CB8AC3E}">
        <p14:creationId xmlns:p14="http://schemas.microsoft.com/office/powerpoint/2010/main" val="27394086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300B4-FDD9-B2DC-D042-3D474640D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8125"/>
            <a:ext cx="7729728" cy="1188720"/>
          </a:xfrm>
        </p:spPr>
        <p:txBody>
          <a:bodyPr/>
          <a:lstStyle/>
          <a:p>
            <a:r>
              <a:rPr lang="en-US" dirty="0" err="1"/>
              <a:t>Mengidentifikasi</a:t>
            </a:r>
            <a:r>
              <a:rPr lang="en-US" dirty="0"/>
              <a:t> outliers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1313931-E414-6522-2AD6-45F3FE969C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9962" y="1391143"/>
            <a:ext cx="9332076" cy="5408732"/>
          </a:xfrm>
        </p:spPr>
      </p:pic>
    </p:spTree>
    <p:extLst>
      <p:ext uri="{BB962C8B-B14F-4D97-AF65-F5344CB8AC3E}">
        <p14:creationId xmlns:p14="http://schemas.microsoft.com/office/powerpoint/2010/main" val="14748866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02166-F8BA-32EE-4DE1-31B8DF142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85270"/>
            <a:ext cx="7729728" cy="1188720"/>
          </a:xfrm>
        </p:spPr>
        <p:txBody>
          <a:bodyPr/>
          <a:lstStyle/>
          <a:p>
            <a:r>
              <a:rPr lang="en-US" dirty="0" err="1"/>
              <a:t>Menghapus</a:t>
            </a:r>
            <a:r>
              <a:rPr lang="en-US" dirty="0"/>
              <a:t> outliers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3CE1A74-AC25-F80F-BEF9-AF4191755F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8687" y="1434354"/>
            <a:ext cx="8894626" cy="5238376"/>
          </a:xfrm>
        </p:spPr>
      </p:pic>
    </p:spTree>
    <p:extLst>
      <p:ext uri="{BB962C8B-B14F-4D97-AF65-F5344CB8AC3E}">
        <p14:creationId xmlns:p14="http://schemas.microsoft.com/office/powerpoint/2010/main" val="3860651217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180</TotalTime>
  <Words>246</Words>
  <Application>Microsoft Macintosh PowerPoint</Application>
  <PresentationFormat>Widescreen</PresentationFormat>
  <Paragraphs>13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Gill Sans MT</vt:lpstr>
      <vt:lpstr>Helvetica Neue</vt:lpstr>
      <vt:lpstr>Parcel</vt:lpstr>
      <vt:lpstr>Car sales Performance analysis</vt:lpstr>
      <vt:lpstr>Latar belakang</vt:lpstr>
      <vt:lpstr>Dataset</vt:lpstr>
      <vt:lpstr>Proses Pengolahan Data  (Data Cleaning)</vt:lpstr>
      <vt:lpstr>Menghapus kolom/ mengidentifikasi data kosong</vt:lpstr>
      <vt:lpstr>Mengidentifikasi data terduplikat</vt:lpstr>
      <vt:lpstr>Mengganti tipe data</vt:lpstr>
      <vt:lpstr>Mengidentifikasi outliers</vt:lpstr>
      <vt:lpstr>Menghapus outliers</vt:lpstr>
      <vt:lpstr>Visualisasi data dengan tableau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 sales Performance analysis</dc:title>
  <dc:creator>Sayid Muhammad Jundullah</dc:creator>
  <cp:lastModifiedBy>Sayid Muhammad Jundullah</cp:lastModifiedBy>
  <cp:revision>3</cp:revision>
  <dcterms:created xsi:type="dcterms:W3CDTF">2024-05-18T05:20:24Z</dcterms:created>
  <dcterms:modified xsi:type="dcterms:W3CDTF">2024-05-18T08:21:01Z</dcterms:modified>
</cp:coreProperties>
</file>