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Pinyon Script"/>
      <p:regular r:id="rId22"/>
    </p:embeddedFont>
    <p:embeddedFont>
      <p:font typeface="Book Antiqu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EE5CBF-14F2-434E-B846-9DD118516E23}">
  <a:tblStyle styleId="{92EE5CBF-14F2-434E-B846-9DD118516E23}" styleName="Table_0">
    <a:wholeTbl>
      <a:tcTxStyle b="off" i="off">
        <a:font>
          <a:latin typeface="Book Antiqua"/>
          <a:ea typeface="Book Antiqua"/>
          <a:cs typeface="Book Antiqua"/>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tcStyle>
    </a:band1H>
    <a:band2H>
      <a:tcTxStyle/>
    </a:band2H>
    <a:band1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1V>
    <a:band2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tcStyle>
    </a:lastRow>
    <a:seCell>
      <a:tcTxStyle/>
    </a:seCell>
    <a:swCell>
      <a:tcTxStyle/>
    </a:swCell>
    <a:firstRow>
      <a:tcTxStyle b="on" i="off">
        <a:font>
          <a:latin typeface="Book Antiqua"/>
          <a:ea typeface="Book Antiqua"/>
          <a:cs typeface="Book Antiqua"/>
        </a:font>
        <a:schemeClr val="lt1"/>
      </a:tcTxStyle>
      <a:tcStyle>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inyonScript-regular.fntdata"/><Relationship Id="rId21" Type="http://schemas.openxmlformats.org/officeDocument/2006/relationships/slide" Target="slides/slide15.xml"/><Relationship Id="rId24" Type="http://schemas.openxmlformats.org/officeDocument/2006/relationships/font" Target="fonts/BookAntiqua-bold.fntdata"/><Relationship Id="rId23" Type="http://schemas.openxmlformats.org/officeDocument/2006/relationships/font" Target="fonts/BookAntiqu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ookAntiqua-boldItalic.fntdata"/><Relationship Id="rId25" Type="http://schemas.openxmlformats.org/officeDocument/2006/relationships/font" Target="fonts/BookAntiqu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348b1f6b2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348b1f6b2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348b1f6b2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ate">
  <p:cSld name="Title Slide with Date">
    <p:spTree>
      <p:nvGrpSpPr>
        <p:cNvPr id="17" name="Shape 17"/>
        <p:cNvGrpSpPr/>
        <p:nvPr/>
      </p:nvGrpSpPr>
      <p:grpSpPr>
        <a:xfrm>
          <a:off x="0" y="0"/>
          <a:ext cx="0" cy="0"/>
          <a:chOff x="0" y="0"/>
          <a:chExt cx="0" cy="0"/>
        </a:xfrm>
      </p:grpSpPr>
      <p:sp>
        <p:nvSpPr>
          <p:cNvPr id="18" name="Google Shape;18;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19" name="Google Shape;19;p2"/>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20" name="Google Shape;20;p2"/>
          <p:cNvSpPr txBox="1"/>
          <p:nvPr>
            <p:ph idx="1" type="body"/>
          </p:nvPr>
        </p:nvSpPr>
        <p:spPr>
          <a:xfrm>
            <a:off x="3912235" y="5380844"/>
            <a:ext cx="4367531" cy="32441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0" i="0" sz="2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
          <p:cNvSpPr txBox="1"/>
          <p:nvPr>
            <p:ph type="title"/>
          </p:nvPr>
        </p:nvSpPr>
        <p:spPr>
          <a:xfrm>
            <a:off x="1037021" y="2289328"/>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2" type="body"/>
          </p:nvPr>
        </p:nvSpPr>
        <p:spPr>
          <a:xfrm>
            <a:off x="3912235" y="5034596"/>
            <a:ext cx="4367531" cy="32441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
          <p:cNvSpPr txBox="1"/>
          <p:nvPr>
            <p:ph idx="3" type="body"/>
          </p:nvPr>
        </p:nvSpPr>
        <p:spPr>
          <a:xfrm>
            <a:off x="1050857" y="3890308"/>
            <a:ext cx="10090287" cy="60665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3000"/>
              <a:buNone/>
              <a:defRPr b="0" i="0" sz="3000">
                <a:solidFill>
                  <a:schemeClr val="lt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25" name="Google Shape;25;p2"/>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cxnSp>
        <p:nvCxnSpPr>
          <p:cNvPr id="26" name="Google Shape;26;p2"/>
          <p:cNvCxnSpPr/>
          <p:nvPr/>
        </p:nvCxnSpPr>
        <p:spPr>
          <a:xfrm>
            <a:off x="5711952" y="5382082"/>
            <a:ext cx="768096" cy="0"/>
          </a:xfrm>
          <a:prstGeom prst="straightConnector1">
            <a:avLst/>
          </a:prstGeom>
          <a:noFill/>
          <a:ln cap="flat" cmpd="sng" w="12700">
            <a:solidFill>
              <a:schemeClr val="lt2"/>
            </a:solidFill>
            <a:prstDash val="solid"/>
            <a:miter lim="800000"/>
            <a:headEnd len="sm" w="sm" type="none"/>
            <a:tailEnd len="sm" w="sm" type="none"/>
          </a:ln>
        </p:spPr>
      </p:cxnSp>
      <p:pic>
        <p:nvPicPr>
          <p:cNvPr id="27" name="Google Shape;27;p2"/>
          <p:cNvPicPr preferRelativeResize="0"/>
          <p:nvPr/>
        </p:nvPicPr>
        <p:blipFill rotWithShape="1">
          <a:blip r:embed="rId3">
            <a:alphaModFix/>
          </a:blip>
          <a:srcRect b="0" l="0" r="0" t="0"/>
          <a:stretch/>
        </p:blipFill>
        <p:spPr>
          <a:xfrm>
            <a:off x="3608400" y="3612713"/>
            <a:ext cx="4975200" cy="1142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Layout">
  <p:cSld name="Table Layout">
    <p:spTree>
      <p:nvGrpSpPr>
        <p:cNvPr id="115" name="Shape 115"/>
        <p:cNvGrpSpPr/>
        <p:nvPr/>
      </p:nvGrpSpPr>
      <p:grpSpPr>
        <a:xfrm>
          <a:off x="0" y="0"/>
          <a:ext cx="0" cy="0"/>
          <a:chOff x="0" y="0"/>
          <a:chExt cx="0" cy="0"/>
        </a:xfrm>
      </p:grpSpPr>
      <p:sp>
        <p:nvSpPr>
          <p:cNvPr id="116" name="Google Shape;116;p11"/>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17" name="Google Shape;117;p11"/>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8" name="Google Shape;118;p11"/>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1"/>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1"/>
          <p:cNvSpPr txBox="1"/>
          <p:nvPr>
            <p:ph idx="1" type="body"/>
          </p:nvPr>
        </p:nvSpPr>
        <p:spPr>
          <a:xfrm>
            <a:off x="8291145" y="3029751"/>
            <a:ext cx="2825496" cy="214416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b="0" i="0"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1"/>
          <p:cNvSpPr txBox="1"/>
          <p:nvPr>
            <p:ph type="title"/>
          </p:nvPr>
        </p:nvSpPr>
        <p:spPr>
          <a:xfrm>
            <a:off x="8291145" y="1868285"/>
            <a:ext cx="2825496" cy="7182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1"/>
          <p:cNvSpPr/>
          <p:nvPr/>
        </p:nvSpPr>
        <p:spPr>
          <a:xfrm>
            <a:off x="8340351" y="2726976"/>
            <a:ext cx="2727084" cy="139525"/>
          </a:xfrm>
          <a:custGeom>
            <a:rect b="b" l="l" r="r" t="t"/>
            <a:pathLst>
              <a:path extrusionOk="0" h="139525" w="2727084">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itle Slide">
  <p:cSld name="Image and Title Slide">
    <p:spTree>
      <p:nvGrpSpPr>
        <p:cNvPr id="123" name="Shape 123"/>
        <p:cNvGrpSpPr/>
        <p:nvPr/>
      </p:nvGrpSpPr>
      <p:grpSpPr>
        <a:xfrm>
          <a:off x="0" y="0"/>
          <a:ext cx="0" cy="0"/>
          <a:chOff x="0" y="0"/>
          <a:chExt cx="0" cy="0"/>
        </a:xfrm>
      </p:grpSpPr>
      <p:sp>
        <p:nvSpPr>
          <p:cNvPr id="124" name="Google Shape;124;p12"/>
          <p:cNvSpPr/>
          <p:nvPr>
            <p:ph idx="2" type="pic"/>
          </p:nvPr>
        </p:nvSpPr>
        <p:spPr>
          <a:xfrm>
            <a:off x="0" y="793750"/>
            <a:ext cx="12192000" cy="4900613"/>
          </a:xfrm>
          <a:prstGeom prst="rect">
            <a:avLst/>
          </a:prstGeom>
          <a:noFill/>
          <a:ln>
            <a:noFill/>
          </a:ln>
        </p:spPr>
      </p:sp>
      <p:sp>
        <p:nvSpPr>
          <p:cNvPr id="125" name="Google Shape;125;p12"/>
          <p:cNvSpPr txBox="1"/>
          <p:nvPr>
            <p:ph type="title"/>
          </p:nvPr>
        </p:nvSpPr>
        <p:spPr>
          <a:xfrm>
            <a:off x="838200" y="4514150"/>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6000"/>
              <a:buFont typeface="Pinyon Scrip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2"/>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2"/>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2"/>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29" name="Google Shape;129;p12"/>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0" name="Google Shape;130;p12"/>
          <p:cNvSpPr txBox="1"/>
          <p:nvPr>
            <p:ph idx="1" type="body"/>
          </p:nvPr>
        </p:nvSpPr>
        <p:spPr>
          <a:xfrm>
            <a:off x="2013284" y="5878369"/>
            <a:ext cx="8165432" cy="36512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800"/>
              <a:buNone/>
              <a:defRPr b="0" i="0" sz="1800"/>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2"/>
          <p:cNvSpPr/>
          <p:nvPr/>
        </p:nvSpPr>
        <p:spPr>
          <a:xfrm>
            <a:off x="4534478" y="5342223"/>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Layout">
  <p:cSld name="Media Layout">
    <p:spTree>
      <p:nvGrpSpPr>
        <p:cNvPr id="132" name="Shape 132"/>
        <p:cNvGrpSpPr/>
        <p:nvPr/>
      </p:nvGrpSpPr>
      <p:grpSpPr>
        <a:xfrm>
          <a:off x="0" y="0"/>
          <a:ext cx="0" cy="0"/>
          <a:chOff x="0" y="0"/>
          <a:chExt cx="0" cy="0"/>
        </a:xfrm>
      </p:grpSpPr>
      <p:sp>
        <p:nvSpPr>
          <p:cNvPr id="133" name="Google Shape;133;p13"/>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34" name="Google Shape;134;p13"/>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3"/>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7" name="Google Shape;137;p13"/>
          <p:cNvSpPr txBox="1"/>
          <p:nvPr>
            <p:ph type="title"/>
          </p:nvPr>
        </p:nvSpPr>
        <p:spPr>
          <a:xfrm>
            <a:off x="2013284" y="5868367"/>
            <a:ext cx="8165432" cy="3636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1800"/>
              <a:buFont typeface="Book Antiqua"/>
              <a:buNone/>
              <a:defRPr b="0" i="0" sz="1800">
                <a:solidFill>
                  <a:schemeClr val="dk2"/>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3"/>
          <p:cNvSpPr/>
          <p:nvPr>
            <p:ph idx="2" type="media"/>
          </p:nvPr>
        </p:nvSpPr>
        <p:spPr>
          <a:xfrm>
            <a:off x="829056" y="827052"/>
            <a:ext cx="10533888" cy="4818888"/>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2"/>
              </a:buClr>
              <a:buSzPts val="1400"/>
              <a:buFont typeface="Arial"/>
              <a:buNone/>
              <a:defRPr b="0" i="0" sz="1400" u="none" cap="none" strike="noStrike">
                <a:solidFill>
                  <a:schemeClr val="dk2"/>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 Cited Slide">
  <p:cSld name="Works Cited Slide">
    <p:spTree>
      <p:nvGrpSpPr>
        <p:cNvPr id="139" name="Shape 139"/>
        <p:cNvGrpSpPr/>
        <p:nvPr/>
      </p:nvGrpSpPr>
      <p:grpSpPr>
        <a:xfrm>
          <a:off x="0" y="0"/>
          <a:ext cx="0" cy="0"/>
          <a:chOff x="0" y="0"/>
          <a:chExt cx="0" cy="0"/>
        </a:xfrm>
      </p:grpSpPr>
      <p:sp>
        <p:nvSpPr>
          <p:cNvPr id="140" name="Google Shape;140;p14"/>
          <p:cNvSpPr/>
          <p:nvPr/>
        </p:nvSpPr>
        <p:spPr>
          <a:xfrm>
            <a:off x="11521440" y="6635910"/>
            <a:ext cx="374904" cy="22209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41" name="Google Shape;141;p14"/>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42" name="Google Shape;142;p14"/>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3" name="Google Shape;143;p14"/>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4"/>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4"/>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4"/>
          <p:cNvSpPr txBox="1"/>
          <p:nvPr>
            <p:ph idx="1" type="body"/>
          </p:nvPr>
        </p:nvSpPr>
        <p:spPr>
          <a:xfrm>
            <a:off x="838200" y="1874838"/>
            <a:ext cx="10515600" cy="374219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2"/>
              </a:buClr>
              <a:buSzPts val="1600"/>
              <a:buFont typeface="Arial"/>
              <a:buChar char="•"/>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7" name="Google Shape;147;p14"/>
          <p:cNvPicPr preferRelativeResize="0"/>
          <p:nvPr/>
        </p:nvPicPr>
        <p:blipFill rotWithShape="1">
          <a:blip r:embed="rId2">
            <a:alphaModFix/>
          </a:blip>
          <a:srcRect b="0" l="0" r="0" t="0"/>
          <a:stretch/>
        </p:blipFill>
        <p:spPr>
          <a:xfrm>
            <a:off x="4728000" y="1583062"/>
            <a:ext cx="2736000" cy="1332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Layout">
  <p:cSld name="Timeline Layout">
    <p:spTree>
      <p:nvGrpSpPr>
        <p:cNvPr id="148" name="Shape 148"/>
        <p:cNvGrpSpPr/>
        <p:nvPr/>
      </p:nvGrpSpPr>
      <p:grpSpPr>
        <a:xfrm>
          <a:off x="0" y="0"/>
          <a:ext cx="0" cy="0"/>
          <a:chOff x="0" y="0"/>
          <a:chExt cx="0" cy="0"/>
        </a:xfrm>
      </p:grpSpPr>
      <p:sp>
        <p:nvSpPr>
          <p:cNvPr id="149" name="Google Shape;149;p15"/>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50" name="Google Shape;150;p15"/>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1" name="Google Shape;151;p15"/>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5"/>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5"/>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5"/>
          <p:cNvSpPr txBox="1"/>
          <p:nvPr>
            <p:ph idx="1" type="body"/>
          </p:nvPr>
        </p:nvSpPr>
        <p:spPr>
          <a:xfrm>
            <a:off x="838200" y="1874838"/>
            <a:ext cx="10515600" cy="90487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sz="1800"/>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55" name="Google Shape;155;p15"/>
          <p:cNvPicPr preferRelativeResize="0"/>
          <p:nvPr/>
        </p:nvPicPr>
        <p:blipFill rotWithShape="1">
          <a:blip r:embed="rId2">
            <a:alphaModFix/>
          </a:blip>
          <a:srcRect b="0" l="0" r="0" t="0"/>
          <a:stretch/>
        </p:blipFill>
        <p:spPr>
          <a:xfrm>
            <a:off x="4728000" y="1583062"/>
            <a:ext cx="2736000" cy="133200"/>
          </a:xfrm>
          <a:prstGeom prst="rect">
            <a:avLst/>
          </a:prstGeom>
          <a:noFill/>
          <a:ln>
            <a:noFill/>
          </a:ln>
        </p:spPr>
      </p:pic>
      <p:cxnSp>
        <p:nvCxnSpPr>
          <p:cNvPr id="156" name="Google Shape;156;p15"/>
          <p:cNvCxnSpPr/>
          <p:nvPr/>
        </p:nvCxnSpPr>
        <p:spPr>
          <a:xfrm>
            <a:off x="1003193" y="3429000"/>
            <a:ext cx="10735056" cy="0"/>
          </a:xfrm>
          <a:prstGeom prst="straightConnector1">
            <a:avLst/>
          </a:prstGeom>
          <a:noFill/>
          <a:ln cap="flat" cmpd="sng" w="25400">
            <a:solidFill>
              <a:schemeClr val="lt2"/>
            </a:solidFill>
            <a:prstDash val="solid"/>
            <a:miter lim="800000"/>
            <a:headEnd len="sm" w="sm" type="none"/>
            <a:tailEnd len="sm" w="sm" type="none"/>
          </a:ln>
        </p:spPr>
      </p:cxnSp>
      <p:sp>
        <p:nvSpPr>
          <p:cNvPr id="157" name="Google Shape;157;p15"/>
          <p:cNvSpPr/>
          <p:nvPr/>
        </p:nvSpPr>
        <p:spPr>
          <a:xfrm>
            <a:off x="1003193"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58" name="Google Shape;158;p15"/>
          <p:cNvSpPr/>
          <p:nvPr/>
        </p:nvSpPr>
        <p:spPr>
          <a:xfrm>
            <a:off x="6048611"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59" name="Google Shape;159;p15"/>
          <p:cNvSpPr/>
          <p:nvPr/>
        </p:nvSpPr>
        <p:spPr>
          <a:xfrm>
            <a:off x="9412224"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60" name="Google Shape;160;p15"/>
          <p:cNvSpPr/>
          <p:nvPr/>
        </p:nvSpPr>
        <p:spPr>
          <a:xfrm>
            <a:off x="2684999"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61" name="Google Shape;161;p15"/>
          <p:cNvSpPr/>
          <p:nvPr/>
        </p:nvSpPr>
        <p:spPr>
          <a:xfrm>
            <a:off x="4366805"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62" name="Google Shape;162;p15"/>
          <p:cNvSpPr/>
          <p:nvPr/>
        </p:nvSpPr>
        <p:spPr>
          <a:xfrm>
            <a:off x="7730417" y="3346704"/>
            <a:ext cx="164592" cy="16459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63" name="Google Shape;163;p15"/>
          <p:cNvSpPr txBox="1"/>
          <p:nvPr>
            <p:ph idx="2" type="body"/>
          </p:nvPr>
        </p:nvSpPr>
        <p:spPr>
          <a:xfrm>
            <a:off x="1006251"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15"/>
          <p:cNvSpPr txBox="1"/>
          <p:nvPr>
            <p:ph idx="3" type="body"/>
          </p:nvPr>
        </p:nvSpPr>
        <p:spPr>
          <a:xfrm>
            <a:off x="956944"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5"/>
          <p:cNvSpPr txBox="1"/>
          <p:nvPr>
            <p:ph idx="4" type="body"/>
          </p:nvPr>
        </p:nvSpPr>
        <p:spPr>
          <a:xfrm>
            <a:off x="2688286"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5"/>
          <p:cNvSpPr txBox="1"/>
          <p:nvPr>
            <p:ph idx="5" type="body"/>
          </p:nvPr>
        </p:nvSpPr>
        <p:spPr>
          <a:xfrm>
            <a:off x="2638979"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5"/>
          <p:cNvSpPr txBox="1"/>
          <p:nvPr>
            <p:ph idx="6" type="body"/>
          </p:nvPr>
        </p:nvSpPr>
        <p:spPr>
          <a:xfrm>
            <a:off x="4370321"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5"/>
          <p:cNvSpPr txBox="1"/>
          <p:nvPr>
            <p:ph idx="7" type="body"/>
          </p:nvPr>
        </p:nvSpPr>
        <p:spPr>
          <a:xfrm>
            <a:off x="4321014"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15"/>
          <p:cNvSpPr txBox="1"/>
          <p:nvPr>
            <p:ph idx="8" type="body"/>
          </p:nvPr>
        </p:nvSpPr>
        <p:spPr>
          <a:xfrm>
            <a:off x="6052356"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15"/>
          <p:cNvSpPr txBox="1"/>
          <p:nvPr>
            <p:ph idx="9" type="body"/>
          </p:nvPr>
        </p:nvSpPr>
        <p:spPr>
          <a:xfrm>
            <a:off x="6003049"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15"/>
          <p:cNvSpPr txBox="1"/>
          <p:nvPr>
            <p:ph idx="13" type="body"/>
          </p:nvPr>
        </p:nvSpPr>
        <p:spPr>
          <a:xfrm>
            <a:off x="7734391"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5"/>
          <p:cNvSpPr txBox="1"/>
          <p:nvPr>
            <p:ph idx="14" type="body"/>
          </p:nvPr>
        </p:nvSpPr>
        <p:spPr>
          <a:xfrm>
            <a:off x="7685084"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15"/>
          <p:cNvSpPr txBox="1"/>
          <p:nvPr>
            <p:ph idx="15" type="body"/>
          </p:nvPr>
        </p:nvSpPr>
        <p:spPr>
          <a:xfrm>
            <a:off x="9416424" y="2809757"/>
            <a:ext cx="1171388" cy="48444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15"/>
          <p:cNvSpPr txBox="1"/>
          <p:nvPr>
            <p:ph idx="16" type="body"/>
          </p:nvPr>
        </p:nvSpPr>
        <p:spPr>
          <a:xfrm>
            <a:off x="9367117" y="3579013"/>
            <a:ext cx="1646588" cy="190738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s Layout">
  <p:cSld name="1_Thanks Layout">
    <p:spTree>
      <p:nvGrpSpPr>
        <p:cNvPr id="175" name="Shape 175"/>
        <p:cNvGrpSpPr/>
        <p:nvPr/>
      </p:nvGrpSpPr>
      <p:grpSpPr>
        <a:xfrm>
          <a:off x="0" y="0"/>
          <a:ext cx="0" cy="0"/>
          <a:chOff x="0" y="0"/>
          <a:chExt cx="0" cy="0"/>
        </a:xfrm>
      </p:grpSpPr>
      <p:sp>
        <p:nvSpPr>
          <p:cNvPr id="176" name="Google Shape;176;p16"/>
          <p:cNvSpPr/>
          <p:nvPr>
            <p:ph idx="2" type="pic"/>
          </p:nvPr>
        </p:nvSpPr>
        <p:spPr>
          <a:xfrm>
            <a:off x="0" y="0"/>
            <a:ext cx="12192000" cy="6858000"/>
          </a:xfrm>
          <a:prstGeom prst="rect">
            <a:avLst/>
          </a:prstGeom>
          <a:noFill/>
          <a:ln>
            <a:noFill/>
          </a:ln>
        </p:spPr>
      </p:sp>
      <p:sp>
        <p:nvSpPr>
          <p:cNvPr id="177" name="Google Shape;177;p16"/>
          <p:cNvSpPr txBox="1"/>
          <p:nvPr>
            <p:ph idx="1" type="body"/>
          </p:nvPr>
        </p:nvSpPr>
        <p:spPr>
          <a:xfrm>
            <a:off x="3912235" y="4447556"/>
            <a:ext cx="4367531" cy="47451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000"/>
              <a:buNone/>
              <a:defRPr b="0" i="0" sz="3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16"/>
          <p:cNvSpPr txBox="1"/>
          <p:nvPr>
            <p:ph type="title"/>
          </p:nvPr>
        </p:nvSpPr>
        <p:spPr>
          <a:xfrm>
            <a:off x="1037021" y="1663690"/>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16"/>
          <p:cNvSpPr txBox="1"/>
          <p:nvPr>
            <p:ph idx="3" type="body"/>
          </p:nvPr>
        </p:nvSpPr>
        <p:spPr>
          <a:xfrm>
            <a:off x="3912235" y="4152286"/>
            <a:ext cx="4367531" cy="288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16"/>
          <p:cNvSpPr txBox="1"/>
          <p:nvPr>
            <p:ph idx="4" type="body"/>
          </p:nvPr>
        </p:nvSpPr>
        <p:spPr>
          <a:xfrm>
            <a:off x="1050857" y="3264670"/>
            <a:ext cx="10090287" cy="60665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3000"/>
              <a:buNone/>
              <a:defRPr b="0" i="0" sz="3000">
                <a:solidFill>
                  <a:schemeClr val="lt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6"/>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82" name="Google Shape;182;p16"/>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cxnSp>
        <p:nvCxnSpPr>
          <p:cNvPr id="183" name="Google Shape;183;p16"/>
          <p:cNvCxnSpPr/>
          <p:nvPr/>
        </p:nvCxnSpPr>
        <p:spPr>
          <a:xfrm>
            <a:off x="5711952" y="5004104"/>
            <a:ext cx="768096" cy="0"/>
          </a:xfrm>
          <a:prstGeom prst="straightConnector1">
            <a:avLst/>
          </a:prstGeom>
          <a:noFill/>
          <a:ln cap="flat" cmpd="sng" w="12700">
            <a:solidFill>
              <a:schemeClr val="lt2"/>
            </a:solidFill>
            <a:prstDash val="solid"/>
            <a:miter lim="800000"/>
            <a:headEnd len="sm" w="sm" type="none"/>
            <a:tailEnd len="sm" w="sm" type="none"/>
          </a:ln>
        </p:spPr>
      </p:cxnSp>
      <p:sp>
        <p:nvSpPr>
          <p:cNvPr id="184" name="Google Shape;184;p16"/>
          <p:cNvSpPr txBox="1"/>
          <p:nvPr>
            <p:ph idx="5" type="body"/>
          </p:nvPr>
        </p:nvSpPr>
        <p:spPr>
          <a:xfrm>
            <a:off x="3135722" y="5423227"/>
            <a:ext cx="5920556" cy="47451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000"/>
              <a:buNone/>
              <a:defRPr b="0" i="0" sz="3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6"/>
          <p:cNvSpPr txBox="1"/>
          <p:nvPr>
            <p:ph idx="6" type="body"/>
          </p:nvPr>
        </p:nvSpPr>
        <p:spPr>
          <a:xfrm>
            <a:off x="3912235" y="5121518"/>
            <a:ext cx="4367531" cy="288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6" name="Shape 186"/>
        <p:cNvGrpSpPr/>
        <p:nvPr/>
      </p:nvGrpSpPr>
      <p:grpSpPr>
        <a:xfrm>
          <a:off x="0" y="0"/>
          <a:ext cx="0" cy="0"/>
          <a:chOff x="0" y="0"/>
          <a:chExt cx="0" cy="0"/>
        </a:xfrm>
      </p:grpSpPr>
      <p:sp>
        <p:nvSpPr>
          <p:cNvPr id="187" name="Google Shape;187;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88" name="Google Shape;188;p17"/>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89" name="Google Shape;189;p17"/>
          <p:cNvSpPr txBox="1"/>
          <p:nvPr>
            <p:ph type="title"/>
          </p:nvPr>
        </p:nvSpPr>
        <p:spPr>
          <a:xfrm>
            <a:off x="1037021" y="2289328"/>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17"/>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91" name="Google Shape;191;p17"/>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pic>
        <p:nvPicPr>
          <p:cNvPr id="192" name="Google Shape;192;p17"/>
          <p:cNvPicPr preferRelativeResize="0"/>
          <p:nvPr/>
        </p:nvPicPr>
        <p:blipFill rotWithShape="1">
          <a:blip r:embed="rId3">
            <a:alphaModFix/>
          </a:blip>
          <a:srcRect b="0" l="0" r="0" t="0"/>
          <a:stretch/>
        </p:blipFill>
        <p:spPr>
          <a:xfrm>
            <a:off x="3608400" y="3612713"/>
            <a:ext cx="4975200" cy="114227"/>
          </a:xfrm>
          <a:prstGeom prst="rect">
            <a:avLst/>
          </a:prstGeom>
          <a:noFill/>
          <a:ln>
            <a:noFill/>
          </a:ln>
        </p:spPr>
      </p:pic>
      <p:sp>
        <p:nvSpPr>
          <p:cNvPr id="193" name="Google Shape;193;p17"/>
          <p:cNvSpPr txBox="1"/>
          <p:nvPr>
            <p:ph idx="1" type="subTitle"/>
          </p:nvPr>
        </p:nvSpPr>
        <p:spPr>
          <a:xfrm>
            <a:off x="1037021" y="3890308"/>
            <a:ext cx="10117959" cy="606659"/>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2"/>
              </a:buClr>
              <a:buSzPts val="3000"/>
              <a:buNone/>
              <a:defRPr b="0" i="0" sz="3000">
                <a:solidFill>
                  <a:schemeClr val="lt2"/>
                </a:solidFill>
              </a:defRPr>
            </a:lvl1pPr>
            <a:lvl2pPr lvl="1" algn="l">
              <a:lnSpc>
                <a:spcPct val="90000"/>
              </a:lnSpc>
              <a:spcBef>
                <a:spcPts val="500"/>
              </a:spcBef>
              <a:spcAft>
                <a:spcPts val="0"/>
              </a:spcAft>
              <a:buClr>
                <a:schemeClr val="dk2"/>
              </a:buClr>
              <a:buSzPts val="1800"/>
              <a:buChar char="•"/>
              <a:defRPr/>
            </a:lvl2pPr>
            <a:lvl3pPr lvl="2" algn="l">
              <a:lnSpc>
                <a:spcPct val="90000"/>
              </a:lnSpc>
              <a:spcBef>
                <a:spcPts val="500"/>
              </a:spcBef>
              <a:spcAft>
                <a:spcPts val="0"/>
              </a:spcAft>
              <a:buClr>
                <a:schemeClr val="dk2"/>
              </a:buClr>
              <a:buSzPts val="1800"/>
              <a:buChar char="•"/>
              <a:defRPr/>
            </a:lvl3pPr>
            <a:lvl4pPr lvl="3" algn="l">
              <a:lnSpc>
                <a:spcPct val="90000"/>
              </a:lnSpc>
              <a:spcBef>
                <a:spcPts val="500"/>
              </a:spcBef>
              <a:spcAft>
                <a:spcPts val="0"/>
              </a:spcAft>
              <a:buClr>
                <a:schemeClr val="dk2"/>
              </a:buClr>
              <a:buSzPts val="1800"/>
              <a:buChar char="•"/>
              <a:defRPr/>
            </a:lvl4pPr>
            <a:lvl5pPr lvl="4" algn="l">
              <a:lnSpc>
                <a:spcPct val="90000"/>
              </a:lnSpc>
              <a:spcBef>
                <a:spcPts val="500"/>
              </a:spcBef>
              <a:spcAft>
                <a:spcPts val="0"/>
              </a:spcAft>
              <a:buClr>
                <a:schemeClr val="dk2"/>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4" name="Shape 194"/>
        <p:cNvGrpSpPr/>
        <p:nvPr/>
      </p:nvGrpSpPr>
      <p:grpSpPr>
        <a:xfrm>
          <a:off x="0" y="0"/>
          <a:ext cx="0" cy="0"/>
          <a:chOff x="0" y="0"/>
          <a:chExt cx="0" cy="0"/>
        </a:xfrm>
      </p:grpSpPr>
      <p:sp>
        <p:nvSpPr>
          <p:cNvPr id="195" name="Google Shape;195;p18"/>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96" name="Google Shape;196;p18"/>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7" name="Google Shape;197;p18"/>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8"/>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18"/>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8"/>
          <p:cNvSpPr/>
          <p:nvPr/>
        </p:nvSpPr>
        <p:spPr>
          <a:xfrm>
            <a:off x="4534478" y="1568994"/>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01" name="Google Shape;201;p18"/>
          <p:cNvSpPr/>
          <p:nvPr/>
        </p:nvSpPr>
        <p:spPr>
          <a:xfrm>
            <a:off x="0" y="2483224"/>
            <a:ext cx="12192000" cy="3465576"/>
          </a:xfrm>
          <a:prstGeom prst="rect">
            <a:avLst/>
          </a:prstGeom>
          <a:blipFill rotWithShape="1">
            <a:blip r:embed="rId2">
              <a:alphaModFix/>
            </a:blip>
            <a:stretch>
              <a:fillRect b="-48940" l="0" r="0" t="-48942"/>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02" name="Google Shape;202;p18"/>
          <p:cNvSpPr/>
          <p:nvPr/>
        </p:nvSpPr>
        <p:spPr>
          <a:xfrm>
            <a:off x="0" y="2483223"/>
            <a:ext cx="12192000" cy="3465576"/>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03" name="Google Shape;203;p18"/>
          <p:cNvSpPr txBox="1"/>
          <p:nvPr>
            <p:ph idx="1" type="body"/>
          </p:nvPr>
        </p:nvSpPr>
        <p:spPr>
          <a:xfrm>
            <a:off x="838200" y="1882722"/>
            <a:ext cx="10515600" cy="468594"/>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4" name="Shape 204"/>
        <p:cNvGrpSpPr/>
        <p:nvPr/>
      </p:nvGrpSpPr>
      <p:grpSpPr>
        <a:xfrm>
          <a:off x="0" y="0"/>
          <a:ext cx="0" cy="0"/>
          <a:chOff x="0" y="0"/>
          <a:chExt cx="0" cy="0"/>
        </a:xfrm>
      </p:grpSpPr>
      <p:sp>
        <p:nvSpPr>
          <p:cNvPr id="205" name="Google Shape;20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9"/>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9"/>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19"/>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9" name="Google Shape;209;p19"/>
          <p:cNvSpPr txBox="1"/>
          <p:nvPr>
            <p:ph idx="1" type="body"/>
          </p:nvPr>
        </p:nvSpPr>
        <p:spPr>
          <a:xfrm>
            <a:off x="838200" y="1825625"/>
            <a:ext cx="10515600" cy="41243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10" name="Shape 210"/>
        <p:cNvGrpSpPr/>
        <p:nvPr/>
      </p:nvGrpSpPr>
      <p:grpSpPr>
        <a:xfrm>
          <a:off x="0" y="0"/>
          <a:ext cx="0" cy="0"/>
          <a:chOff x="0" y="0"/>
          <a:chExt cx="0" cy="0"/>
        </a:xfrm>
      </p:grpSpPr>
      <p:sp>
        <p:nvSpPr>
          <p:cNvPr id="211" name="Google Shape;21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0"/>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20"/>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0"/>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15" name="Google Shape;215;p20"/>
          <p:cNvSpPr txBox="1"/>
          <p:nvPr>
            <p:ph idx="1" type="body"/>
          </p:nvPr>
        </p:nvSpPr>
        <p:spPr>
          <a:xfrm>
            <a:off x="839788" y="1866900"/>
            <a:ext cx="5157787" cy="445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None/>
              <a:defRPr b="1" sz="2400"/>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6" name="Google Shape;216;p20"/>
          <p:cNvSpPr txBox="1"/>
          <p:nvPr>
            <p:ph idx="2" type="body"/>
          </p:nvPr>
        </p:nvSpPr>
        <p:spPr>
          <a:xfrm>
            <a:off x="839788" y="2488937"/>
            <a:ext cx="5157787" cy="34610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20"/>
          <p:cNvSpPr txBox="1"/>
          <p:nvPr>
            <p:ph idx="3" type="body"/>
          </p:nvPr>
        </p:nvSpPr>
        <p:spPr>
          <a:xfrm>
            <a:off x="6172200" y="1866900"/>
            <a:ext cx="5183188" cy="445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None/>
              <a:defRPr b="1" sz="2400"/>
            </a:lvl1pPr>
            <a:lvl2pPr indent="-228600" lvl="1" marL="914400" algn="l">
              <a:lnSpc>
                <a:spcPct val="90000"/>
              </a:lnSpc>
              <a:spcBef>
                <a:spcPts val="500"/>
              </a:spcBef>
              <a:spcAft>
                <a:spcPts val="0"/>
              </a:spcAft>
              <a:buClr>
                <a:schemeClr val="dk2"/>
              </a:buClr>
              <a:buSzPts val="2000"/>
              <a:buNone/>
              <a:defRPr b="1" sz="2000"/>
            </a:lvl2pPr>
            <a:lvl3pPr indent="-228600" lvl="2" marL="1371600" algn="l">
              <a:lnSpc>
                <a:spcPct val="90000"/>
              </a:lnSpc>
              <a:spcBef>
                <a:spcPts val="500"/>
              </a:spcBef>
              <a:spcAft>
                <a:spcPts val="0"/>
              </a:spcAft>
              <a:buClr>
                <a:schemeClr val="dk2"/>
              </a:buClr>
              <a:buSzPts val="1800"/>
              <a:buNone/>
              <a:defRPr b="1" sz="1800"/>
            </a:lvl3pPr>
            <a:lvl4pPr indent="-228600" lvl="3" marL="1828800" algn="l">
              <a:lnSpc>
                <a:spcPct val="90000"/>
              </a:lnSpc>
              <a:spcBef>
                <a:spcPts val="500"/>
              </a:spcBef>
              <a:spcAft>
                <a:spcPts val="0"/>
              </a:spcAft>
              <a:buClr>
                <a:schemeClr val="dk2"/>
              </a:buClr>
              <a:buSzPts val="1600"/>
              <a:buNone/>
              <a:defRPr b="1" sz="1600"/>
            </a:lvl4pPr>
            <a:lvl5pPr indent="-228600" lvl="4" marL="2286000" algn="l">
              <a:lnSpc>
                <a:spcPct val="90000"/>
              </a:lnSpc>
              <a:spcBef>
                <a:spcPts val="500"/>
              </a:spcBef>
              <a:spcAft>
                <a:spcPts val="0"/>
              </a:spcAft>
              <a:buClr>
                <a:schemeClr val="dk2"/>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8" name="Google Shape;218;p20"/>
          <p:cNvSpPr txBox="1"/>
          <p:nvPr>
            <p:ph idx="4" type="body"/>
          </p:nvPr>
        </p:nvSpPr>
        <p:spPr>
          <a:xfrm>
            <a:off x="6172200" y="2488937"/>
            <a:ext cx="5183188" cy="34610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838200" y="1825625"/>
            <a:ext cx="5181600" cy="41243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2" type="body"/>
          </p:nvPr>
        </p:nvSpPr>
        <p:spPr>
          <a:xfrm>
            <a:off x="6172200" y="1825625"/>
            <a:ext cx="5181600" cy="41243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2"/>
              </a:buClr>
              <a:buSzPts val="1800"/>
              <a:buChar char="•"/>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19" name="Shape 219"/>
        <p:cNvGrpSpPr/>
        <p:nvPr/>
      </p:nvGrpSpPr>
      <p:grpSpPr>
        <a:xfrm>
          <a:off x="0" y="0"/>
          <a:ext cx="0" cy="0"/>
          <a:chOff x="0" y="0"/>
          <a:chExt cx="0" cy="0"/>
        </a:xfrm>
      </p:grpSpPr>
      <p:sp>
        <p:nvSpPr>
          <p:cNvPr id="220" name="Google Shape;220;p21"/>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1"/>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1"/>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3" name="Google Shape;223;p21"/>
          <p:cNvSpPr/>
          <p:nvPr/>
        </p:nvSpPr>
        <p:spPr>
          <a:xfrm>
            <a:off x="1442364" y="2135538"/>
            <a:ext cx="2727084" cy="139525"/>
          </a:xfrm>
          <a:custGeom>
            <a:rect b="b" l="l" r="r" t="t"/>
            <a:pathLst>
              <a:path extrusionOk="0" h="139525" w="2727084">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24" name="Google Shape;224;p21"/>
          <p:cNvSpPr txBox="1"/>
          <p:nvPr>
            <p:ph type="title"/>
          </p:nvPr>
        </p:nvSpPr>
        <p:spPr>
          <a:xfrm>
            <a:off x="839788" y="908050"/>
            <a:ext cx="3932237" cy="11493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inyon Scrip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21"/>
          <p:cNvSpPr txBox="1"/>
          <p:nvPr>
            <p:ph idx="1" type="body"/>
          </p:nvPr>
        </p:nvSpPr>
        <p:spPr>
          <a:xfrm>
            <a:off x="839788" y="2353200"/>
            <a:ext cx="3932237" cy="35157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228600" lvl="1" marL="914400" algn="l">
              <a:lnSpc>
                <a:spcPct val="90000"/>
              </a:lnSpc>
              <a:spcBef>
                <a:spcPts val="500"/>
              </a:spcBef>
              <a:spcAft>
                <a:spcPts val="0"/>
              </a:spcAft>
              <a:buClr>
                <a:schemeClr val="dk2"/>
              </a:buClr>
              <a:buSzPts val="1400"/>
              <a:buNone/>
              <a:defRPr sz="1400"/>
            </a:lvl2pPr>
            <a:lvl3pPr indent="-228600" lvl="2" marL="1371600" algn="l">
              <a:lnSpc>
                <a:spcPct val="90000"/>
              </a:lnSpc>
              <a:spcBef>
                <a:spcPts val="500"/>
              </a:spcBef>
              <a:spcAft>
                <a:spcPts val="0"/>
              </a:spcAft>
              <a:buClr>
                <a:schemeClr val="dk2"/>
              </a:buClr>
              <a:buSzPts val="1200"/>
              <a:buNone/>
              <a:defRPr sz="1200"/>
            </a:lvl3pPr>
            <a:lvl4pPr indent="-228600" lvl="3" marL="1828800" algn="l">
              <a:lnSpc>
                <a:spcPct val="90000"/>
              </a:lnSpc>
              <a:spcBef>
                <a:spcPts val="500"/>
              </a:spcBef>
              <a:spcAft>
                <a:spcPts val="0"/>
              </a:spcAft>
              <a:buClr>
                <a:schemeClr val="dk2"/>
              </a:buClr>
              <a:buSzPts val="1000"/>
              <a:buNone/>
              <a:defRPr sz="1000"/>
            </a:lvl4pPr>
            <a:lvl5pPr indent="-228600" lvl="4" marL="2286000" algn="l">
              <a:lnSpc>
                <a:spcPct val="90000"/>
              </a:lnSpc>
              <a:spcBef>
                <a:spcPts val="5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6" name="Google Shape;226;p21"/>
          <p:cNvSpPr txBox="1"/>
          <p:nvPr>
            <p:ph idx="2" type="body"/>
          </p:nvPr>
        </p:nvSpPr>
        <p:spPr>
          <a:xfrm>
            <a:off x="5180012" y="908051"/>
            <a:ext cx="6172200" cy="495776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2"/>
              </a:buClr>
              <a:buSzPts val="3200"/>
              <a:buChar char="•"/>
              <a:defRPr sz="3200"/>
            </a:lvl1pPr>
            <a:lvl2pPr indent="-406400" lvl="1" marL="914400" algn="l">
              <a:lnSpc>
                <a:spcPct val="90000"/>
              </a:lnSpc>
              <a:spcBef>
                <a:spcPts val="500"/>
              </a:spcBef>
              <a:spcAft>
                <a:spcPts val="0"/>
              </a:spcAft>
              <a:buClr>
                <a:schemeClr val="dk2"/>
              </a:buClr>
              <a:buSzPts val="2800"/>
              <a:buChar char="•"/>
              <a:defRPr sz="2800"/>
            </a:lvl2pPr>
            <a:lvl3pPr indent="-381000" lvl="2" marL="1371600" algn="l">
              <a:lnSpc>
                <a:spcPct val="90000"/>
              </a:lnSpc>
              <a:spcBef>
                <a:spcPts val="500"/>
              </a:spcBef>
              <a:spcAft>
                <a:spcPts val="0"/>
              </a:spcAft>
              <a:buClr>
                <a:schemeClr val="dk2"/>
              </a:buClr>
              <a:buSzPts val="2400"/>
              <a:buChar char="•"/>
              <a:defRPr sz="2400"/>
            </a:lvl3pPr>
            <a:lvl4pPr indent="-355600" lvl="3" marL="1828800" algn="l">
              <a:lnSpc>
                <a:spcPct val="90000"/>
              </a:lnSpc>
              <a:spcBef>
                <a:spcPts val="500"/>
              </a:spcBef>
              <a:spcAft>
                <a:spcPts val="0"/>
              </a:spcAft>
              <a:buClr>
                <a:schemeClr val="dk2"/>
              </a:buClr>
              <a:buSzPts val="2000"/>
              <a:buChar char="•"/>
              <a:defRPr sz="2000"/>
            </a:lvl4pPr>
            <a:lvl5pPr indent="-355600" lvl="4" marL="2286000" algn="l">
              <a:lnSpc>
                <a:spcPct val="90000"/>
              </a:lnSpc>
              <a:spcBef>
                <a:spcPts val="500"/>
              </a:spcBef>
              <a:spcAft>
                <a:spcPts val="0"/>
              </a:spcAft>
              <a:buClr>
                <a:schemeClr val="dk2"/>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27" name="Shape 227"/>
        <p:cNvGrpSpPr/>
        <p:nvPr/>
      </p:nvGrpSpPr>
      <p:grpSpPr>
        <a:xfrm>
          <a:off x="0" y="0"/>
          <a:ext cx="0" cy="0"/>
          <a:chOff x="0" y="0"/>
          <a:chExt cx="0" cy="0"/>
        </a:xfrm>
      </p:grpSpPr>
      <p:sp>
        <p:nvSpPr>
          <p:cNvPr id="228" name="Google Shape;228;p22"/>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2"/>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2"/>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1" name="Google Shape;231;p22"/>
          <p:cNvSpPr/>
          <p:nvPr/>
        </p:nvSpPr>
        <p:spPr>
          <a:xfrm>
            <a:off x="1442364" y="2135538"/>
            <a:ext cx="2727084" cy="139525"/>
          </a:xfrm>
          <a:custGeom>
            <a:rect b="b" l="l" r="r" t="t"/>
            <a:pathLst>
              <a:path extrusionOk="0" h="139525" w="2727084">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32" name="Google Shape;232;p22"/>
          <p:cNvSpPr txBox="1"/>
          <p:nvPr>
            <p:ph type="title"/>
          </p:nvPr>
        </p:nvSpPr>
        <p:spPr>
          <a:xfrm>
            <a:off x="839788" y="908050"/>
            <a:ext cx="3932237" cy="11493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Pinyon Scrip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22"/>
          <p:cNvSpPr txBox="1"/>
          <p:nvPr>
            <p:ph idx="1" type="body"/>
          </p:nvPr>
        </p:nvSpPr>
        <p:spPr>
          <a:xfrm>
            <a:off x="839788" y="2353200"/>
            <a:ext cx="3932237" cy="35157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600"/>
              <a:buNone/>
              <a:defRPr sz="1600"/>
            </a:lvl1pPr>
            <a:lvl2pPr indent="-228600" lvl="1" marL="914400" algn="l">
              <a:lnSpc>
                <a:spcPct val="90000"/>
              </a:lnSpc>
              <a:spcBef>
                <a:spcPts val="500"/>
              </a:spcBef>
              <a:spcAft>
                <a:spcPts val="0"/>
              </a:spcAft>
              <a:buClr>
                <a:schemeClr val="dk2"/>
              </a:buClr>
              <a:buSzPts val="1400"/>
              <a:buNone/>
              <a:defRPr sz="1400"/>
            </a:lvl2pPr>
            <a:lvl3pPr indent="-228600" lvl="2" marL="1371600" algn="l">
              <a:lnSpc>
                <a:spcPct val="90000"/>
              </a:lnSpc>
              <a:spcBef>
                <a:spcPts val="500"/>
              </a:spcBef>
              <a:spcAft>
                <a:spcPts val="0"/>
              </a:spcAft>
              <a:buClr>
                <a:schemeClr val="dk2"/>
              </a:buClr>
              <a:buSzPts val="1200"/>
              <a:buNone/>
              <a:defRPr sz="1200"/>
            </a:lvl3pPr>
            <a:lvl4pPr indent="-228600" lvl="3" marL="1828800" algn="l">
              <a:lnSpc>
                <a:spcPct val="90000"/>
              </a:lnSpc>
              <a:spcBef>
                <a:spcPts val="500"/>
              </a:spcBef>
              <a:spcAft>
                <a:spcPts val="0"/>
              </a:spcAft>
              <a:buClr>
                <a:schemeClr val="dk2"/>
              </a:buClr>
              <a:buSzPts val="1000"/>
              <a:buNone/>
              <a:defRPr sz="1000"/>
            </a:lvl4pPr>
            <a:lvl5pPr indent="-228600" lvl="4" marL="2286000" algn="l">
              <a:lnSpc>
                <a:spcPct val="90000"/>
              </a:lnSpc>
              <a:spcBef>
                <a:spcPts val="500"/>
              </a:spcBef>
              <a:spcAft>
                <a:spcPts val="0"/>
              </a:spcAft>
              <a:buClr>
                <a:schemeClr val="dk2"/>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4" name="Google Shape;234;p22"/>
          <p:cNvSpPr/>
          <p:nvPr>
            <p:ph idx="2" type="pic"/>
          </p:nvPr>
        </p:nvSpPr>
        <p:spPr>
          <a:xfrm>
            <a:off x="5183188" y="908051"/>
            <a:ext cx="6172200" cy="49530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5" name="Shape 235"/>
        <p:cNvGrpSpPr/>
        <p:nvPr/>
      </p:nvGrpSpPr>
      <p:grpSpPr>
        <a:xfrm>
          <a:off x="0" y="0"/>
          <a:ext cx="0" cy="0"/>
          <a:chOff x="0" y="0"/>
          <a:chExt cx="0" cy="0"/>
        </a:xfrm>
      </p:grpSpPr>
      <p:sp>
        <p:nvSpPr>
          <p:cNvPr id="236" name="Google Shape;23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23"/>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23"/>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23"/>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0" name="Shape 240"/>
        <p:cNvGrpSpPr/>
        <p:nvPr/>
      </p:nvGrpSpPr>
      <p:grpSpPr>
        <a:xfrm>
          <a:off x="0" y="0"/>
          <a:ext cx="0" cy="0"/>
          <a:chOff x="0" y="0"/>
          <a:chExt cx="0" cy="0"/>
        </a:xfrm>
      </p:grpSpPr>
      <p:sp>
        <p:nvSpPr>
          <p:cNvPr id="241" name="Google Shape;24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24"/>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4"/>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24"/>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nual" showMasterSp="0">
  <p:cSld name="Manual">
    <p:bg>
      <p:bgPr>
        <a:solidFill>
          <a:srgbClr val="F7F0E3"/>
        </a:solidFill>
      </p:bgPr>
    </p:bg>
    <p:spTree>
      <p:nvGrpSpPr>
        <p:cNvPr id="245" name="Shape 245"/>
        <p:cNvGrpSpPr/>
        <p:nvPr/>
      </p:nvGrpSpPr>
      <p:grpSpPr>
        <a:xfrm>
          <a:off x="0" y="0"/>
          <a:ext cx="0" cy="0"/>
          <a:chOff x="0" y="0"/>
          <a:chExt cx="0" cy="0"/>
        </a:xfrm>
      </p:grpSpPr>
      <p:sp>
        <p:nvSpPr>
          <p:cNvPr id="246" name="Google Shape;246;p25"/>
          <p:cNvSpPr txBox="1"/>
          <p:nvPr>
            <p:ph idx="1" type="body"/>
          </p:nvPr>
        </p:nvSpPr>
        <p:spPr>
          <a:xfrm>
            <a:off x="679116" y="1815793"/>
            <a:ext cx="882686" cy="1092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0000"/>
              <a:buNone/>
              <a:defRPr b="1" sz="10000">
                <a:solidFill>
                  <a:schemeClr val="lt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25"/>
          <p:cNvSpPr txBox="1"/>
          <p:nvPr>
            <p:ph idx="2" type="body"/>
          </p:nvPr>
        </p:nvSpPr>
        <p:spPr>
          <a:xfrm>
            <a:off x="1394409" y="1920003"/>
            <a:ext cx="3103110" cy="1032355"/>
          </a:xfrm>
          <a:prstGeom prst="rect">
            <a:avLst/>
          </a:prstGeom>
          <a:noFill/>
          <a:ln>
            <a:noFill/>
          </a:ln>
        </p:spPr>
        <p:txBody>
          <a:bodyPr anchorCtr="0" anchor="t" bIns="45700" lIns="91425" spcFirstLastPara="1" rIns="91425" wrap="square" tIns="45700">
            <a:noAutofit/>
          </a:bodyPr>
          <a:lstStyle>
            <a:lvl1pPr indent="-228600" lvl="0" marL="457200" algn="l">
              <a:lnSpc>
                <a:spcPct val="75000"/>
              </a:lnSpc>
              <a:spcBef>
                <a:spcPts val="600"/>
              </a:spcBef>
              <a:spcAft>
                <a:spcPts val="0"/>
              </a:spcAft>
              <a:buClr>
                <a:schemeClr val="dk2"/>
              </a:buClr>
              <a:buSzPts val="4000"/>
              <a:buNone/>
              <a:defRPr b="0" sz="4000">
                <a:solidFill>
                  <a:schemeClr val="dk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25"/>
          <p:cNvSpPr txBox="1"/>
          <p:nvPr>
            <p:ph idx="3" type="body"/>
          </p:nvPr>
        </p:nvSpPr>
        <p:spPr>
          <a:xfrm>
            <a:off x="4772516" y="1815793"/>
            <a:ext cx="882686" cy="1092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0000"/>
              <a:buNone/>
              <a:defRPr b="1" sz="10000">
                <a:solidFill>
                  <a:schemeClr val="lt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25"/>
          <p:cNvSpPr txBox="1"/>
          <p:nvPr>
            <p:ph idx="4" type="body"/>
          </p:nvPr>
        </p:nvSpPr>
        <p:spPr>
          <a:xfrm>
            <a:off x="5558149" y="1920003"/>
            <a:ext cx="2243918" cy="1032355"/>
          </a:xfrm>
          <a:prstGeom prst="rect">
            <a:avLst/>
          </a:prstGeom>
          <a:noFill/>
          <a:ln>
            <a:noFill/>
          </a:ln>
        </p:spPr>
        <p:txBody>
          <a:bodyPr anchorCtr="0" anchor="t" bIns="45700" lIns="91425" spcFirstLastPara="1" rIns="91425" wrap="square" tIns="45700">
            <a:noAutofit/>
          </a:bodyPr>
          <a:lstStyle>
            <a:lvl1pPr indent="-228600" lvl="0" marL="457200" algn="l">
              <a:lnSpc>
                <a:spcPct val="75000"/>
              </a:lnSpc>
              <a:spcBef>
                <a:spcPts val="600"/>
              </a:spcBef>
              <a:spcAft>
                <a:spcPts val="0"/>
              </a:spcAft>
              <a:buClr>
                <a:schemeClr val="dk2"/>
              </a:buClr>
              <a:buSzPts val="4000"/>
              <a:buNone/>
              <a:defRPr b="0" sz="4000">
                <a:solidFill>
                  <a:schemeClr val="dk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25"/>
          <p:cNvSpPr txBox="1"/>
          <p:nvPr>
            <p:ph idx="5" type="body"/>
          </p:nvPr>
        </p:nvSpPr>
        <p:spPr>
          <a:xfrm>
            <a:off x="7858629" y="1833572"/>
            <a:ext cx="882686" cy="10922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0000"/>
              <a:buNone/>
              <a:defRPr b="1" sz="10000">
                <a:solidFill>
                  <a:schemeClr val="lt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1" name="Google Shape;251;p25"/>
          <p:cNvSpPr txBox="1"/>
          <p:nvPr>
            <p:ph idx="6" type="body"/>
          </p:nvPr>
        </p:nvSpPr>
        <p:spPr>
          <a:xfrm>
            <a:off x="8644262" y="1937782"/>
            <a:ext cx="2959116" cy="1032355"/>
          </a:xfrm>
          <a:prstGeom prst="rect">
            <a:avLst/>
          </a:prstGeom>
          <a:noFill/>
          <a:ln>
            <a:noFill/>
          </a:ln>
        </p:spPr>
        <p:txBody>
          <a:bodyPr anchorCtr="0" anchor="t" bIns="45700" lIns="91425" spcFirstLastPara="1" rIns="91425" wrap="square" tIns="45700">
            <a:noAutofit/>
          </a:bodyPr>
          <a:lstStyle>
            <a:lvl1pPr indent="-228600" lvl="0" marL="457200" algn="l">
              <a:lnSpc>
                <a:spcPct val="75000"/>
              </a:lnSpc>
              <a:spcBef>
                <a:spcPts val="600"/>
              </a:spcBef>
              <a:spcAft>
                <a:spcPts val="0"/>
              </a:spcAft>
              <a:buClr>
                <a:schemeClr val="dk2"/>
              </a:buClr>
              <a:buSzPts val="4000"/>
              <a:buNone/>
              <a:defRPr b="0" sz="4000">
                <a:solidFill>
                  <a:schemeClr val="dk2"/>
                </a:solidFill>
                <a:latin typeface="Pinyon Script"/>
                <a:ea typeface="Pinyon Script"/>
                <a:cs typeface="Pinyon Script"/>
                <a:sym typeface="Pinyon Script"/>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25"/>
          <p:cNvSpPr txBox="1"/>
          <p:nvPr>
            <p:ph idx="7" type="body"/>
          </p:nvPr>
        </p:nvSpPr>
        <p:spPr>
          <a:xfrm>
            <a:off x="891723" y="3007741"/>
            <a:ext cx="169862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b="0"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25"/>
          <p:cNvSpPr txBox="1"/>
          <p:nvPr>
            <p:ph idx="8" type="body"/>
          </p:nvPr>
        </p:nvSpPr>
        <p:spPr>
          <a:xfrm>
            <a:off x="2590348" y="3007741"/>
            <a:ext cx="169862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b="0"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25"/>
          <p:cNvSpPr txBox="1"/>
          <p:nvPr>
            <p:ph idx="9" type="body"/>
          </p:nvPr>
        </p:nvSpPr>
        <p:spPr>
          <a:xfrm>
            <a:off x="4794793" y="3007741"/>
            <a:ext cx="169862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b="0"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25"/>
          <p:cNvSpPr txBox="1"/>
          <p:nvPr>
            <p:ph idx="13" type="body"/>
          </p:nvPr>
        </p:nvSpPr>
        <p:spPr>
          <a:xfrm>
            <a:off x="7876955" y="3006198"/>
            <a:ext cx="3726423"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b="0" sz="1600">
                <a:solidFill>
                  <a:srgbClr val="3F3F3F"/>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6" name="Google Shape;256;p25"/>
          <p:cNvSpPr txBox="1"/>
          <p:nvPr>
            <p:ph idx="14" type="body"/>
          </p:nvPr>
        </p:nvSpPr>
        <p:spPr>
          <a:xfrm>
            <a:off x="1657040" y="5751926"/>
            <a:ext cx="8877920" cy="47047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accent3"/>
              </a:buClr>
              <a:buSzPts val="1600"/>
              <a:buNone/>
              <a:defRPr b="0" sz="1600">
                <a:solidFill>
                  <a:schemeClr val="accent3"/>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25"/>
          <p:cNvSpPr txBox="1"/>
          <p:nvPr>
            <p:ph idx="15" type="body"/>
          </p:nvPr>
        </p:nvSpPr>
        <p:spPr>
          <a:xfrm>
            <a:off x="4794791" y="4974002"/>
            <a:ext cx="2599199"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600"/>
              <a:buNone/>
              <a:defRPr b="0" sz="1600">
                <a:solidFill>
                  <a:schemeClr val="accent1"/>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25"/>
          <p:cNvSpPr txBox="1"/>
          <p:nvPr>
            <p:ph idx="16" type="body"/>
          </p:nvPr>
        </p:nvSpPr>
        <p:spPr>
          <a:xfrm>
            <a:off x="7890713" y="4974002"/>
            <a:ext cx="3712665"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600"/>
              <a:buNone/>
              <a:defRPr b="0" sz="1600">
                <a:solidFill>
                  <a:schemeClr val="accent1"/>
                </a:solidFill>
                <a:latin typeface="Book Antiqua"/>
                <a:ea typeface="Book Antiqua"/>
                <a:cs typeface="Book Antiqua"/>
                <a:sym typeface="Book Antiqua"/>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25"/>
          <p:cNvSpPr/>
          <p:nvPr>
            <p:ph idx="17" type="pic"/>
          </p:nvPr>
        </p:nvSpPr>
        <p:spPr>
          <a:xfrm>
            <a:off x="891723" y="3880614"/>
            <a:ext cx="1636776" cy="1618488"/>
          </a:xfrm>
          <a:prstGeom prst="rect">
            <a:avLst/>
          </a:prstGeom>
          <a:noFill/>
          <a:ln>
            <a:noFill/>
          </a:ln>
        </p:spPr>
      </p:sp>
      <p:sp>
        <p:nvSpPr>
          <p:cNvPr id="260" name="Google Shape;260;p25"/>
          <p:cNvSpPr/>
          <p:nvPr>
            <p:ph idx="18" type="pic"/>
          </p:nvPr>
        </p:nvSpPr>
        <p:spPr>
          <a:xfrm>
            <a:off x="2590348" y="3880614"/>
            <a:ext cx="1636776" cy="1618488"/>
          </a:xfrm>
          <a:prstGeom prst="rect">
            <a:avLst/>
          </a:prstGeom>
          <a:noFill/>
          <a:ln>
            <a:noFill/>
          </a:ln>
        </p:spPr>
      </p:sp>
      <p:sp>
        <p:nvSpPr>
          <p:cNvPr id="261" name="Google Shape;261;p25"/>
          <p:cNvSpPr/>
          <p:nvPr>
            <p:ph idx="19" type="pic"/>
          </p:nvPr>
        </p:nvSpPr>
        <p:spPr>
          <a:xfrm>
            <a:off x="4794792" y="3944782"/>
            <a:ext cx="2599199" cy="896112"/>
          </a:xfrm>
          <a:prstGeom prst="rect">
            <a:avLst/>
          </a:prstGeom>
          <a:noFill/>
          <a:ln>
            <a:noFill/>
          </a:ln>
        </p:spPr>
      </p:sp>
      <p:sp>
        <p:nvSpPr>
          <p:cNvPr id="262" name="Google Shape;262;p25"/>
          <p:cNvSpPr/>
          <p:nvPr>
            <p:ph idx="20" type="pic"/>
          </p:nvPr>
        </p:nvSpPr>
        <p:spPr>
          <a:xfrm>
            <a:off x="7876955" y="3944782"/>
            <a:ext cx="2599200" cy="896400"/>
          </a:xfrm>
          <a:prstGeom prst="rect">
            <a:avLst/>
          </a:prstGeom>
          <a:noFill/>
          <a:ln>
            <a:noFill/>
          </a:ln>
        </p:spPr>
      </p:sp>
      <p:sp>
        <p:nvSpPr>
          <p:cNvPr id="263" name="Google Shape;263;p25"/>
          <p:cNvSpPr txBox="1"/>
          <p:nvPr>
            <p:ph type="title"/>
          </p:nvPr>
        </p:nvSpPr>
        <p:spPr>
          <a:xfrm>
            <a:off x="2141220" y="558203"/>
            <a:ext cx="7909560" cy="1069848"/>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dk2"/>
              </a:buClr>
              <a:buSzPts val="6000"/>
              <a:buFont typeface="Pinyon Script"/>
              <a:buNone/>
              <a:defRPr b="0" sz="6000">
                <a:solidFill>
                  <a:schemeClr val="dk2"/>
                </a:solidFill>
                <a:latin typeface="Pinyon Script"/>
                <a:ea typeface="Pinyon Script"/>
                <a:cs typeface="Pinyon Script"/>
                <a:sym typeface="Pinyon Scrip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64" name="Google Shape;264;p25"/>
          <p:cNvPicPr preferRelativeResize="0"/>
          <p:nvPr/>
        </p:nvPicPr>
        <p:blipFill rotWithShape="1">
          <a:blip r:embed="rId2">
            <a:alphaModFix/>
          </a:blip>
          <a:srcRect b="0" l="0" r="0" t="0"/>
          <a:stretch/>
        </p:blipFill>
        <p:spPr>
          <a:xfrm>
            <a:off x="3608400" y="1568994"/>
            <a:ext cx="4975200" cy="1142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Layout">
  <p:cSld name="Thanks Layout">
    <p:spTree>
      <p:nvGrpSpPr>
        <p:cNvPr id="35" name="Shape 35"/>
        <p:cNvGrpSpPr/>
        <p:nvPr/>
      </p:nvGrpSpPr>
      <p:grpSpPr>
        <a:xfrm>
          <a:off x="0" y="0"/>
          <a:ext cx="0" cy="0"/>
          <a:chOff x="0" y="0"/>
          <a:chExt cx="0" cy="0"/>
        </a:xfrm>
      </p:grpSpPr>
      <p:sp>
        <p:nvSpPr>
          <p:cNvPr id="36" name="Google Shape;36;p4"/>
          <p:cNvSpPr/>
          <p:nvPr/>
        </p:nvSpPr>
        <p:spPr>
          <a:xfrm>
            <a:off x="0" y="0"/>
            <a:ext cx="12192000" cy="6858000"/>
          </a:xfrm>
          <a:prstGeom prst="rect">
            <a:avLst/>
          </a:prstGeom>
          <a:blipFill rotWithShape="1">
            <a:blip r:embed="rId2">
              <a:alphaModFix/>
            </a:blip>
            <a:stretch>
              <a:fillRect b="-5723" l="0" r="0" t="-6774"/>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37" name="Google Shape;37;p4"/>
          <p:cNvSpPr/>
          <p:nvPr/>
        </p:nvSpPr>
        <p:spPr>
          <a:xfrm>
            <a:off x="0" y="0"/>
            <a:ext cx="12192000" cy="6858000"/>
          </a:xfrm>
          <a:prstGeom prst="rect">
            <a:avLst/>
          </a:prstGeom>
          <a:solidFill>
            <a:schemeClr val="dk1">
              <a:alpha val="8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38" name="Google Shape;38;p4"/>
          <p:cNvSpPr txBox="1"/>
          <p:nvPr>
            <p:ph idx="1" type="body"/>
          </p:nvPr>
        </p:nvSpPr>
        <p:spPr>
          <a:xfrm>
            <a:off x="3912235" y="4447556"/>
            <a:ext cx="4367531" cy="47451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000"/>
              <a:buNone/>
              <a:defRPr b="0" i="0" sz="3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
          <p:cNvSpPr txBox="1"/>
          <p:nvPr>
            <p:ph type="title"/>
          </p:nvPr>
        </p:nvSpPr>
        <p:spPr>
          <a:xfrm>
            <a:off x="1037021" y="1663690"/>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2" type="body"/>
          </p:nvPr>
        </p:nvSpPr>
        <p:spPr>
          <a:xfrm>
            <a:off x="3912235" y="4152286"/>
            <a:ext cx="4367531" cy="288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
          <p:cNvSpPr txBox="1"/>
          <p:nvPr>
            <p:ph idx="3" type="body"/>
          </p:nvPr>
        </p:nvSpPr>
        <p:spPr>
          <a:xfrm>
            <a:off x="1050857" y="3264670"/>
            <a:ext cx="10090287" cy="60665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3000"/>
              <a:buNone/>
              <a:defRPr b="0" i="0" sz="3000">
                <a:solidFill>
                  <a:schemeClr val="lt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43" name="Google Shape;43;p4"/>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cxnSp>
        <p:nvCxnSpPr>
          <p:cNvPr id="44" name="Google Shape;44;p4"/>
          <p:cNvCxnSpPr/>
          <p:nvPr/>
        </p:nvCxnSpPr>
        <p:spPr>
          <a:xfrm>
            <a:off x="5711952" y="5004104"/>
            <a:ext cx="768096" cy="0"/>
          </a:xfrm>
          <a:prstGeom prst="straightConnector1">
            <a:avLst/>
          </a:prstGeom>
          <a:noFill/>
          <a:ln cap="flat" cmpd="sng" w="12700">
            <a:solidFill>
              <a:schemeClr val="lt2"/>
            </a:solidFill>
            <a:prstDash val="solid"/>
            <a:miter lim="800000"/>
            <a:headEnd len="sm" w="sm" type="none"/>
            <a:tailEnd len="sm" w="sm" type="none"/>
          </a:ln>
        </p:spPr>
      </p:cxnSp>
      <p:pic>
        <p:nvPicPr>
          <p:cNvPr id="45" name="Google Shape;45;p4"/>
          <p:cNvPicPr preferRelativeResize="0"/>
          <p:nvPr/>
        </p:nvPicPr>
        <p:blipFill rotWithShape="1">
          <a:blip r:embed="rId3">
            <a:alphaModFix/>
          </a:blip>
          <a:srcRect b="0" l="0" r="0" t="0"/>
          <a:stretch/>
        </p:blipFill>
        <p:spPr>
          <a:xfrm>
            <a:off x="3608400" y="2987075"/>
            <a:ext cx="4975200" cy="114227"/>
          </a:xfrm>
          <a:prstGeom prst="rect">
            <a:avLst/>
          </a:prstGeom>
          <a:noFill/>
          <a:ln>
            <a:noFill/>
          </a:ln>
        </p:spPr>
      </p:pic>
      <p:sp>
        <p:nvSpPr>
          <p:cNvPr id="46" name="Google Shape;46;p4"/>
          <p:cNvSpPr txBox="1"/>
          <p:nvPr>
            <p:ph idx="4" type="body"/>
          </p:nvPr>
        </p:nvSpPr>
        <p:spPr>
          <a:xfrm>
            <a:off x="2895600" y="5423227"/>
            <a:ext cx="6400800" cy="47451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000"/>
              <a:buNone/>
              <a:defRPr b="0" i="0" sz="3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
          <p:cNvSpPr txBox="1"/>
          <p:nvPr>
            <p:ph idx="5" type="body"/>
          </p:nvPr>
        </p:nvSpPr>
        <p:spPr>
          <a:xfrm>
            <a:off x="3912235" y="5121518"/>
            <a:ext cx="4367531" cy="2880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8" name="Shape 48"/>
        <p:cNvGrpSpPr/>
        <p:nvPr/>
      </p:nvGrpSpPr>
      <p:grpSpPr>
        <a:xfrm>
          <a:off x="0" y="0"/>
          <a:ext cx="0" cy="0"/>
          <a:chOff x="0" y="0"/>
          <a:chExt cx="0" cy="0"/>
        </a:xfrm>
      </p:grpSpPr>
      <p:sp>
        <p:nvSpPr>
          <p:cNvPr id="49" name="Google Shape;49;p5"/>
          <p:cNvSpPr/>
          <p:nvPr>
            <p:ph idx="2" type="pic"/>
          </p:nvPr>
        </p:nvSpPr>
        <p:spPr>
          <a:xfrm>
            <a:off x="0" y="0"/>
            <a:ext cx="12192000" cy="6858000"/>
          </a:xfrm>
          <a:prstGeom prst="rect">
            <a:avLst/>
          </a:prstGeom>
          <a:noFill/>
          <a:ln>
            <a:noFill/>
          </a:ln>
        </p:spPr>
      </p:sp>
      <p:sp>
        <p:nvSpPr>
          <p:cNvPr id="50" name="Google Shape;50;p5"/>
          <p:cNvSpPr txBox="1"/>
          <p:nvPr>
            <p:ph idx="1" type="body"/>
          </p:nvPr>
        </p:nvSpPr>
        <p:spPr>
          <a:xfrm>
            <a:off x="3912235" y="5380844"/>
            <a:ext cx="4367531" cy="32441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0" i="0" sz="2000">
                <a:solidFill>
                  <a:schemeClr val="lt1"/>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
          <p:cNvSpPr txBox="1"/>
          <p:nvPr>
            <p:ph type="title"/>
          </p:nvPr>
        </p:nvSpPr>
        <p:spPr>
          <a:xfrm>
            <a:off x="1037021" y="2289328"/>
            <a:ext cx="10117959" cy="151735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0000"/>
              <a:buFont typeface="Pinyon Script"/>
              <a:buNone/>
              <a:defRPr b="0" sz="10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3" type="body"/>
          </p:nvPr>
        </p:nvSpPr>
        <p:spPr>
          <a:xfrm>
            <a:off x="3912235" y="5034596"/>
            <a:ext cx="4367531" cy="32441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2000"/>
              <a:buNone/>
              <a:defRPr b="0" i="0" sz="2000">
                <a:solidFill>
                  <a:schemeClr val="lt2"/>
                </a:solidFill>
                <a:latin typeface="Book Antiqua"/>
                <a:ea typeface="Book Antiqua"/>
                <a:cs typeface="Book Antiqua"/>
                <a:sym typeface="Book Antiqua"/>
              </a:defRPr>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
          <p:cNvSpPr txBox="1"/>
          <p:nvPr>
            <p:ph idx="4" type="body"/>
          </p:nvPr>
        </p:nvSpPr>
        <p:spPr>
          <a:xfrm>
            <a:off x="1050857" y="3890308"/>
            <a:ext cx="10090287" cy="60665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2"/>
              </a:buClr>
              <a:buSzPts val="3000"/>
              <a:buNone/>
              <a:defRPr b="0" i="0" sz="3000">
                <a:solidFill>
                  <a:schemeClr val="lt2"/>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54" name="Shape 54"/>
        <p:cNvGrpSpPr/>
        <p:nvPr/>
      </p:nvGrpSpPr>
      <p:grpSpPr>
        <a:xfrm>
          <a:off x="0" y="0"/>
          <a:ext cx="0" cy="0"/>
          <a:chOff x="0" y="0"/>
          <a:chExt cx="0" cy="0"/>
        </a:xfrm>
      </p:grpSpPr>
      <p:sp>
        <p:nvSpPr>
          <p:cNvPr id="55" name="Google Shape;55;p6"/>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56" name="Google Shape;56;p6"/>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6"/>
          <p:cNvSpPr txBox="1"/>
          <p:nvPr>
            <p:ph type="title"/>
          </p:nvPr>
        </p:nvSpPr>
        <p:spPr>
          <a:xfrm>
            <a:off x="838200" y="652986"/>
            <a:ext cx="10515600" cy="9048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p:nvPr/>
        </p:nvSpPr>
        <p:spPr>
          <a:xfrm>
            <a:off x="4534478" y="1568994"/>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61" name="Google Shape;61;p6"/>
          <p:cNvSpPr txBox="1"/>
          <p:nvPr>
            <p:ph idx="1" type="body"/>
          </p:nvPr>
        </p:nvSpPr>
        <p:spPr>
          <a:xfrm>
            <a:off x="838200" y="1874839"/>
            <a:ext cx="10515600" cy="47647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sz="1800"/>
            </a:lvl1pPr>
            <a:lvl2pPr indent="-342900" lvl="1" marL="914400" algn="l">
              <a:lnSpc>
                <a:spcPct val="90000"/>
              </a:lnSpc>
              <a:spcBef>
                <a:spcPts val="500"/>
              </a:spcBef>
              <a:spcAft>
                <a:spcPts val="0"/>
              </a:spcAft>
              <a:buClr>
                <a:schemeClr val="dk2"/>
              </a:buClr>
              <a:buSzPts val="1800"/>
              <a:buChar char="•"/>
              <a:defRPr sz="1800"/>
            </a:lvl2pPr>
            <a:lvl3pPr indent="-342900" lvl="2" marL="1371600" algn="l">
              <a:lnSpc>
                <a:spcPct val="90000"/>
              </a:lnSpc>
              <a:spcBef>
                <a:spcPts val="500"/>
              </a:spcBef>
              <a:spcAft>
                <a:spcPts val="0"/>
              </a:spcAft>
              <a:buClr>
                <a:schemeClr val="dk2"/>
              </a:buClr>
              <a:buSzPts val="1800"/>
              <a:buChar char="•"/>
              <a:defRPr sz="1800"/>
            </a:lvl3pPr>
            <a:lvl4pPr indent="-342900" lvl="3" marL="1828800" algn="l">
              <a:lnSpc>
                <a:spcPct val="90000"/>
              </a:lnSpc>
              <a:spcBef>
                <a:spcPts val="500"/>
              </a:spcBef>
              <a:spcAft>
                <a:spcPts val="0"/>
              </a:spcAft>
              <a:buClr>
                <a:schemeClr val="dk2"/>
              </a:buClr>
              <a:buSzPts val="1800"/>
              <a:buChar char="•"/>
              <a:defRPr sz="1800"/>
            </a:lvl4pPr>
            <a:lvl5pPr indent="-342900" lvl="4" marL="2286000" algn="l">
              <a:lnSpc>
                <a:spcPct val="90000"/>
              </a:lnSpc>
              <a:spcBef>
                <a:spcPts val="500"/>
              </a:spcBef>
              <a:spcAft>
                <a:spcPts val="0"/>
              </a:spcAft>
              <a:buClr>
                <a:schemeClr val="dk2"/>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6"/>
          <p:cNvSpPr/>
          <p:nvPr>
            <p:ph idx="2" type="pic"/>
          </p:nvPr>
        </p:nvSpPr>
        <p:spPr>
          <a:xfrm>
            <a:off x="0" y="2483223"/>
            <a:ext cx="12192000" cy="3465576"/>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p:cSld name="Title and Content with Image">
    <p:spTree>
      <p:nvGrpSpPr>
        <p:cNvPr id="63" name="Shape 63"/>
        <p:cNvGrpSpPr/>
        <p:nvPr/>
      </p:nvGrpSpPr>
      <p:grpSpPr>
        <a:xfrm>
          <a:off x="0" y="0"/>
          <a:ext cx="0" cy="0"/>
          <a:chOff x="0" y="0"/>
          <a:chExt cx="0" cy="0"/>
        </a:xfrm>
      </p:grpSpPr>
      <p:sp>
        <p:nvSpPr>
          <p:cNvPr id="64" name="Google Shape;64;p7"/>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65" name="Google Shape;65;p7"/>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7"/>
          <p:cNvSpPr txBox="1"/>
          <p:nvPr>
            <p:ph type="title"/>
          </p:nvPr>
        </p:nvSpPr>
        <p:spPr>
          <a:xfrm>
            <a:off x="6924536" y="922103"/>
            <a:ext cx="425790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 type="body"/>
          </p:nvPr>
        </p:nvSpPr>
        <p:spPr>
          <a:xfrm>
            <a:off x="6663282" y="2384295"/>
            <a:ext cx="4519159" cy="63968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800"/>
              <a:buNone/>
              <a:defRPr b="0" i="0"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7"/>
          <p:cNvSpPr txBox="1"/>
          <p:nvPr>
            <p:ph idx="2" type="body"/>
          </p:nvPr>
        </p:nvSpPr>
        <p:spPr>
          <a:xfrm>
            <a:off x="6474599" y="3173534"/>
            <a:ext cx="4707842" cy="2588637"/>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600"/>
              </a:spcBef>
              <a:spcAft>
                <a:spcPts val="0"/>
              </a:spcAft>
              <a:buClr>
                <a:schemeClr val="lt2"/>
              </a:buClr>
              <a:buSzPts val="1600"/>
              <a:buFont typeface="Arial"/>
              <a:buChar char="•"/>
              <a:defRPr b="0" i="0" sz="1600">
                <a:solidFill>
                  <a:srgbClr val="3F3F3F"/>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7"/>
          <p:cNvSpPr/>
          <p:nvPr/>
        </p:nvSpPr>
        <p:spPr>
          <a:xfrm>
            <a:off x="7059964" y="2076985"/>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71" name="Google Shape;71;p7"/>
          <p:cNvSpPr/>
          <p:nvPr>
            <p:ph idx="3" type="pic"/>
          </p:nvPr>
        </p:nvSpPr>
        <p:spPr>
          <a:xfrm>
            <a:off x="911224" y="0"/>
            <a:ext cx="4626864" cy="685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72" name="Shape 72"/>
        <p:cNvGrpSpPr/>
        <p:nvPr/>
      </p:nvGrpSpPr>
      <p:grpSpPr>
        <a:xfrm>
          <a:off x="0" y="0"/>
          <a:ext cx="0" cy="0"/>
          <a:chOff x="0" y="0"/>
          <a:chExt cx="0" cy="0"/>
        </a:xfrm>
      </p:grpSpPr>
      <p:sp>
        <p:nvSpPr>
          <p:cNvPr id="73" name="Google Shape;73;p8"/>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74" name="Google Shape;74;p8"/>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5" name="Google Shape;75;p8"/>
          <p:cNvSpPr txBox="1"/>
          <p:nvPr>
            <p:ph type="title"/>
          </p:nvPr>
        </p:nvSpPr>
        <p:spPr>
          <a:xfrm>
            <a:off x="1172027" y="3938140"/>
            <a:ext cx="4430485" cy="893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p:nvPr>
            <p:ph idx="2" type="pic"/>
          </p:nvPr>
        </p:nvSpPr>
        <p:spPr>
          <a:xfrm>
            <a:off x="0" y="797608"/>
            <a:ext cx="12192000" cy="2843784"/>
          </a:xfrm>
          <a:prstGeom prst="rect">
            <a:avLst/>
          </a:prstGeom>
          <a:noFill/>
          <a:ln>
            <a:noFill/>
          </a:ln>
        </p:spPr>
      </p:sp>
      <p:sp>
        <p:nvSpPr>
          <p:cNvPr id="79" name="Google Shape;79;p8"/>
          <p:cNvSpPr/>
          <p:nvPr/>
        </p:nvSpPr>
        <p:spPr>
          <a:xfrm>
            <a:off x="1825747" y="4882453"/>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80" name="Google Shape;80;p8"/>
          <p:cNvSpPr txBox="1"/>
          <p:nvPr>
            <p:ph idx="1" type="body"/>
          </p:nvPr>
        </p:nvSpPr>
        <p:spPr>
          <a:xfrm>
            <a:off x="1172027" y="5192860"/>
            <a:ext cx="4430485" cy="639683"/>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b="0" i="0"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
          <p:cNvSpPr txBox="1"/>
          <p:nvPr>
            <p:ph idx="3" type="body"/>
          </p:nvPr>
        </p:nvSpPr>
        <p:spPr>
          <a:xfrm>
            <a:off x="6474599" y="4064000"/>
            <a:ext cx="4545374" cy="169817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600"/>
              </a:spcBef>
              <a:spcAft>
                <a:spcPts val="0"/>
              </a:spcAft>
              <a:buClr>
                <a:schemeClr val="lt2"/>
              </a:buClr>
              <a:buSzPts val="1600"/>
              <a:buFont typeface="Arial"/>
              <a:buChar char="•"/>
              <a:defRPr b="0" i="0" sz="1600">
                <a:solidFill>
                  <a:srgbClr val="3F3F3F"/>
                </a:solidFill>
              </a:defRPr>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ection Layout">
  <p:cSld name="Two Section Layout">
    <p:spTree>
      <p:nvGrpSpPr>
        <p:cNvPr id="82" name="Shape 82"/>
        <p:cNvGrpSpPr/>
        <p:nvPr/>
      </p:nvGrpSpPr>
      <p:grpSpPr>
        <a:xfrm>
          <a:off x="0" y="0"/>
          <a:ext cx="0" cy="0"/>
          <a:chOff x="0" y="0"/>
          <a:chExt cx="0" cy="0"/>
        </a:xfrm>
      </p:grpSpPr>
      <p:sp>
        <p:nvSpPr>
          <p:cNvPr id="83" name="Google Shape;83;p9"/>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84" name="Google Shape;84;p9"/>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9"/>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 type="body"/>
          </p:nvPr>
        </p:nvSpPr>
        <p:spPr>
          <a:xfrm>
            <a:off x="2067340" y="2738211"/>
            <a:ext cx="4183650" cy="4543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4000"/>
              <a:buNone/>
              <a:defRPr b="0" sz="40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8" name="Google Shape;88;p9"/>
          <p:cNvSpPr txBox="1"/>
          <p:nvPr>
            <p:ph idx="2" type="body"/>
          </p:nvPr>
        </p:nvSpPr>
        <p:spPr>
          <a:xfrm>
            <a:off x="838201" y="2043790"/>
            <a:ext cx="10515599" cy="62910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2"/>
              </a:buClr>
              <a:buSzPts val="1800"/>
              <a:buNone/>
              <a:defRPr b="0" i="0" sz="1800"/>
            </a:lvl1pPr>
            <a:lvl2pPr indent="-228600" lvl="1" marL="914400" algn="l">
              <a:lnSpc>
                <a:spcPct val="90000"/>
              </a:lnSpc>
              <a:spcBef>
                <a:spcPts val="500"/>
              </a:spcBef>
              <a:spcAft>
                <a:spcPts val="0"/>
              </a:spcAft>
              <a:buClr>
                <a:schemeClr val="dk2"/>
              </a:buClr>
              <a:buSzPts val="1800"/>
              <a:buNone/>
              <a:defRPr b="1" i="1" sz="1800"/>
            </a:lvl2pPr>
            <a:lvl3pPr indent="-228600" lvl="2" marL="1371600" algn="l">
              <a:lnSpc>
                <a:spcPct val="90000"/>
              </a:lnSpc>
              <a:spcBef>
                <a:spcPts val="500"/>
              </a:spcBef>
              <a:spcAft>
                <a:spcPts val="0"/>
              </a:spcAft>
              <a:buClr>
                <a:schemeClr val="dk2"/>
              </a:buClr>
              <a:buSzPts val="1800"/>
              <a:buNone/>
              <a:defRPr b="1" i="1" sz="1800"/>
            </a:lvl3pPr>
            <a:lvl4pPr indent="-228600" lvl="3" marL="1828800" algn="l">
              <a:lnSpc>
                <a:spcPct val="90000"/>
              </a:lnSpc>
              <a:spcBef>
                <a:spcPts val="500"/>
              </a:spcBef>
              <a:spcAft>
                <a:spcPts val="0"/>
              </a:spcAft>
              <a:buClr>
                <a:schemeClr val="dk2"/>
              </a:buClr>
              <a:buSzPts val="1800"/>
              <a:buNone/>
              <a:defRPr b="1" i="1" sz="1800"/>
            </a:lvl4pPr>
            <a:lvl5pPr indent="-228600" lvl="4" marL="2286000" algn="l">
              <a:lnSpc>
                <a:spcPct val="90000"/>
              </a:lnSpc>
              <a:spcBef>
                <a:spcPts val="500"/>
              </a:spcBef>
              <a:spcAft>
                <a:spcPts val="0"/>
              </a:spcAft>
              <a:buClr>
                <a:schemeClr val="dk2"/>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9"/>
          <p:cNvSpPr txBox="1"/>
          <p:nvPr>
            <p:ph idx="3" type="body"/>
          </p:nvPr>
        </p:nvSpPr>
        <p:spPr>
          <a:xfrm>
            <a:off x="7534813" y="2738211"/>
            <a:ext cx="4183650" cy="4543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4000"/>
              <a:buNone/>
              <a:defRPr b="0" sz="40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0" name="Google Shape;90;p9"/>
          <p:cNvSpPr txBox="1"/>
          <p:nvPr>
            <p:ph idx="4" type="body"/>
          </p:nvPr>
        </p:nvSpPr>
        <p:spPr>
          <a:xfrm>
            <a:off x="1159649" y="3428501"/>
            <a:ext cx="4365625" cy="233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600"/>
              </a:spcBef>
              <a:spcAft>
                <a:spcPts val="0"/>
              </a:spcAft>
              <a:buClr>
                <a:schemeClr val="lt2"/>
              </a:buClr>
              <a:buSzPts val="1600"/>
              <a:buChar char="•"/>
              <a:defRPr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9"/>
          <p:cNvSpPr txBox="1"/>
          <p:nvPr>
            <p:ph idx="5" type="body"/>
          </p:nvPr>
        </p:nvSpPr>
        <p:spPr>
          <a:xfrm>
            <a:off x="6627121" y="3428501"/>
            <a:ext cx="4365625" cy="233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600"/>
              </a:spcBef>
              <a:spcAft>
                <a:spcPts val="0"/>
              </a:spcAft>
              <a:buClr>
                <a:schemeClr val="lt2"/>
              </a:buClr>
              <a:buSzPts val="1600"/>
              <a:buChar char="•"/>
              <a:defRPr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9"/>
          <p:cNvSpPr/>
          <p:nvPr/>
        </p:nvSpPr>
        <p:spPr>
          <a:xfrm>
            <a:off x="4534478" y="1718435"/>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93" name="Google Shape;93;p9"/>
          <p:cNvSpPr txBox="1"/>
          <p:nvPr>
            <p:ph type="title"/>
          </p:nvPr>
        </p:nvSpPr>
        <p:spPr>
          <a:xfrm>
            <a:off x="838200" y="562882"/>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Layout">
  <p:cSld name="Chart Layout">
    <p:spTree>
      <p:nvGrpSpPr>
        <p:cNvPr id="94" name="Shape 94"/>
        <p:cNvGrpSpPr/>
        <p:nvPr/>
      </p:nvGrpSpPr>
      <p:grpSpPr>
        <a:xfrm>
          <a:off x="0" y="0"/>
          <a:ext cx="0" cy="0"/>
          <a:chOff x="0" y="0"/>
          <a:chExt cx="0" cy="0"/>
        </a:xfrm>
      </p:grpSpPr>
      <p:sp>
        <p:nvSpPr>
          <p:cNvPr id="95" name="Google Shape;95;p10"/>
          <p:cNvSpPr/>
          <p:nvPr/>
        </p:nvSpPr>
        <p:spPr>
          <a:xfrm>
            <a:off x="5908548" y="6261006"/>
            <a:ext cx="374904" cy="374904"/>
          </a:xfrm>
          <a:prstGeom prst="ellipse">
            <a:avLst/>
          </a:prstGeom>
          <a:solidFill>
            <a:srgbClr val="F7F0E3"/>
          </a:solid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96" name="Google Shape;96;p10"/>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7" name="Google Shape;97;p10"/>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0"/>
          <p:cNvSpPr/>
          <p:nvPr>
            <p:ph idx="2" type="chart"/>
          </p:nvPr>
        </p:nvSpPr>
        <p:spPr>
          <a:xfrm>
            <a:off x="6981371" y="1246188"/>
            <a:ext cx="4284663" cy="436562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7F7F7F"/>
              </a:buClr>
              <a:buSzPts val="1600"/>
              <a:buFont typeface="Arial"/>
              <a:buNone/>
              <a:defRPr b="0" i="0" sz="1600" u="none" cap="none" strike="noStrike">
                <a:solidFill>
                  <a:srgbClr val="7F7F7F"/>
                </a:solidFill>
                <a:latin typeface="Book Antiqua"/>
                <a:ea typeface="Book Antiqua"/>
                <a:cs typeface="Book Antiqua"/>
                <a:sym typeface="Book Antiqua"/>
              </a:defRPr>
            </a:lvl1pPr>
            <a:lvl2pPr lvl="1"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lvl="2"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lvl="3"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lvl="4"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100" name="Google Shape;100;p10"/>
          <p:cNvSpPr/>
          <p:nvPr/>
        </p:nvSpPr>
        <p:spPr>
          <a:xfrm>
            <a:off x="1949460" y="2168288"/>
            <a:ext cx="3123044" cy="139083"/>
          </a:xfrm>
          <a:custGeom>
            <a:rect b="b" l="l" r="r" t="t"/>
            <a:pathLst>
              <a:path extrusionOk="0" h="139082" w="3123043">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101" name="Google Shape;101;p10"/>
          <p:cNvSpPr txBox="1"/>
          <p:nvPr>
            <p:ph idx="1" type="body"/>
          </p:nvPr>
        </p:nvSpPr>
        <p:spPr>
          <a:xfrm>
            <a:off x="925966" y="2478695"/>
            <a:ext cx="5170033" cy="75853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2"/>
              </a:buClr>
              <a:buSzPts val="1800"/>
              <a:buNone/>
              <a:defRPr b="0" i="0" sz="1800"/>
            </a:lvl1pPr>
            <a:lvl2pPr indent="-342900" lvl="1" marL="914400" algn="l">
              <a:lnSpc>
                <a:spcPct val="90000"/>
              </a:lnSpc>
              <a:spcBef>
                <a:spcPts val="500"/>
              </a:spcBef>
              <a:spcAft>
                <a:spcPts val="0"/>
              </a:spcAft>
              <a:buClr>
                <a:schemeClr val="dk2"/>
              </a:buClr>
              <a:buSzPts val="1800"/>
              <a:buChar char="•"/>
              <a:defRPr/>
            </a:lvl2pPr>
            <a:lvl3pPr indent="-342900" lvl="2" marL="1371600" algn="l">
              <a:lnSpc>
                <a:spcPct val="90000"/>
              </a:lnSpc>
              <a:spcBef>
                <a:spcPts val="500"/>
              </a:spcBef>
              <a:spcAft>
                <a:spcPts val="0"/>
              </a:spcAft>
              <a:buClr>
                <a:schemeClr val="dk2"/>
              </a:buClr>
              <a:buSzPts val="1800"/>
              <a:buChar char="•"/>
              <a:defRPr/>
            </a:lvl3pPr>
            <a:lvl4pPr indent="-342900" lvl="3" marL="1828800" algn="l">
              <a:lnSpc>
                <a:spcPct val="90000"/>
              </a:lnSpc>
              <a:spcBef>
                <a:spcPts val="500"/>
              </a:spcBef>
              <a:spcAft>
                <a:spcPts val="0"/>
              </a:spcAft>
              <a:buClr>
                <a:schemeClr val="dk2"/>
              </a:buClr>
              <a:buSzPts val="1800"/>
              <a:buChar char="•"/>
              <a:defRPr/>
            </a:lvl4pPr>
            <a:lvl5pPr indent="-342900" lvl="4" marL="2286000" algn="l">
              <a:lnSpc>
                <a:spcPct val="90000"/>
              </a:lnSpc>
              <a:spcBef>
                <a:spcPts val="500"/>
              </a:spcBef>
              <a:spcAft>
                <a:spcPts val="0"/>
              </a:spcAft>
              <a:buClr>
                <a:schemeClr val="dk2"/>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0"/>
          <p:cNvSpPr txBox="1"/>
          <p:nvPr>
            <p:ph type="title"/>
          </p:nvPr>
        </p:nvSpPr>
        <p:spPr>
          <a:xfrm>
            <a:off x="1957858" y="1289573"/>
            <a:ext cx="3106248" cy="758536"/>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2"/>
              </a:buClr>
              <a:buSzPts val="6000"/>
              <a:buFont typeface="Pinyon Scrip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0"/>
          <p:cNvSpPr txBox="1"/>
          <p:nvPr>
            <p:ph idx="3" type="body"/>
          </p:nvPr>
        </p:nvSpPr>
        <p:spPr>
          <a:xfrm>
            <a:off x="2030497" y="3408555"/>
            <a:ext cx="1597889" cy="48245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4" name="Google Shape;104;p10"/>
          <p:cNvSpPr txBox="1"/>
          <p:nvPr>
            <p:ph idx="4" type="body"/>
          </p:nvPr>
        </p:nvSpPr>
        <p:spPr>
          <a:xfrm>
            <a:off x="2030498" y="3739108"/>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0"/>
          <p:cNvSpPr txBox="1"/>
          <p:nvPr>
            <p:ph idx="5" type="body"/>
          </p:nvPr>
        </p:nvSpPr>
        <p:spPr>
          <a:xfrm>
            <a:off x="2030522" y="4142228"/>
            <a:ext cx="1597889" cy="48245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6" name="Google Shape;106;p10"/>
          <p:cNvSpPr txBox="1"/>
          <p:nvPr>
            <p:ph idx="6" type="body"/>
          </p:nvPr>
        </p:nvSpPr>
        <p:spPr>
          <a:xfrm>
            <a:off x="2030523" y="4472778"/>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0"/>
          <p:cNvSpPr txBox="1"/>
          <p:nvPr>
            <p:ph idx="7" type="body"/>
          </p:nvPr>
        </p:nvSpPr>
        <p:spPr>
          <a:xfrm>
            <a:off x="3970011" y="3408555"/>
            <a:ext cx="1597889" cy="48245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8" name="Google Shape;108;p10"/>
          <p:cNvSpPr txBox="1"/>
          <p:nvPr>
            <p:ph idx="8" type="body"/>
          </p:nvPr>
        </p:nvSpPr>
        <p:spPr>
          <a:xfrm>
            <a:off x="3970012" y="3739108"/>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0"/>
          <p:cNvSpPr txBox="1"/>
          <p:nvPr>
            <p:ph idx="9" type="body"/>
          </p:nvPr>
        </p:nvSpPr>
        <p:spPr>
          <a:xfrm>
            <a:off x="3970036" y="4142228"/>
            <a:ext cx="1597889" cy="48245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0" name="Google Shape;110;p10"/>
          <p:cNvSpPr txBox="1"/>
          <p:nvPr>
            <p:ph idx="13" type="body"/>
          </p:nvPr>
        </p:nvSpPr>
        <p:spPr>
          <a:xfrm>
            <a:off x="3970037" y="4472779"/>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0"/>
          <p:cNvSpPr txBox="1"/>
          <p:nvPr>
            <p:ph idx="14" type="body"/>
          </p:nvPr>
        </p:nvSpPr>
        <p:spPr>
          <a:xfrm>
            <a:off x="2030497" y="4875898"/>
            <a:ext cx="1597889" cy="48245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2" name="Google Shape;112;p10"/>
          <p:cNvSpPr txBox="1"/>
          <p:nvPr>
            <p:ph idx="15" type="body"/>
          </p:nvPr>
        </p:nvSpPr>
        <p:spPr>
          <a:xfrm>
            <a:off x="2030498" y="5206449"/>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0"/>
          <p:cNvSpPr txBox="1"/>
          <p:nvPr>
            <p:ph idx="16" type="body"/>
          </p:nvPr>
        </p:nvSpPr>
        <p:spPr>
          <a:xfrm>
            <a:off x="3970037" y="4875898"/>
            <a:ext cx="1597889" cy="48245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3500"/>
              <a:buNone/>
              <a:defRPr b="0" sz="3500">
                <a:solidFill>
                  <a:schemeClr val="accent3"/>
                </a:solidFill>
                <a:latin typeface="Pinyon Script"/>
                <a:ea typeface="Pinyon Script"/>
                <a:cs typeface="Pinyon Script"/>
                <a:sym typeface="Pinyon Scrip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4" name="Google Shape;114;p10"/>
          <p:cNvSpPr txBox="1"/>
          <p:nvPr>
            <p:ph idx="17" type="body"/>
          </p:nvPr>
        </p:nvSpPr>
        <p:spPr>
          <a:xfrm>
            <a:off x="3970037" y="5206449"/>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600"/>
              <a:buNone/>
              <a:defRPr b="0" i="0" sz="1600">
                <a:solidFill>
                  <a:srgbClr val="3F3F3F"/>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0E3"/>
        </a:solidFill>
      </p:bgPr>
    </p:bg>
    <p:spTree>
      <p:nvGrpSpPr>
        <p:cNvPr id="9" name="Shape 9"/>
        <p:cNvGrpSpPr/>
        <p:nvPr/>
      </p:nvGrpSpPr>
      <p:grpSpPr>
        <a:xfrm>
          <a:off x="0" y="0"/>
          <a:ext cx="0" cy="0"/>
          <a:chOff x="0" y="0"/>
          <a:chExt cx="0" cy="0"/>
        </a:xfrm>
      </p:grpSpPr>
      <p:sp>
        <p:nvSpPr>
          <p:cNvPr id="10" name="Google Shape;10;p1"/>
          <p:cNvSpPr/>
          <p:nvPr/>
        </p:nvSpPr>
        <p:spPr>
          <a:xfrm>
            <a:off x="376428" y="374904"/>
            <a:ext cx="11439144" cy="6108192"/>
          </a:xfrm>
          <a:prstGeom prst="rect">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11" name="Google Shape;11;p1"/>
          <p:cNvSpPr/>
          <p:nvPr/>
        </p:nvSpPr>
        <p:spPr>
          <a:xfrm>
            <a:off x="445008" y="443484"/>
            <a:ext cx="11301984" cy="5971032"/>
          </a:xfrm>
          <a:prstGeom prst="rect">
            <a:avLst/>
          </a:prstGeom>
          <a:noFill/>
          <a:ln cap="flat" cmpd="sng" w="254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Book Antiqua"/>
              <a:ea typeface="Book Antiqua"/>
              <a:cs typeface="Book Antiqua"/>
              <a:sym typeface="Book Antiqua"/>
            </a:endParaRPr>
          </a:p>
        </p:txBody>
      </p:sp>
      <p:sp>
        <p:nvSpPr>
          <p:cNvPr id="12" name="Google Shape;12;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6000"/>
              <a:buFont typeface="Pinyon Script"/>
              <a:buNone/>
              <a:defRPr b="0" i="0" sz="6000" u="none" cap="none" strike="noStrike">
                <a:solidFill>
                  <a:schemeClr val="dk2"/>
                </a:solidFill>
                <a:latin typeface="Pinyon Script"/>
                <a:ea typeface="Pinyon Script"/>
                <a:cs typeface="Pinyon Script"/>
                <a:sym typeface="Pinyon Scrip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38200" y="1825625"/>
            <a:ext cx="10515600" cy="404827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Book Antiqua"/>
                <a:ea typeface="Book Antiqua"/>
                <a:cs typeface="Book Antiqua"/>
                <a:sym typeface="Book Antiqua"/>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Book Antiqua"/>
                <a:ea typeface="Book Antiqua"/>
                <a:cs typeface="Book Antiqua"/>
                <a:sym typeface="Book Antiqua"/>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Book Antiqua"/>
                <a:ea typeface="Book Antiqua"/>
                <a:cs typeface="Book Antiqua"/>
                <a:sym typeface="Book Antiqua"/>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Book Antiqua"/>
                <a:ea typeface="Book Antiqua"/>
                <a:cs typeface="Book Antiqua"/>
                <a:sym typeface="Book Antiqu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9pPr>
          </a:lstStyle>
          <a:p/>
        </p:txBody>
      </p:sp>
      <p:sp>
        <p:nvSpPr>
          <p:cNvPr id="14" name="Google Shape;14;p1"/>
          <p:cNvSpPr txBox="1"/>
          <p:nvPr>
            <p:ph idx="10" type="dt"/>
          </p:nvPr>
        </p:nvSpPr>
        <p:spPr>
          <a:xfrm>
            <a:off x="838200" y="6016889"/>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15" name="Google Shape;15;p1"/>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16" name="Google Shape;16;p1"/>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dk2"/>
                </a:solidFill>
                <a:latin typeface="Book Antiqua"/>
                <a:ea typeface="Book Antiqua"/>
                <a:cs typeface="Book Antiqua"/>
                <a:sym typeface="Book Antiqua"/>
              </a:defRPr>
            </a:lvl1pPr>
            <a:lvl2pPr indent="0" lvl="1" marL="0" marR="0" rtl="0" algn="ctr">
              <a:spcBef>
                <a:spcPts val="0"/>
              </a:spcBef>
              <a:buNone/>
              <a:defRPr b="0" i="0" sz="1200" u="none" cap="none" strike="noStrike">
                <a:solidFill>
                  <a:schemeClr val="dk2"/>
                </a:solidFill>
                <a:latin typeface="Book Antiqua"/>
                <a:ea typeface="Book Antiqua"/>
                <a:cs typeface="Book Antiqua"/>
                <a:sym typeface="Book Antiqua"/>
              </a:defRPr>
            </a:lvl2pPr>
            <a:lvl3pPr indent="0" lvl="2" marL="0" marR="0" rtl="0" algn="ctr">
              <a:spcBef>
                <a:spcPts val="0"/>
              </a:spcBef>
              <a:buNone/>
              <a:defRPr b="0" i="0" sz="1200" u="none" cap="none" strike="noStrike">
                <a:solidFill>
                  <a:schemeClr val="dk2"/>
                </a:solidFill>
                <a:latin typeface="Book Antiqua"/>
                <a:ea typeface="Book Antiqua"/>
                <a:cs typeface="Book Antiqua"/>
                <a:sym typeface="Book Antiqua"/>
              </a:defRPr>
            </a:lvl3pPr>
            <a:lvl4pPr indent="0" lvl="3" marL="0" marR="0" rtl="0" algn="ctr">
              <a:spcBef>
                <a:spcPts val="0"/>
              </a:spcBef>
              <a:buNone/>
              <a:defRPr b="0" i="0" sz="1200" u="none" cap="none" strike="noStrike">
                <a:solidFill>
                  <a:schemeClr val="dk2"/>
                </a:solidFill>
                <a:latin typeface="Book Antiqua"/>
                <a:ea typeface="Book Antiqua"/>
                <a:cs typeface="Book Antiqua"/>
                <a:sym typeface="Book Antiqua"/>
              </a:defRPr>
            </a:lvl4pPr>
            <a:lvl5pPr indent="0" lvl="4" marL="0" marR="0" rtl="0" algn="ctr">
              <a:spcBef>
                <a:spcPts val="0"/>
              </a:spcBef>
              <a:buNone/>
              <a:defRPr b="0" i="0" sz="1200" u="none" cap="none" strike="noStrike">
                <a:solidFill>
                  <a:schemeClr val="dk2"/>
                </a:solidFill>
                <a:latin typeface="Book Antiqua"/>
                <a:ea typeface="Book Antiqua"/>
                <a:cs typeface="Book Antiqua"/>
                <a:sym typeface="Book Antiqua"/>
              </a:defRPr>
            </a:lvl5pPr>
            <a:lvl6pPr indent="0" lvl="5" marL="0" marR="0" rtl="0" algn="ctr">
              <a:spcBef>
                <a:spcPts val="0"/>
              </a:spcBef>
              <a:buNone/>
              <a:defRPr b="0" i="0" sz="1200" u="none" cap="none" strike="noStrike">
                <a:solidFill>
                  <a:schemeClr val="dk2"/>
                </a:solidFill>
                <a:latin typeface="Book Antiqua"/>
                <a:ea typeface="Book Antiqua"/>
                <a:cs typeface="Book Antiqua"/>
                <a:sym typeface="Book Antiqua"/>
              </a:defRPr>
            </a:lvl6pPr>
            <a:lvl7pPr indent="0" lvl="6" marL="0" marR="0" rtl="0" algn="ctr">
              <a:spcBef>
                <a:spcPts val="0"/>
              </a:spcBef>
              <a:buNone/>
              <a:defRPr b="0" i="0" sz="1200" u="none" cap="none" strike="noStrike">
                <a:solidFill>
                  <a:schemeClr val="dk2"/>
                </a:solidFill>
                <a:latin typeface="Book Antiqua"/>
                <a:ea typeface="Book Antiqua"/>
                <a:cs typeface="Book Antiqua"/>
                <a:sym typeface="Book Antiqua"/>
              </a:defRPr>
            </a:lvl7pPr>
            <a:lvl8pPr indent="0" lvl="7" marL="0" marR="0" rtl="0" algn="ctr">
              <a:spcBef>
                <a:spcPts val="0"/>
              </a:spcBef>
              <a:buNone/>
              <a:defRPr b="0" i="0" sz="1200" u="none" cap="none" strike="noStrike">
                <a:solidFill>
                  <a:schemeClr val="dk2"/>
                </a:solidFill>
                <a:latin typeface="Book Antiqua"/>
                <a:ea typeface="Book Antiqua"/>
                <a:cs typeface="Book Antiqua"/>
                <a:sym typeface="Book Antiqua"/>
              </a:defRPr>
            </a:lvl8pPr>
            <a:lvl9pPr indent="0" lvl="8" marL="0" marR="0" rtl="0" algn="ctr">
              <a:spcBef>
                <a:spcPts val="0"/>
              </a:spcBef>
              <a:buNone/>
              <a:defRPr b="0" i="0" sz="1200" u="none" cap="none" strike="noStrike">
                <a:solidFill>
                  <a:schemeClr val="dk2"/>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guide id="9" pos="302">
          <p15:clr>
            <a:srgbClr val="F26B43"/>
          </p15:clr>
        </p15:guide>
        <p15:guide id="10" pos="73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14.png"/><Relationship Id="rId7" Type="http://schemas.openxmlformats.org/officeDocument/2006/relationships/image" Target="../media/image19.png"/><Relationship Id="rId8" Type="http://schemas.openxmlformats.org/officeDocument/2006/relationships/image" Target="../media/image23.png"/><Relationship Id="rId11" Type="http://schemas.openxmlformats.org/officeDocument/2006/relationships/image" Target="../media/image30.png"/><Relationship Id="rId10" Type="http://schemas.openxmlformats.org/officeDocument/2006/relationships/image" Target="../media/image25.png"/><Relationship Id="rId13" Type="http://schemas.openxmlformats.org/officeDocument/2006/relationships/image" Target="../media/image32.png"/><Relationship Id="rId12" Type="http://schemas.openxmlformats.org/officeDocument/2006/relationships/image" Target="../media/image35.png"/><Relationship Id="rId15" Type="http://schemas.openxmlformats.org/officeDocument/2006/relationships/image" Target="../media/image28.png"/><Relationship Id="rId14" Type="http://schemas.openxmlformats.org/officeDocument/2006/relationships/image" Target="../media/image26.png"/><Relationship Id="rId17" Type="http://schemas.openxmlformats.org/officeDocument/2006/relationships/image" Target="../media/image38.png"/><Relationship Id="rId16" Type="http://schemas.openxmlformats.org/officeDocument/2006/relationships/image" Target="../media/image31.png"/><Relationship Id="rId18"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34.png"/><Relationship Id="rId5"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9.png"/><Relationship Id="rId4" Type="http://schemas.openxmlformats.org/officeDocument/2006/relationships/image" Target="../media/image36.png"/><Relationship Id="rId5"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1037021" y="1226828"/>
            <a:ext cx="10118100" cy="151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0000"/>
              <a:buFont typeface="Pinyon Script"/>
              <a:buNone/>
            </a:pPr>
            <a:r>
              <a:rPr lang="en-US"/>
              <a:t>Self Balancing Robot</a:t>
            </a:r>
            <a:endParaRPr/>
          </a:p>
        </p:txBody>
      </p:sp>
      <p:sp>
        <p:nvSpPr>
          <p:cNvPr id="270" name="Google Shape;270;p26"/>
          <p:cNvSpPr txBox="1"/>
          <p:nvPr>
            <p:ph idx="3" type="body"/>
          </p:nvPr>
        </p:nvSpPr>
        <p:spPr>
          <a:xfrm>
            <a:off x="1050857" y="4290433"/>
            <a:ext cx="10090200" cy="606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3000"/>
              <a:buNone/>
            </a:pPr>
            <a:r>
              <a:rPr lang="en-US"/>
              <a:t>Control Systems – CIE 318</a:t>
            </a:r>
            <a:endParaRPr/>
          </a:p>
        </p:txBody>
      </p:sp>
      <p:sp>
        <p:nvSpPr>
          <p:cNvPr id="271" name="Google Shape;271;p26"/>
          <p:cNvSpPr txBox="1"/>
          <p:nvPr>
            <p:ph idx="2" type="body"/>
          </p:nvPr>
        </p:nvSpPr>
        <p:spPr>
          <a:xfrm>
            <a:off x="3912235" y="5034596"/>
            <a:ext cx="4367531" cy="32441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2000"/>
              <a:buNone/>
            </a:pPr>
            <a:r>
              <a:rPr lang="en-US"/>
              <a:t>June</a:t>
            </a:r>
            <a:endParaRPr/>
          </a:p>
        </p:txBody>
      </p:sp>
      <p:sp>
        <p:nvSpPr>
          <p:cNvPr id="272" name="Google Shape;272;p26"/>
          <p:cNvSpPr txBox="1"/>
          <p:nvPr>
            <p:ph idx="1" type="body"/>
          </p:nvPr>
        </p:nvSpPr>
        <p:spPr>
          <a:xfrm>
            <a:off x="3912235" y="5380844"/>
            <a:ext cx="4367531" cy="32441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000"/>
              <a:buNone/>
            </a:pPr>
            <a:r>
              <a:rPr lang="en-US"/>
              <a:t>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Mathematical Model</a:t>
            </a:r>
            <a:endParaRPr/>
          </a:p>
        </p:txBody>
      </p:sp>
      <p:sp>
        <p:nvSpPr>
          <p:cNvPr id="350" name="Google Shape;350;p35"/>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351" name="Google Shape;351;p35"/>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52" name="Google Shape;352;p35"/>
          <p:cNvSpPr txBox="1"/>
          <p:nvPr>
            <p:ph idx="1" type="body"/>
          </p:nvPr>
        </p:nvSpPr>
        <p:spPr>
          <a:xfrm>
            <a:off x="728819" y="1343096"/>
            <a:ext cx="7230600" cy="16388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400"/>
              <a:buNone/>
            </a:pPr>
            <a:br>
              <a:rPr lang="en-US" sz="2400"/>
            </a:br>
            <a:endParaRPr sz="2400"/>
          </a:p>
        </p:txBody>
      </p:sp>
      <p:pic>
        <p:nvPicPr>
          <p:cNvPr id="353" name="Google Shape;353;p35"/>
          <p:cNvPicPr preferRelativeResize="0"/>
          <p:nvPr/>
        </p:nvPicPr>
        <p:blipFill rotWithShape="1">
          <a:blip r:embed="rId3">
            <a:alphaModFix/>
          </a:blip>
          <a:srcRect b="0" l="0" r="0" t="0"/>
          <a:stretch/>
        </p:blipFill>
        <p:spPr>
          <a:xfrm>
            <a:off x="8019585" y="1343096"/>
            <a:ext cx="3334215" cy="2191056"/>
          </a:xfrm>
          <a:prstGeom prst="rect">
            <a:avLst/>
          </a:prstGeom>
          <a:noFill/>
          <a:ln>
            <a:noFill/>
          </a:ln>
        </p:spPr>
      </p:pic>
      <p:pic>
        <p:nvPicPr>
          <p:cNvPr id="354" name="Google Shape;354;p35"/>
          <p:cNvPicPr preferRelativeResize="0"/>
          <p:nvPr/>
        </p:nvPicPr>
        <p:blipFill rotWithShape="1">
          <a:blip r:embed="rId4">
            <a:alphaModFix/>
          </a:blip>
          <a:srcRect b="0" l="0" r="0" t="0"/>
          <a:stretch/>
        </p:blipFill>
        <p:spPr>
          <a:xfrm>
            <a:off x="8019585" y="3642210"/>
            <a:ext cx="3334215" cy="2094356"/>
          </a:xfrm>
          <a:prstGeom prst="rect">
            <a:avLst/>
          </a:prstGeom>
          <a:noFill/>
          <a:ln>
            <a:noFill/>
          </a:ln>
        </p:spPr>
      </p:pic>
      <p:sp>
        <p:nvSpPr>
          <p:cNvPr id="355" name="Google Shape;355;p35"/>
          <p:cNvSpPr txBox="1"/>
          <p:nvPr/>
        </p:nvSpPr>
        <p:spPr>
          <a:xfrm>
            <a:off x="728818" y="1343096"/>
            <a:ext cx="7121219" cy="1980790"/>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l">
              <a:lnSpc>
                <a:spcPct val="90000"/>
              </a:lnSpc>
              <a:spcBef>
                <a:spcPts val="0"/>
              </a:spcBef>
              <a:spcAft>
                <a:spcPts val="0"/>
              </a:spcAft>
              <a:buClr>
                <a:schemeClr val="dk2"/>
              </a:buClr>
              <a:buSzPct val="100000"/>
              <a:buFont typeface="Arial"/>
              <a:buNone/>
            </a:pPr>
            <a:r>
              <a:rPr b="0" i="0" lang="en-US" sz="2400" u="none" cap="none" strike="noStrike">
                <a:solidFill>
                  <a:schemeClr val="dk2"/>
                </a:solidFill>
                <a:latin typeface="Book Antiqua"/>
                <a:ea typeface="Book Antiqua"/>
                <a:cs typeface="Book Antiqua"/>
                <a:sym typeface="Book Antiqua"/>
              </a:rPr>
              <a:t>The system is modeled as an inverted pendulum as mentioned before Figure 1 represents the model for an inverted pendulum where θ is inclined angle, F is force given to the model, M denotes model mass, y and x are axis of vertical and horizontal, respectively. In our project, We will use DC motors to provide the appropriate velocity, so the robot remains balance. Without the appropriate velocity, the robot will be fallen.</a:t>
            </a:r>
            <a:br>
              <a:rPr b="0" i="0" lang="en-US" sz="2400" u="none" cap="none" strike="noStrike">
                <a:solidFill>
                  <a:schemeClr val="dk2"/>
                </a:solidFill>
                <a:latin typeface="Book Antiqua"/>
                <a:ea typeface="Book Antiqua"/>
                <a:cs typeface="Book Antiqua"/>
                <a:sym typeface="Book Antiqua"/>
              </a:rPr>
            </a:br>
            <a:endParaRPr b="0" i="0" sz="2400" u="none" cap="none" strike="noStrike">
              <a:solidFill>
                <a:schemeClr val="dk2"/>
              </a:solidFill>
              <a:latin typeface="Book Antiqua"/>
              <a:ea typeface="Book Antiqua"/>
              <a:cs typeface="Book Antiqua"/>
              <a:sym typeface="Book Antiqua"/>
            </a:endParaRPr>
          </a:p>
        </p:txBody>
      </p:sp>
      <p:graphicFrame>
        <p:nvGraphicFramePr>
          <p:cNvPr id="356" name="Google Shape;356;p35"/>
          <p:cNvGraphicFramePr/>
          <p:nvPr/>
        </p:nvGraphicFramePr>
        <p:xfrm>
          <a:off x="525723" y="3089972"/>
          <a:ext cx="3000000" cy="3000000"/>
        </p:xfrm>
        <a:graphic>
          <a:graphicData uri="http://schemas.openxmlformats.org/drawingml/2006/table">
            <a:tbl>
              <a:tblPr bandRow="1" firstRow="1">
                <a:noFill/>
                <a:tableStyleId>{92EE5CBF-14F2-434E-B846-9DD118516E23}</a:tableStyleId>
              </a:tblPr>
              <a:tblGrid>
                <a:gridCol w="2497950"/>
                <a:gridCol w="2497950"/>
                <a:gridCol w="2497950"/>
              </a:tblGrid>
              <a:tr h="365750">
                <a:tc>
                  <a:txBody>
                    <a:bodyPr/>
                    <a:lstStyle/>
                    <a:p>
                      <a:pPr indent="0" lvl="0" marL="0" marR="0" rtl="0" algn="l">
                        <a:spcBef>
                          <a:spcPts val="0"/>
                        </a:spcBef>
                        <a:spcAft>
                          <a:spcPts val="0"/>
                        </a:spcAft>
                        <a:buNone/>
                      </a:pPr>
                      <a:r>
                        <a:rPr lang="en-US" sz="1800"/>
                        <a:t>Variable</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Value</a:t>
                      </a:r>
                      <a:endParaRPr/>
                    </a:p>
                  </a:txBody>
                  <a:tcPr marT="45725" marB="45725" marR="91450" marL="91450"/>
                </a:tc>
              </a:tr>
              <a:tr h="365750">
                <a:tc>
                  <a:txBody>
                    <a:bodyPr/>
                    <a:lstStyle/>
                    <a:p>
                      <a:pPr indent="0" lvl="0" marL="0" marR="0" rtl="0" algn="l">
                        <a:spcBef>
                          <a:spcPts val="0"/>
                        </a:spcBef>
                        <a:spcAft>
                          <a:spcPts val="0"/>
                        </a:spcAft>
                        <a:buNone/>
                      </a:pPr>
                      <a:r>
                        <a:rPr lang="en-US" sz="1800"/>
                        <a:t>M</a:t>
                      </a:r>
                      <a:endParaRPr/>
                    </a:p>
                  </a:txBody>
                  <a:tcPr marT="45725" marB="45725" marR="91450" marL="91450"/>
                </a:tc>
                <a:tc>
                  <a:txBody>
                    <a:bodyPr/>
                    <a:lstStyle/>
                    <a:p>
                      <a:pPr indent="0" lvl="0" marL="0" marR="0" rtl="0" algn="l">
                        <a:spcBef>
                          <a:spcPts val="0"/>
                        </a:spcBef>
                        <a:spcAft>
                          <a:spcPts val="0"/>
                        </a:spcAft>
                        <a:buNone/>
                      </a:pPr>
                      <a:r>
                        <a:rPr lang="en-US" sz="1800"/>
                        <a:t>Mass of the cart</a:t>
                      </a:r>
                      <a:endParaRPr/>
                    </a:p>
                  </a:txBody>
                  <a:tcPr marT="45725" marB="45725" marR="91450" marL="91450"/>
                </a:tc>
                <a:tc>
                  <a:txBody>
                    <a:bodyPr/>
                    <a:lstStyle/>
                    <a:p>
                      <a:pPr indent="0" lvl="0" marL="0" marR="0" rtl="0" algn="l">
                        <a:spcBef>
                          <a:spcPts val="0"/>
                        </a:spcBef>
                        <a:spcAft>
                          <a:spcPts val="0"/>
                        </a:spcAft>
                        <a:buNone/>
                      </a:pPr>
                      <a:r>
                        <a:rPr lang="en-US" sz="1800"/>
                        <a:t>0.0345533kg</a:t>
                      </a:r>
                      <a:endParaRPr/>
                    </a:p>
                  </a:txBody>
                  <a:tcPr marT="45725" marB="45725" marR="91450" marL="91450"/>
                </a:tc>
              </a:tr>
              <a:tr h="640075">
                <a:tc>
                  <a:txBody>
                    <a:bodyPr/>
                    <a:lstStyle/>
                    <a:p>
                      <a:pPr indent="0" lvl="0" marL="0" marR="0" rtl="0" algn="l">
                        <a:spcBef>
                          <a:spcPts val="0"/>
                        </a:spcBef>
                        <a:spcAft>
                          <a:spcPts val="0"/>
                        </a:spcAft>
                        <a:buNone/>
                      </a:pPr>
                      <a:r>
                        <a:rPr lang="en-US" sz="1800"/>
                        <a:t>m</a:t>
                      </a:r>
                      <a:endParaRPr/>
                    </a:p>
                  </a:txBody>
                  <a:tcPr marT="45725" marB="45725" marR="91450" marL="91450"/>
                </a:tc>
                <a:tc>
                  <a:txBody>
                    <a:bodyPr/>
                    <a:lstStyle/>
                    <a:p>
                      <a:pPr indent="0" lvl="0" marL="0" marR="0" rtl="0" algn="l">
                        <a:spcBef>
                          <a:spcPts val="0"/>
                        </a:spcBef>
                        <a:spcAft>
                          <a:spcPts val="0"/>
                        </a:spcAft>
                        <a:buNone/>
                      </a:pPr>
                      <a:r>
                        <a:rPr lang="en-US" sz="1800"/>
                        <a:t>Mass of pendulum rod</a:t>
                      </a:r>
                      <a:endParaRPr/>
                    </a:p>
                  </a:txBody>
                  <a:tcPr marT="45725" marB="45725" marR="91450" marL="91450"/>
                </a:tc>
                <a:tc>
                  <a:txBody>
                    <a:bodyPr/>
                    <a:lstStyle/>
                    <a:p>
                      <a:pPr indent="0" lvl="0" marL="0" marR="0" rtl="0" algn="l">
                        <a:spcBef>
                          <a:spcPts val="0"/>
                        </a:spcBef>
                        <a:spcAft>
                          <a:spcPts val="0"/>
                        </a:spcAft>
                        <a:buNone/>
                      </a:pPr>
                      <a:r>
                        <a:rPr lang="en-US" sz="1800"/>
                        <a:t>0.2127567kg</a:t>
                      </a:r>
                      <a:endParaRPr/>
                    </a:p>
                  </a:txBody>
                  <a:tcPr marT="45725" marB="45725" marR="91450" marL="91450"/>
                </a:tc>
              </a:tr>
              <a:tr h="640075">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Viscous friction coefficient</a:t>
                      </a:r>
                      <a:endParaRPr/>
                    </a:p>
                  </a:txBody>
                  <a:tcPr marT="45725" marB="45725" marR="91450" marL="91450"/>
                </a:tc>
                <a:tc>
                  <a:txBody>
                    <a:bodyPr/>
                    <a:lstStyle/>
                    <a:p>
                      <a:pPr indent="0" lvl="0" marL="0" marR="0" rtl="0" algn="l">
                        <a:spcBef>
                          <a:spcPts val="0"/>
                        </a:spcBef>
                        <a:spcAft>
                          <a:spcPts val="0"/>
                        </a:spcAft>
                        <a:buNone/>
                      </a:pPr>
                      <a:r>
                        <a:rPr lang="en-US" sz="1800"/>
                        <a:t>0.1/m/sec</a:t>
                      </a:r>
                      <a:endParaRPr/>
                    </a:p>
                  </a:txBody>
                  <a:tcPr marT="45725" marB="45725" marR="91450" marL="91450"/>
                </a:tc>
              </a:tr>
              <a:tr h="640075">
                <a:tc>
                  <a:txBody>
                    <a:bodyPr/>
                    <a:lstStyle/>
                    <a:p>
                      <a:pPr indent="0" lvl="0" marL="0" marR="0" rtl="0" algn="l">
                        <a:spcBef>
                          <a:spcPts val="0"/>
                        </a:spcBef>
                        <a:spcAft>
                          <a:spcPts val="0"/>
                        </a:spcAft>
                        <a:buNone/>
                      </a:pPr>
                      <a:r>
                        <a:rPr lang="en-US" sz="1800"/>
                        <a:t>L</a:t>
                      </a:r>
                      <a:endParaRPr/>
                    </a:p>
                  </a:txBody>
                  <a:tcPr marT="45725" marB="45725" marR="91450" marL="91450"/>
                </a:tc>
                <a:tc>
                  <a:txBody>
                    <a:bodyPr/>
                    <a:lstStyle/>
                    <a:p>
                      <a:pPr indent="0" lvl="0" marL="0" marR="0" rtl="0" algn="l">
                        <a:spcBef>
                          <a:spcPts val="0"/>
                        </a:spcBef>
                        <a:spcAft>
                          <a:spcPts val="0"/>
                        </a:spcAft>
                        <a:buNone/>
                      </a:pPr>
                      <a:r>
                        <a:rPr lang="en-US" sz="1800"/>
                        <a:t>One half pendulum rod Length</a:t>
                      </a:r>
                      <a:endParaRPr/>
                    </a:p>
                  </a:txBody>
                  <a:tcPr marT="45725" marB="45725" marR="91450" marL="91450"/>
                </a:tc>
                <a:tc>
                  <a:txBody>
                    <a:bodyPr/>
                    <a:lstStyle/>
                    <a:p>
                      <a:pPr indent="0" lvl="0" marL="0" marR="0" rtl="0" algn="l">
                        <a:spcBef>
                          <a:spcPts val="0"/>
                        </a:spcBef>
                        <a:spcAft>
                          <a:spcPts val="0"/>
                        </a:spcAft>
                        <a:buNone/>
                      </a:pPr>
                      <a:r>
                        <a:rPr lang="en-US" sz="1800"/>
                        <a:t>0.04575 m</a:t>
                      </a:r>
                      <a:endParaRPr/>
                    </a:p>
                  </a:txBody>
                  <a:tcPr marT="45725" marB="45725" marR="91450" marL="91450"/>
                </a:tc>
              </a:tr>
              <a:tr h="365750">
                <a:tc>
                  <a:txBody>
                    <a:bodyPr/>
                    <a:lstStyle/>
                    <a:p>
                      <a:pPr indent="0" lvl="0" marL="0" marR="0" rtl="0" algn="l">
                        <a:spcBef>
                          <a:spcPts val="0"/>
                        </a:spcBef>
                        <a:spcAft>
                          <a:spcPts val="0"/>
                        </a:spcAft>
                        <a:buNone/>
                      </a:pPr>
                      <a:r>
                        <a:rPr lang="en-US" sz="1800"/>
                        <a:t>I</a:t>
                      </a:r>
                      <a:endParaRPr/>
                    </a:p>
                  </a:txBody>
                  <a:tcPr marT="45725" marB="45725" marR="91450" marL="91450"/>
                </a:tc>
                <a:tc>
                  <a:txBody>
                    <a:bodyPr/>
                    <a:lstStyle/>
                    <a:p>
                      <a:pPr indent="0" lvl="0" marL="0" marR="0" rtl="0" algn="l">
                        <a:spcBef>
                          <a:spcPts val="0"/>
                        </a:spcBef>
                        <a:spcAft>
                          <a:spcPts val="0"/>
                        </a:spcAft>
                        <a:buNone/>
                      </a:pPr>
                      <a:r>
                        <a:rPr lang="en-US" sz="1800"/>
                        <a:t>Inertia moment robot</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6"/>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Mathematical Model</a:t>
            </a:r>
            <a:endParaRPr/>
          </a:p>
        </p:txBody>
      </p:sp>
      <p:sp>
        <p:nvSpPr>
          <p:cNvPr id="362" name="Google Shape;362;p36"/>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363" name="Google Shape;363;p36"/>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64" name="Google Shape;364;p36"/>
          <p:cNvSpPr txBox="1"/>
          <p:nvPr/>
        </p:nvSpPr>
        <p:spPr>
          <a:xfrm>
            <a:off x="-1714500" y="1304917"/>
            <a:ext cx="6094562" cy="763094"/>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Book Antiqua"/>
                <a:ea typeface="Book Antiqua"/>
                <a:cs typeface="Book Antiqua"/>
                <a:sym typeface="Book Antiqua"/>
              </a:rPr>
              <a:t> </a:t>
            </a:r>
            <a:endParaRPr/>
          </a:p>
        </p:txBody>
      </p:sp>
      <p:sp>
        <p:nvSpPr>
          <p:cNvPr id="365" name="Google Shape;365;p36"/>
          <p:cNvSpPr txBox="1"/>
          <p:nvPr/>
        </p:nvSpPr>
        <p:spPr>
          <a:xfrm>
            <a:off x="635319" y="1954852"/>
            <a:ext cx="6951214" cy="400046"/>
          </a:xfrm>
          <a:prstGeom prst="rect">
            <a:avLst/>
          </a:prstGeom>
          <a:blipFill rotWithShape="1">
            <a:blip r:embed="rId4">
              <a:alphaModFix/>
            </a:blip>
            <a:stretch>
              <a:fillRect b="-26151"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66" name="Google Shape;366;p36"/>
          <p:cNvSpPr txBox="1"/>
          <p:nvPr/>
        </p:nvSpPr>
        <p:spPr>
          <a:xfrm>
            <a:off x="-2213848" y="2271440"/>
            <a:ext cx="6951214" cy="76309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67" name="Google Shape;367;p36"/>
          <p:cNvSpPr txBox="1"/>
          <p:nvPr/>
        </p:nvSpPr>
        <p:spPr>
          <a:xfrm>
            <a:off x="635319" y="2943121"/>
            <a:ext cx="7199790" cy="400046"/>
          </a:xfrm>
          <a:prstGeom prst="rect">
            <a:avLst/>
          </a:prstGeom>
          <a:blipFill rotWithShape="1">
            <a:blip r:embed="rId6">
              <a:alphaModFix/>
            </a:blip>
            <a:stretch>
              <a:fillRect b="-26151" l="-16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68" name="Google Shape;368;p36"/>
          <p:cNvSpPr txBox="1"/>
          <p:nvPr/>
        </p:nvSpPr>
        <p:spPr>
          <a:xfrm>
            <a:off x="-2338136" y="3296051"/>
            <a:ext cx="7199790" cy="763094"/>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69" name="Google Shape;369;p36"/>
          <p:cNvSpPr txBox="1"/>
          <p:nvPr/>
        </p:nvSpPr>
        <p:spPr>
          <a:xfrm>
            <a:off x="635319" y="3868067"/>
            <a:ext cx="7261934" cy="382156"/>
          </a:xfrm>
          <a:prstGeom prst="rect">
            <a:avLst/>
          </a:prstGeom>
          <a:blipFill rotWithShape="1">
            <a:blip r:embed="rId8">
              <a:alphaModFix/>
            </a:blip>
            <a:stretch>
              <a:fillRect b="-27417" l="-250" r="0" t="-483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70" name="Google Shape;370;p36"/>
          <p:cNvSpPr txBox="1"/>
          <p:nvPr/>
        </p:nvSpPr>
        <p:spPr>
          <a:xfrm>
            <a:off x="573175" y="4320662"/>
            <a:ext cx="7261934" cy="369332"/>
          </a:xfrm>
          <a:prstGeom prst="rect">
            <a:avLst/>
          </a:prstGeom>
          <a:blipFill rotWithShape="1">
            <a:blip r:embed="rId9">
              <a:alphaModFix/>
            </a:blip>
            <a:stretch>
              <a:fillRect b="-28331" l="0" r="0" t="-833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71" name="Google Shape;371;p36"/>
          <p:cNvSpPr txBox="1"/>
          <p:nvPr/>
        </p:nvSpPr>
        <p:spPr>
          <a:xfrm>
            <a:off x="-628485" y="4717033"/>
            <a:ext cx="7261934" cy="400046"/>
          </a:xfrm>
          <a:prstGeom prst="rect">
            <a:avLst/>
          </a:prstGeom>
          <a:blipFill rotWithShape="1">
            <a:blip r:embed="rId10">
              <a:alphaModFix/>
            </a:blip>
            <a:stretch>
              <a:fillRect b="-1230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72" name="Google Shape;372;p36"/>
          <p:cNvSpPr txBox="1"/>
          <p:nvPr/>
        </p:nvSpPr>
        <p:spPr>
          <a:xfrm>
            <a:off x="3955566" y="1440314"/>
            <a:ext cx="7261934" cy="369332"/>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73" name="Google Shape;373;p36"/>
          <p:cNvSpPr txBox="1"/>
          <p:nvPr/>
        </p:nvSpPr>
        <p:spPr>
          <a:xfrm>
            <a:off x="6019060" y="1396921"/>
            <a:ext cx="7261934" cy="369332"/>
          </a:xfrm>
          <a:prstGeom prst="rect">
            <a:avLst/>
          </a:prstGeom>
          <a:blipFill rotWithShape="1">
            <a:blip r:embed="rId12">
              <a:alphaModFix/>
            </a:blip>
            <a:stretch>
              <a:fillRect b="-1147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74" name="Google Shape;374;p36"/>
          <p:cNvSpPr txBox="1"/>
          <p:nvPr/>
        </p:nvSpPr>
        <p:spPr>
          <a:xfrm>
            <a:off x="4737366" y="1819519"/>
            <a:ext cx="7807910" cy="648126"/>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75" name="Google Shape;375;p36"/>
          <p:cNvSpPr txBox="1"/>
          <p:nvPr/>
        </p:nvSpPr>
        <p:spPr>
          <a:xfrm>
            <a:off x="6977849" y="2467645"/>
            <a:ext cx="462414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After plugging in those 3 equations we obtained two variations of motion equations. The U value represents the input.</a:t>
            </a:r>
            <a:endParaRPr/>
          </a:p>
        </p:txBody>
      </p:sp>
      <p:sp>
        <p:nvSpPr>
          <p:cNvPr id="376" name="Google Shape;376;p36"/>
          <p:cNvSpPr txBox="1"/>
          <p:nvPr/>
        </p:nvSpPr>
        <p:spPr>
          <a:xfrm>
            <a:off x="5175195" y="3649304"/>
            <a:ext cx="7807910" cy="382092"/>
          </a:xfrm>
          <a:prstGeom prst="rect">
            <a:avLst/>
          </a:prstGeom>
          <a:blipFill rotWithShape="1">
            <a:blip r:embed="rId14">
              <a:alphaModFix/>
            </a:blip>
            <a:stretch>
              <a:fillRect b="-1290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77" name="Google Shape;377;p36"/>
          <p:cNvSpPr txBox="1"/>
          <p:nvPr/>
        </p:nvSpPr>
        <p:spPr>
          <a:xfrm>
            <a:off x="5175195" y="4072342"/>
            <a:ext cx="7807910" cy="1586075"/>
          </a:xfrm>
          <a:prstGeom prst="rect">
            <a:avLst/>
          </a:prstGeom>
          <a:blipFill rotWithShape="1">
            <a:blip r:embed="rId1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78" name="Google Shape;378;p36"/>
          <p:cNvSpPr txBox="1"/>
          <p:nvPr/>
        </p:nvSpPr>
        <p:spPr>
          <a:xfrm>
            <a:off x="635319" y="5117079"/>
            <a:ext cx="4133685" cy="923330"/>
          </a:xfrm>
          <a:prstGeom prst="rect">
            <a:avLst/>
          </a:prstGeom>
          <a:blipFill rotWithShape="1">
            <a:blip r:embed="rId16">
              <a:alphaModFix/>
            </a:blip>
            <a:stretch>
              <a:fillRect b="-9866" l="-1179" r="0" t="-26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79" name="Google Shape;379;p36"/>
          <p:cNvSpPr txBox="1"/>
          <p:nvPr/>
        </p:nvSpPr>
        <p:spPr>
          <a:xfrm>
            <a:off x="6977849" y="4489784"/>
            <a:ext cx="41628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Applying Laplace transform to the two equations above:</a:t>
            </a:r>
            <a:endParaRPr/>
          </a:p>
        </p:txBody>
      </p:sp>
      <p:sp>
        <p:nvSpPr>
          <p:cNvPr id="380" name="Google Shape;380;p36"/>
          <p:cNvSpPr txBox="1"/>
          <p:nvPr/>
        </p:nvSpPr>
        <p:spPr>
          <a:xfrm>
            <a:off x="5155337" y="5168933"/>
            <a:ext cx="7807910" cy="382092"/>
          </a:xfrm>
          <a:prstGeom prst="rect">
            <a:avLst/>
          </a:prstGeom>
          <a:blipFill rotWithShape="1">
            <a:blip r:embed="rId17">
              <a:alphaModFix/>
            </a:blip>
            <a:stretch>
              <a:fillRect b="-1110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81" name="Google Shape;381;p36"/>
          <p:cNvSpPr txBox="1"/>
          <p:nvPr/>
        </p:nvSpPr>
        <p:spPr>
          <a:xfrm>
            <a:off x="5195053" y="5562363"/>
            <a:ext cx="7807910" cy="377989"/>
          </a:xfrm>
          <a:prstGeom prst="rect">
            <a:avLst/>
          </a:prstGeom>
          <a:blipFill rotWithShape="1">
            <a:blip r:embed="rId18">
              <a:alphaModFix/>
            </a:blip>
            <a:stretch>
              <a:fillRect b="-1290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Mathematical Model</a:t>
            </a:r>
            <a:endParaRPr/>
          </a:p>
        </p:txBody>
      </p:sp>
      <p:sp>
        <p:nvSpPr>
          <p:cNvPr id="387" name="Google Shape;387;p37"/>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388" name="Google Shape;388;p37"/>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89" name="Google Shape;389;p37"/>
          <p:cNvSpPr txBox="1"/>
          <p:nvPr/>
        </p:nvSpPr>
        <p:spPr>
          <a:xfrm>
            <a:off x="903805" y="1763783"/>
            <a:ext cx="9711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From the previous two equations, we get the transfer function of the system as:</a:t>
            </a:r>
            <a:endParaRPr/>
          </a:p>
        </p:txBody>
      </p:sp>
      <p:sp>
        <p:nvSpPr>
          <p:cNvPr id="390" name="Google Shape;390;p37"/>
          <p:cNvSpPr txBox="1"/>
          <p:nvPr/>
        </p:nvSpPr>
        <p:spPr>
          <a:xfrm>
            <a:off x="2883379" y="2402603"/>
            <a:ext cx="6094562" cy="1136978"/>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91" name="Google Shape;391;p37"/>
          <p:cNvSpPr txBox="1"/>
          <p:nvPr/>
        </p:nvSpPr>
        <p:spPr>
          <a:xfrm>
            <a:off x="3900577" y="3771149"/>
            <a:ext cx="14219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Where Q is:</a:t>
            </a:r>
            <a:endParaRPr/>
          </a:p>
        </p:txBody>
      </p:sp>
      <p:sp>
        <p:nvSpPr>
          <p:cNvPr id="392" name="Google Shape;392;p37"/>
          <p:cNvSpPr txBox="1"/>
          <p:nvPr/>
        </p:nvSpPr>
        <p:spPr>
          <a:xfrm>
            <a:off x="3900577" y="3760082"/>
            <a:ext cx="6094562" cy="369332"/>
          </a:xfrm>
          <a:prstGeom prst="rect">
            <a:avLst/>
          </a:prstGeom>
          <a:blipFill rotWithShape="1">
            <a:blip r:embed="rId4">
              <a:alphaModFix/>
            </a:blip>
            <a:stretch>
              <a:fillRect b="-666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
        <p:nvSpPr>
          <p:cNvPr id="393" name="Google Shape;393;p37"/>
          <p:cNvSpPr txBox="1"/>
          <p:nvPr/>
        </p:nvSpPr>
        <p:spPr>
          <a:xfrm>
            <a:off x="903805" y="4365175"/>
            <a:ext cx="106981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Plugging in the values from the table we get the transfer function as:</a:t>
            </a:r>
            <a:endParaRPr/>
          </a:p>
        </p:txBody>
      </p:sp>
      <p:sp>
        <p:nvSpPr>
          <p:cNvPr id="394" name="Google Shape;394;p37"/>
          <p:cNvSpPr txBox="1"/>
          <p:nvPr/>
        </p:nvSpPr>
        <p:spPr>
          <a:xfrm>
            <a:off x="3048719" y="5065589"/>
            <a:ext cx="6094562" cy="66909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Book Antiqua"/>
                <a:ea typeface="Book Antiqua"/>
                <a:cs typeface="Book Antiqua"/>
                <a:sym typeface="Book Antiqua"/>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ph idx="12" type="sldNum"/>
          </p:nvPr>
        </p:nvSpPr>
        <p:spPr>
          <a:xfrm>
            <a:off x="5821279" y="6273660"/>
            <a:ext cx="5493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01" name="Google Shape;401;p38"/>
          <p:cNvSpPr txBox="1"/>
          <p:nvPr>
            <p:ph idx="1" type="body"/>
          </p:nvPr>
        </p:nvSpPr>
        <p:spPr>
          <a:xfrm>
            <a:off x="838200" y="1825625"/>
            <a:ext cx="10874400" cy="41244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rPr lang="en-US"/>
              <a:t>There was a need to calculate the value of Time constant to be able to </a:t>
            </a:r>
            <a:r>
              <a:rPr lang="en-US"/>
              <a:t>calculate</a:t>
            </a:r>
            <a:r>
              <a:rPr lang="en-US"/>
              <a:t> the </a:t>
            </a:r>
            <a:r>
              <a:rPr lang="en-US"/>
              <a:t>sampling</a:t>
            </a:r>
            <a:r>
              <a:rPr lang="en-US"/>
              <a:t> time,</a:t>
            </a:r>
            <a:endParaRPr/>
          </a:p>
          <a:p>
            <a:pPr indent="0" lvl="0" marL="457200" rtl="0" algn="l">
              <a:spcBef>
                <a:spcPts val="1000"/>
              </a:spcBef>
              <a:spcAft>
                <a:spcPts val="0"/>
              </a:spcAft>
              <a:buNone/>
            </a:pPr>
            <a:r>
              <a:rPr lang="en-US"/>
              <a:t>Time constant = 0.0231 sec.</a:t>
            </a:r>
            <a:endParaRPr/>
          </a:p>
          <a:p>
            <a:pPr indent="0" lvl="0" marL="457200" rtl="0" algn="l">
              <a:spcBef>
                <a:spcPts val="1000"/>
              </a:spcBef>
              <a:spcAft>
                <a:spcPts val="0"/>
              </a:spcAft>
              <a:buNone/>
            </a:pPr>
            <a:r>
              <a:rPr lang="en-US"/>
              <a:t>Choosing Ts = 0.001 sec.</a:t>
            </a:r>
            <a:endParaRPr/>
          </a:p>
        </p:txBody>
      </p:sp>
      <p:sp>
        <p:nvSpPr>
          <p:cNvPr id="402" name="Google Shape;402;p38"/>
          <p:cNvSpPr txBox="1"/>
          <p:nvPr>
            <p:ph type="title"/>
          </p:nvPr>
        </p:nvSpPr>
        <p:spPr>
          <a:xfrm>
            <a:off x="838200" y="365126"/>
            <a:ext cx="10515600" cy="121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tIME CONSTANT CALCULATION</a:t>
            </a:r>
            <a:endParaRPr/>
          </a:p>
        </p:txBody>
      </p:sp>
      <p:pic>
        <p:nvPicPr>
          <p:cNvPr id="403" name="Google Shape;403;p38"/>
          <p:cNvPicPr preferRelativeResize="0"/>
          <p:nvPr/>
        </p:nvPicPr>
        <p:blipFill>
          <a:blip r:embed="rId3">
            <a:alphaModFix/>
          </a:blip>
          <a:stretch>
            <a:fillRect/>
          </a:stretch>
        </p:blipFill>
        <p:spPr>
          <a:xfrm>
            <a:off x="6845700" y="2778773"/>
            <a:ext cx="4508100" cy="337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System Analysis</a:t>
            </a:r>
            <a:endParaRPr/>
          </a:p>
        </p:txBody>
      </p:sp>
      <p:sp>
        <p:nvSpPr>
          <p:cNvPr id="409" name="Google Shape;409;p39"/>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410" name="Google Shape;410;p39"/>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11" name="Google Shape;411;p39"/>
          <p:cNvSpPr txBox="1"/>
          <p:nvPr>
            <p:ph idx="1" type="body"/>
          </p:nvPr>
        </p:nvSpPr>
        <p:spPr>
          <a:xfrm>
            <a:off x="728819" y="1343096"/>
            <a:ext cx="9105294" cy="44257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2"/>
              </a:buClr>
              <a:buSzPct val="100000"/>
              <a:buNone/>
            </a:pPr>
            <a:r>
              <a:rPr lang="en-US" sz="2400"/>
              <a:t>Using MATLAB to convert the transfer function to Z-domain:</a:t>
            </a:r>
            <a:br>
              <a:rPr lang="en-US" sz="2400"/>
            </a:br>
            <a:endParaRPr sz="2400"/>
          </a:p>
        </p:txBody>
      </p:sp>
      <p:pic>
        <p:nvPicPr>
          <p:cNvPr id="412" name="Google Shape;412;p39"/>
          <p:cNvPicPr preferRelativeResize="0"/>
          <p:nvPr/>
        </p:nvPicPr>
        <p:blipFill rotWithShape="1">
          <a:blip r:embed="rId3">
            <a:alphaModFix/>
          </a:blip>
          <a:srcRect b="0" l="0" r="0" t="0"/>
          <a:stretch/>
        </p:blipFill>
        <p:spPr>
          <a:xfrm>
            <a:off x="2357887" y="1564382"/>
            <a:ext cx="3754705" cy="2213988"/>
          </a:xfrm>
          <a:prstGeom prst="rect">
            <a:avLst/>
          </a:prstGeom>
          <a:noFill/>
          <a:ln>
            <a:noFill/>
          </a:ln>
        </p:spPr>
      </p:pic>
      <p:pic>
        <p:nvPicPr>
          <p:cNvPr id="413" name="Google Shape;413;p39"/>
          <p:cNvPicPr preferRelativeResize="0"/>
          <p:nvPr/>
        </p:nvPicPr>
        <p:blipFill rotWithShape="1">
          <a:blip r:embed="rId4">
            <a:alphaModFix/>
          </a:blip>
          <a:srcRect b="0" l="0" r="0" t="0"/>
          <a:stretch/>
        </p:blipFill>
        <p:spPr>
          <a:xfrm>
            <a:off x="3359663" y="3976757"/>
            <a:ext cx="5795019" cy="2213988"/>
          </a:xfrm>
          <a:prstGeom prst="rect">
            <a:avLst/>
          </a:prstGeom>
          <a:noFill/>
          <a:ln>
            <a:noFill/>
          </a:ln>
        </p:spPr>
      </p:pic>
      <p:pic>
        <p:nvPicPr>
          <p:cNvPr id="414" name="Google Shape;414;p39"/>
          <p:cNvPicPr preferRelativeResize="0"/>
          <p:nvPr/>
        </p:nvPicPr>
        <p:blipFill rotWithShape="1">
          <a:blip r:embed="rId5">
            <a:alphaModFix/>
          </a:blip>
          <a:srcRect b="0" l="0" r="0" t="0"/>
          <a:stretch/>
        </p:blipFill>
        <p:spPr>
          <a:xfrm>
            <a:off x="6257172" y="1512637"/>
            <a:ext cx="3260727" cy="23886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animEffect filter="fade" transition="in">
                                      <p:cBhvr>
                                        <p:cTn dur="500"/>
                                        <p:tgtEl>
                                          <p:spTgt spid="4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0"/>
          <p:cNvSpPr txBox="1"/>
          <p:nvPr>
            <p:ph type="title"/>
          </p:nvPr>
        </p:nvSpPr>
        <p:spPr>
          <a:xfrm>
            <a:off x="1037021" y="1663690"/>
            <a:ext cx="10117959" cy="151735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0000"/>
              <a:buFont typeface="Pinyon Scrip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Introduction and Background</a:t>
            </a:r>
            <a:endParaRPr/>
          </a:p>
        </p:txBody>
      </p:sp>
      <p:sp>
        <p:nvSpPr>
          <p:cNvPr id="278" name="Google Shape;278;p27"/>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279" name="Google Shape;279;p27"/>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80" name="Google Shape;280;p27"/>
          <p:cNvSpPr txBox="1"/>
          <p:nvPr>
            <p:ph idx="1" type="body"/>
          </p:nvPr>
        </p:nvSpPr>
        <p:spPr>
          <a:xfrm>
            <a:off x="838200" y="1351723"/>
            <a:ext cx="5181600" cy="45982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2400"/>
              <a:buChar char="•"/>
            </a:pPr>
            <a:r>
              <a:rPr lang="en-US" sz="2400"/>
              <a:t>A self balancing robot is like a car with two wheels that balances itself by continuously measuring the angle between the robot’s normal axis and the robot normal axis and vertical axis and in case of slight deviation the robot starts moving in the reverse direction to balance itself.</a:t>
            </a:r>
            <a:endParaRPr/>
          </a:p>
          <a:p>
            <a:pPr indent="-228600" lvl="0" marL="228600" rtl="0" algn="l">
              <a:lnSpc>
                <a:spcPct val="90000"/>
              </a:lnSpc>
              <a:spcBef>
                <a:spcPts val="1000"/>
              </a:spcBef>
              <a:spcAft>
                <a:spcPts val="0"/>
              </a:spcAft>
              <a:buClr>
                <a:schemeClr val="dk2"/>
              </a:buClr>
              <a:buSzPts val="2400"/>
              <a:buChar char="•"/>
            </a:pPr>
            <a:r>
              <a:rPr lang="en-US" sz="2400"/>
              <a:t>It’s used in various applications such as Segway shown in the figure that is used in short trips as to supermarket  </a:t>
            </a:r>
            <a:endParaRPr/>
          </a:p>
        </p:txBody>
      </p:sp>
      <p:pic>
        <p:nvPicPr>
          <p:cNvPr id="281" name="Google Shape;281;p27"/>
          <p:cNvPicPr preferRelativeResize="0"/>
          <p:nvPr/>
        </p:nvPicPr>
        <p:blipFill rotWithShape="1">
          <a:blip r:embed="rId3">
            <a:alphaModFix/>
          </a:blip>
          <a:srcRect b="0" l="0" r="0" t="0"/>
          <a:stretch/>
        </p:blipFill>
        <p:spPr>
          <a:xfrm>
            <a:off x="6609860" y="1351723"/>
            <a:ext cx="4306280" cy="45982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Literature Review</a:t>
            </a:r>
            <a:endParaRPr/>
          </a:p>
        </p:txBody>
      </p:sp>
      <p:sp>
        <p:nvSpPr>
          <p:cNvPr id="287" name="Google Shape;287;p28"/>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288" name="Google Shape;288;p28"/>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89" name="Google Shape;289;p28"/>
          <p:cNvSpPr txBox="1"/>
          <p:nvPr>
            <p:ph idx="1" type="body"/>
          </p:nvPr>
        </p:nvSpPr>
        <p:spPr>
          <a:xfrm>
            <a:off x="838200" y="1351723"/>
            <a:ext cx="5181600" cy="45982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400"/>
              <a:buNone/>
            </a:pPr>
            <a:r>
              <a:rPr lang="en-US" sz="2400"/>
              <a:t>In Shekhawat Paper, They used a stepper motor (they justified it’s more accurate to improve stability) and MPU 6050 sensor to calculate the acceleration and angle. Then they used the two parameters to control the behavior of the system. And they used a PID Controller with a Bluetooth module for communication between the system and mobile application.</a:t>
            </a:r>
            <a:endParaRPr/>
          </a:p>
        </p:txBody>
      </p:sp>
      <p:pic>
        <p:nvPicPr>
          <p:cNvPr id="290" name="Google Shape;290;p28"/>
          <p:cNvPicPr preferRelativeResize="0"/>
          <p:nvPr/>
        </p:nvPicPr>
        <p:blipFill rotWithShape="1">
          <a:blip r:embed="rId3">
            <a:alphaModFix/>
          </a:blip>
          <a:srcRect b="0" l="0" r="0" t="0"/>
          <a:stretch/>
        </p:blipFill>
        <p:spPr>
          <a:xfrm>
            <a:off x="6396907" y="1451631"/>
            <a:ext cx="4956893" cy="39547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500"/>
                                        <p:tgtEl>
                                          <p:spTgt spid="28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Literature Review</a:t>
            </a:r>
            <a:endParaRPr/>
          </a:p>
        </p:txBody>
      </p:sp>
      <p:sp>
        <p:nvSpPr>
          <p:cNvPr id="296" name="Google Shape;296;p29"/>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297" name="Google Shape;297;p29"/>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98" name="Google Shape;298;p29"/>
          <p:cNvSpPr txBox="1"/>
          <p:nvPr>
            <p:ph idx="1" type="body"/>
          </p:nvPr>
        </p:nvSpPr>
        <p:spPr>
          <a:xfrm>
            <a:off x="838200" y="1351723"/>
            <a:ext cx="5181600" cy="459822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2"/>
              </a:buClr>
              <a:buSzPct val="100000"/>
              <a:buNone/>
            </a:pPr>
            <a:r>
              <a:rPr lang="en-US" sz="2400"/>
              <a:t>Professor Baskaran and his student Raja provided us with some modifications in specific parts of the robot. They modeled the robot as an inverted pendulum and they stated that the main goal of the project is to maintain the center of the robot under the wheels , consequently if the robot tilted forwarded, the wheels should move forward to maintain the condition; otherwise, it would fall down. The paper starts by assuming that the robot moves only in one direction, they did that as it would simplify their calculations a lot.</a:t>
            </a:r>
            <a:endParaRPr/>
          </a:p>
        </p:txBody>
      </p:sp>
      <p:pic>
        <p:nvPicPr>
          <p:cNvPr id="299" name="Google Shape;299;p29"/>
          <p:cNvPicPr preferRelativeResize="0"/>
          <p:nvPr/>
        </p:nvPicPr>
        <p:blipFill rotWithShape="1">
          <a:blip r:embed="rId3">
            <a:alphaModFix/>
          </a:blip>
          <a:srcRect b="0" l="0" r="0" t="0"/>
          <a:stretch/>
        </p:blipFill>
        <p:spPr>
          <a:xfrm>
            <a:off x="6172202" y="1351723"/>
            <a:ext cx="5468264" cy="44477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500"/>
                                        <p:tgtEl>
                                          <p:spTgt spid="29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Functional Block diagram</a:t>
            </a:r>
            <a:endParaRPr/>
          </a:p>
        </p:txBody>
      </p:sp>
      <p:sp>
        <p:nvSpPr>
          <p:cNvPr id="305" name="Google Shape;305;p30"/>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306" name="Google Shape;306;p30"/>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07" name="Google Shape;307;p30"/>
          <p:cNvSpPr txBox="1"/>
          <p:nvPr>
            <p:ph idx="1" type="body"/>
          </p:nvPr>
        </p:nvSpPr>
        <p:spPr>
          <a:xfrm>
            <a:off x="728819" y="1343096"/>
            <a:ext cx="5181600" cy="45982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400"/>
              <a:buNone/>
            </a:pPr>
            <a:r>
              <a:rPr lang="en-US" sz="2400"/>
              <a:t>We pass the error term (the desired angle which is 0 – the actual angle) to the PID controller implemented using Arduino UNO. The output of the Arduino UNO is the PWM signal passed to the H-Bridge to control the left and right motor that give the power to both wheels. We then measure the angle between the normal position and the vertical position using MPU 6050 sensor, and pass this angle as a feedback to the controller again.</a:t>
            </a:r>
            <a:endParaRPr/>
          </a:p>
        </p:txBody>
      </p:sp>
      <p:pic>
        <p:nvPicPr>
          <p:cNvPr id="308" name="Google Shape;308;p30"/>
          <p:cNvPicPr preferRelativeResize="0"/>
          <p:nvPr/>
        </p:nvPicPr>
        <p:blipFill rotWithShape="1">
          <a:blip r:embed="rId3">
            <a:alphaModFix/>
          </a:blip>
          <a:srcRect b="0" l="0" r="0" t="0"/>
          <a:stretch/>
        </p:blipFill>
        <p:spPr>
          <a:xfrm>
            <a:off x="5910419" y="1900719"/>
            <a:ext cx="5864637" cy="28898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500"/>
                                        <p:tgtEl>
                                          <p:spTgt spid="30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501770" y="53151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List of components</a:t>
            </a:r>
            <a:endParaRPr/>
          </a:p>
        </p:txBody>
      </p:sp>
      <p:sp>
        <p:nvSpPr>
          <p:cNvPr id="314" name="Google Shape;314;p31"/>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315" name="Google Shape;315;p31"/>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16" name="Google Shape;316;p31"/>
          <p:cNvGraphicFramePr/>
          <p:nvPr/>
        </p:nvGraphicFramePr>
        <p:xfrm>
          <a:off x="1889184" y="1655105"/>
          <a:ext cx="3000000" cy="3000000"/>
        </p:xfrm>
        <a:graphic>
          <a:graphicData uri="http://schemas.openxmlformats.org/drawingml/2006/table">
            <a:tbl>
              <a:tblPr bandRow="1" firstRow="1">
                <a:noFill/>
                <a:tableStyleId>{92EE5CBF-14F2-434E-B846-9DD118516E23}</a:tableStyleId>
              </a:tblPr>
              <a:tblGrid>
                <a:gridCol w="4052875"/>
                <a:gridCol w="4064000"/>
              </a:tblGrid>
              <a:tr h="370850">
                <a:tc>
                  <a:txBody>
                    <a:bodyPr/>
                    <a:lstStyle/>
                    <a:p>
                      <a:pPr indent="0" lvl="0" marL="0" marR="0" rtl="0" algn="l">
                        <a:spcBef>
                          <a:spcPts val="0"/>
                        </a:spcBef>
                        <a:spcAft>
                          <a:spcPts val="0"/>
                        </a:spcAft>
                        <a:buNone/>
                      </a:pPr>
                      <a:r>
                        <a:rPr lang="en-US" sz="3200" u="none" cap="none" strike="noStrike"/>
                        <a:t>Component</a:t>
                      </a:r>
                      <a:endParaRPr/>
                    </a:p>
                  </a:txBody>
                  <a:tcPr marT="45725" marB="45725" marR="91450" marL="91450"/>
                </a:tc>
                <a:tc>
                  <a:txBody>
                    <a:bodyPr/>
                    <a:lstStyle/>
                    <a:p>
                      <a:pPr indent="0" lvl="0" marL="0" marR="0" rtl="0" algn="l">
                        <a:spcBef>
                          <a:spcPts val="0"/>
                        </a:spcBef>
                        <a:spcAft>
                          <a:spcPts val="0"/>
                        </a:spcAft>
                        <a:buNone/>
                      </a:pPr>
                      <a:r>
                        <a:rPr lang="en-US" sz="3200"/>
                        <a:t>Quantity</a:t>
                      </a:r>
                      <a:endParaRPr/>
                    </a:p>
                  </a:txBody>
                  <a:tcPr marT="45725" marB="45725" marR="91450" marL="91450"/>
                </a:tc>
              </a:tr>
              <a:tr h="370850">
                <a:tc>
                  <a:txBody>
                    <a:bodyPr/>
                    <a:lstStyle/>
                    <a:p>
                      <a:pPr indent="0" lvl="0" marL="0" marR="0" rtl="0" algn="l">
                        <a:spcBef>
                          <a:spcPts val="0"/>
                        </a:spcBef>
                        <a:spcAft>
                          <a:spcPts val="0"/>
                        </a:spcAft>
                        <a:buNone/>
                      </a:pPr>
                      <a:r>
                        <a:rPr lang="en-US" sz="3200"/>
                        <a:t>Arduino UNO</a:t>
                      </a:r>
                      <a:endParaRPr/>
                    </a:p>
                  </a:txBody>
                  <a:tcPr marT="45725" marB="45725" marR="91450" marL="91450"/>
                </a:tc>
                <a:tc>
                  <a:txBody>
                    <a:bodyPr/>
                    <a:lstStyle/>
                    <a:p>
                      <a:pPr indent="0" lvl="0" marL="0" marR="0" rtl="0" algn="l">
                        <a:spcBef>
                          <a:spcPts val="0"/>
                        </a:spcBef>
                        <a:spcAft>
                          <a:spcPts val="0"/>
                        </a:spcAft>
                        <a:buNone/>
                      </a:pPr>
                      <a:r>
                        <a:rPr lang="en-US" sz="3200"/>
                        <a:t>x1</a:t>
                      </a:r>
                      <a:endParaRPr/>
                    </a:p>
                  </a:txBody>
                  <a:tcPr marT="45725" marB="45725" marR="91450" marL="91450"/>
                </a:tc>
              </a:tr>
              <a:tr h="370850">
                <a:tc>
                  <a:txBody>
                    <a:bodyPr/>
                    <a:lstStyle/>
                    <a:p>
                      <a:pPr indent="0" lvl="0" marL="0" marR="0" rtl="0" algn="l">
                        <a:spcBef>
                          <a:spcPts val="0"/>
                        </a:spcBef>
                        <a:spcAft>
                          <a:spcPts val="0"/>
                        </a:spcAft>
                        <a:buNone/>
                      </a:pPr>
                      <a:r>
                        <a:rPr lang="en-US" sz="3200"/>
                        <a:t>Batteries</a:t>
                      </a:r>
                      <a:endParaRPr/>
                    </a:p>
                  </a:txBody>
                  <a:tcPr marT="45725" marB="45725" marR="91450" marL="91450"/>
                </a:tc>
                <a:tc>
                  <a:txBody>
                    <a:bodyPr/>
                    <a:lstStyle/>
                    <a:p>
                      <a:pPr indent="0" lvl="0" marL="0" marR="0" rtl="0" algn="l">
                        <a:spcBef>
                          <a:spcPts val="0"/>
                        </a:spcBef>
                        <a:spcAft>
                          <a:spcPts val="0"/>
                        </a:spcAft>
                        <a:buNone/>
                      </a:pPr>
                      <a:r>
                        <a:rPr lang="en-US" sz="3200"/>
                        <a:t>x4</a:t>
                      </a:r>
                      <a:endParaRPr/>
                    </a:p>
                  </a:txBody>
                  <a:tcPr marT="45725" marB="45725" marR="91450" marL="91450"/>
                </a:tc>
              </a:tr>
              <a:tr h="370850">
                <a:tc>
                  <a:txBody>
                    <a:bodyPr/>
                    <a:lstStyle/>
                    <a:p>
                      <a:pPr indent="0" lvl="0" marL="0" marR="0" rtl="0" algn="l">
                        <a:spcBef>
                          <a:spcPts val="0"/>
                        </a:spcBef>
                        <a:spcAft>
                          <a:spcPts val="0"/>
                        </a:spcAft>
                        <a:buNone/>
                      </a:pPr>
                      <a:r>
                        <a:rPr lang="en-US" sz="3200"/>
                        <a:t>DC Motor</a:t>
                      </a:r>
                      <a:endParaRPr/>
                    </a:p>
                  </a:txBody>
                  <a:tcPr marT="45725" marB="45725" marR="91450" marL="91450"/>
                </a:tc>
                <a:tc>
                  <a:txBody>
                    <a:bodyPr/>
                    <a:lstStyle/>
                    <a:p>
                      <a:pPr indent="0" lvl="0" marL="0" marR="0" rtl="0" algn="l">
                        <a:spcBef>
                          <a:spcPts val="0"/>
                        </a:spcBef>
                        <a:spcAft>
                          <a:spcPts val="0"/>
                        </a:spcAft>
                        <a:buNone/>
                      </a:pPr>
                      <a:r>
                        <a:rPr lang="en-US" sz="3200"/>
                        <a:t>x2</a:t>
                      </a:r>
                      <a:endParaRPr/>
                    </a:p>
                  </a:txBody>
                  <a:tcPr marT="45725" marB="45725" marR="91450" marL="91450"/>
                </a:tc>
              </a:tr>
              <a:tr h="370850">
                <a:tc>
                  <a:txBody>
                    <a:bodyPr/>
                    <a:lstStyle/>
                    <a:p>
                      <a:pPr indent="0" lvl="0" marL="0" marR="0" rtl="0" algn="l">
                        <a:spcBef>
                          <a:spcPts val="0"/>
                        </a:spcBef>
                        <a:spcAft>
                          <a:spcPts val="0"/>
                        </a:spcAft>
                        <a:buNone/>
                      </a:pPr>
                      <a:r>
                        <a:rPr lang="en-US" sz="3200"/>
                        <a:t>MPU 6050</a:t>
                      </a:r>
                      <a:endParaRPr/>
                    </a:p>
                  </a:txBody>
                  <a:tcPr marT="45725" marB="45725" marR="91450" marL="91450"/>
                </a:tc>
                <a:tc>
                  <a:txBody>
                    <a:bodyPr/>
                    <a:lstStyle/>
                    <a:p>
                      <a:pPr indent="0" lvl="0" marL="0" marR="0" rtl="0" algn="l">
                        <a:spcBef>
                          <a:spcPts val="0"/>
                        </a:spcBef>
                        <a:spcAft>
                          <a:spcPts val="0"/>
                        </a:spcAft>
                        <a:buNone/>
                      </a:pPr>
                      <a:r>
                        <a:rPr lang="en-US" sz="3200"/>
                        <a:t>x1</a:t>
                      </a:r>
                      <a:endParaRPr/>
                    </a:p>
                  </a:txBody>
                  <a:tcPr marT="45725" marB="45725" marR="91450" marL="91450"/>
                </a:tc>
              </a:tr>
              <a:tr h="370850">
                <a:tc>
                  <a:txBody>
                    <a:bodyPr/>
                    <a:lstStyle/>
                    <a:p>
                      <a:pPr indent="0" lvl="0" marL="0" marR="0" rtl="0" algn="l">
                        <a:spcBef>
                          <a:spcPts val="0"/>
                        </a:spcBef>
                        <a:spcAft>
                          <a:spcPts val="0"/>
                        </a:spcAft>
                        <a:buNone/>
                      </a:pPr>
                      <a:r>
                        <a:rPr lang="en-US" sz="3200"/>
                        <a:t>Acrylic Plastic Sheets</a:t>
                      </a:r>
                      <a:endParaRPr/>
                    </a:p>
                  </a:txBody>
                  <a:tcPr marT="45725" marB="45725" marR="91450" marL="91450"/>
                </a:tc>
                <a:tc>
                  <a:txBody>
                    <a:bodyPr/>
                    <a:lstStyle/>
                    <a:p>
                      <a:pPr indent="0" lvl="0" marL="0" marR="0" rtl="0" algn="l">
                        <a:spcBef>
                          <a:spcPts val="0"/>
                        </a:spcBef>
                        <a:spcAft>
                          <a:spcPts val="0"/>
                        </a:spcAft>
                        <a:buNone/>
                      </a:pPr>
                      <a:r>
                        <a:rPr lang="en-US" sz="3200"/>
                        <a:t>x2</a:t>
                      </a:r>
                      <a:endParaRPr/>
                    </a:p>
                  </a:txBody>
                  <a:tcPr marT="45725" marB="45725" marR="91450" marL="91450"/>
                </a:tc>
              </a:tr>
              <a:tr h="370850">
                <a:tc>
                  <a:txBody>
                    <a:bodyPr/>
                    <a:lstStyle/>
                    <a:p>
                      <a:pPr indent="0" lvl="0" marL="0" marR="0" rtl="0" algn="l">
                        <a:spcBef>
                          <a:spcPts val="0"/>
                        </a:spcBef>
                        <a:spcAft>
                          <a:spcPts val="0"/>
                        </a:spcAft>
                        <a:buNone/>
                      </a:pPr>
                      <a:r>
                        <a:rPr lang="en-US" sz="3200"/>
                        <a:t>Dual H-Bridge L298N</a:t>
                      </a:r>
                      <a:endParaRPr/>
                    </a:p>
                  </a:txBody>
                  <a:tcPr marT="45725" marB="45725" marR="91450" marL="91450"/>
                </a:tc>
                <a:tc>
                  <a:txBody>
                    <a:bodyPr/>
                    <a:lstStyle/>
                    <a:p>
                      <a:pPr indent="0" lvl="0" marL="0" marR="0" rtl="0" algn="l">
                        <a:spcBef>
                          <a:spcPts val="0"/>
                        </a:spcBef>
                        <a:spcAft>
                          <a:spcPts val="0"/>
                        </a:spcAft>
                        <a:buNone/>
                      </a:pPr>
                      <a:r>
                        <a:rPr lang="en-US" sz="3200"/>
                        <a:t>x1</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Schematic diagram</a:t>
            </a:r>
            <a:endParaRPr/>
          </a:p>
        </p:txBody>
      </p:sp>
      <p:sp>
        <p:nvSpPr>
          <p:cNvPr id="322" name="Google Shape;322;p32"/>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323" name="Google Shape;323;p32"/>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24" name="Google Shape;324;p32"/>
          <p:cNvSpPr txBox="1"/>
          <p:nvPr>
            <p:ph idx="1" type="body"/>
          </p:nvPr>
        </p:nvSpPr>
        <p:spPr>
          <a:xfrm>
            <a:off x="728819" y="1343096"/>
            <a:ext cx="5181600" cy="459822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2"/>
              </a:buClr>
              <a:buSzPts val="2400"/>
              <a:buNone/>
            </a:pPr>
            <a:r>
              <a:rPr lang="en-US" sz="2400"/>
              <a:t>1- Arduino UNO: Our Microcontroller in the project that needs 6-12V to be powered.</a:t>
            </a:r>
            <a:br>
              <a:rPr lang="en-US" sz="2400"/>
            </a:br>
            <a:r>
              <a:rPr lang="en-US" sz="2400"/>
              <a:t>2- DC Motor: We used 2 motors, one for each wheel.</a:t>
            </a:r>
            <a:br>
              <a:rPr lang="en-US" sz="2400"/>
            </a:br>
            <a:r>
              <a:rPr lang="en-US" sz="2400"/>
              <a:t>3- L298N: Our motor Driver, we only used one as one driver can power two motors.</a:t>
            </a:r>
            <a:br>
              <a:rPr lang="en-US" sz="2400"/>
            </a:br>
            <a:r>
              <a:rPr lang="en-US" sz="2400"/>
              <a:t>4- MPU 6050: Our sensor that gives the feedback to the controller to perform the required function.</a:t>
            </a:r>
            <a:endParaRPr/>
          </a:p>
          <a:p>
            <a:pPr indent="0" lvl="0" marL="0" rtl="0" algn="l">
              <a:lnSpc>
                <a:spcPct val="90000"/>
              </a:lnSpc>
              <a:spcBef>
                <a:spcPts val="1000"/>
              </a:spcBef>
              <a:spcAft>
                <a:spcPts val="0"/>
              </a:spcAft>
              <a:buClr>
                <a:schemeClr val="dk2"/>
              </a:buClr>
              <a:buSzPts val="2400"/>
              <a:buNone/>
            </a:pPr>
            <a:r>
              <a:rPr lang="en-US" sz="2400"/>
              <a:t>5- Batteries: 12V Batteries to power the Arduino and the Motor drivers.</a:t>
            </a:r>
            <a:br>
              <a:rPr lang="en-US" sz="2400"/>
            </a:br>
            <a:endParaRPr sz="2400"/>
          </a:p>
        </p:txBody>
      </p:sp>
      <p:pic>
        <p:nvPicPr>
          <p:cNvPr id="325" name="Google Shape;325;p32"/>
          <p:cNvPicPr preferRelativeResize="0"/>
          <p:nvPr/>
        </p:nvPicPr>
        <p:blipFill rotWithShape="1">
          <a:blip r:embed="rId3">
            <a:alphaModFix/>
          </a:blip>
          <a:srcRect b="0" l="0" r="0" t="0"/>
          <a:stretch/>
        </p:blipFill>
        <p:spPr>
          <a:xfrm>
            <a:off x="5910419" y="1257962"/>
            <a:ext cx="5693434" cy="47684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500"/>
                                        <p:tgtEl>
                                          <p:spTgt spid="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Effect filter="fade" transition="in">
                                      <p:cBhvr>
                                        <p:cTn dur="500"/>
                                        <p:tgtEl>
                                          <p:spTgt spid="3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CAD design</a:t>
            </a:r>
            <a:endParaRPr/>
          </a:p>
        </p:txBody>
      </p:sp>
      <p:sp>
        <p:nvSpPr>
          <p:cNvPr id="331" name="Google Shape;331;p33"/>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332" name="Google Shape;332;p33"/>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333" name="Google Shape;333;p33"/>
          <p:cNvPicPr preferRelativeResize="0"/>
          <p:nvPr/>
        </p:nvPicPr>
        <p:blipFill rotWithShape="1">
          <a:blip r:embed="rId3">
            <a:alphaModFix/>
          </a:blip>
          <a:srcRect b="0" l="0" r="0" t="0"/>
          <a:stretch/>
        </p:blipFill>
        <p:spPr>
          <a:xfrm>
            <a:off x="643414" y="1577010"/>
            <a:ext cx="3712926" cy="3910860"/>
          </a:xfrm>
          <a:prstGeom prst="rect">
            <a:avLst/>
          </a:prstGeom>
          <a:noFill/>
          <a:ln>
            <a:noFill/>
          </a:ln>
        </p:spPr>
      </p:pic>
      <p:pic>
        <p:nvPicPr>
          <p:cNvPr id="334" name="Google Shape;334;p33"/>
          <p:cNvPicPr preferRelativeResize="0"/>
          <p:nvPr/>
        </p:nvPicPr>
        <p:blipFill rotWithShape="1">
          <a:blip r:embed="rId4">
            <a:alphaModFix/>
          </a:blip>
          <a:srcRect b="0" l="0" r="0" t="0"/>
          <a:stretch/>
        </p:blipFill>
        <p:spPr>
          <a:xfrm>
            <a:off x="4550735" y="1577009"/>
            <a:ext cx="3518976" cy="3909376"/>
          </a:xfrm>
          <a:prstGeom prst="rect">
            <a:avLst/>
          </a:prstGeom>
          <a:noFill/>
          <a:ln>
            <a:noFill/>
          </a:ln>
        </p:spPr>
      </p:pic>
      <p:pic>
        <p:nvPicPr>
          <p:cNvPr id="335" name="Google Shape;335;p33"/>
          <p:cNvPicPr preferRelativeResize="0"/>
          <p:nvPr/>
        </p:nvPicPr>
        <p:blipFill rotWithShape="1">
          <a:blip r:embed="rId5">
            <a:alphaModFix/>
          </a:blip>
          <a:srcRect b="0" l="0" r="0" t="0"/>
          <a:stretch/>
        </p:blipFill>
        <p:spPr>
          <a:xfrm>
            <a:off x="8264107" y="1577010"/>
            <a:ext cx="3089694" cy="390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838200" y="365126"/>
            <a:ext cx="10515600" cy="12118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lgerian"/>
              <a:buNone/>
            </a:pPr>
            <a:r>
              <a:rPr lang="en-US" sz="4800">
                <a:latin typeface="Algerian"/>
                <a:ea typeface="Algerian"/>
                <a:cs typeface="Algerian"/>
                <a:sym typeface="Algerian"/>
              </a:rPr>
              <a:t>Full Hardware Design</a:t>
            </a:r>
            <a:endParaRPr/>
          </a:p>
        </p:txBody>
      </p:sp>
      <p:sp>
        <p:nvSpPr>
          <p:cNvPr id="341" name="Google Shape;341;p34"/>
          <p:cNvSpPr txBox="1"/>
          <p:nvPr>
            <p:ph idx="11" type="ftr"/>
          </p:nvPr>
        </p:nvSpPr>
        <p:spPr>
          <a:xfrm>
            <a:off x="8203234" y="6016890"/>
            <a:ext cx="339876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ADD A FOOTER</a:t>
            </a:r>
            <a:endParaRPr/>
          </a:p>
        </p:txBody>
      </p:sp>
      <p:sp>
        <p:nvSpPr>
          <p:cNvPr id="342" name="Google Shape;342;p34"/>
          <p:cNvSpPr txBox="1"/>
          <p:nvPr>
            <p:ph idx="12" type="sldNum"/>
          </p:nvPr>
        </p:nvSpPr>
        <p:spPr>
          <a:xfrm>
            <a:off x="5821279" y="6273660"/>
            <a:ext cx="549442"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343" name="Google Shape;343;p34"/>
          <p:cNvPicPr preferRelativeResize="0"/>
          <p:nvPr/>
        </p:nvPicPr>
        <p:blipFill rotWithShape="1">
          <a:blip r:embed="rId3">
            <a:alphaModFix/>
          </a:blip>
          <a:srcRect b="0" l="0" r="0" t="0"/>
          <a:stretch/>
        </p:blipFill>
        <p:spPr>
          <a:xfrm>
            <a:off x="1278147" y="1577010"/>
            <a:ext cx="4337649" cy="4072682"/>
          </a:xfrm>
          <a:prstGeom prst="rect">
            <a:avLst/>
          </a:prstGeom>
          <a:noFill/>
          <a:ln>
            <a:noFill/>
          </a:ln>
        </p:spPr>
      </p:pic>
      <p:pic>
        <p:nvPicPr>
          <p:cNvPr id="344" name="Google Shape;344;p34"/>
          <p:cNvPicPr preferRelativeResize="0"/>
          <p:nvPr/>
        </p:nvPicPr>
        <p:blipFill rotWithShape="1">
          <a:blip r:embed="rId4">
            <a:alphaModFix/>
          </a:blip>
          <a:srcRect b="0" l="0" r="0" t="0"/>
          <a:stretch/>
        </p:blipFill>
        <p:spPr>
          <a:xfrm>
            <a:off x="6370721" y="1577010"/>
            <a:ext cx="3797174" cy="40726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Custom 23">
      <a:dk1>
        <a:srgbClr val="000000"/>
      </a:dk1>
      <a:lt1>
        <a:srgbClr val="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