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5" r:id="rId5"/>
    <p:sldId id="327" r:id="rId6"/>
    <p:sldId id="340" r:id="rId7"/>
    <p:sldId id="341" r:id="rId8"/>
    <p:sldId id="342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Muhammad Latif" initials="ML" lastIdx="1" clrIdx="3">
    <p:extLst>
      <p:ext uri="{19B8F6BF-5375-455C-9EA6-DF929625EA0E}">
        <p15:presenceInfo xmlns:p15="http://schemas.microsoft.com/office/powerpoint/2012/main" userId="e37c2b266abb7f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853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empty 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D3D3D3"/>
                </a:solidFill>
                <a:effectLst/>
                <a:latin typeface="Droid Sans Mono"/>
              </a:rPr>
              <a:t>emptyArray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= [];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array of strings</a:t>
            </a:r>
            <a:b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actions = [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'eat'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'work'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'sleep’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];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array with mixed data types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D3D3D3"/>
                </a:solidFill>
                <a:effectLst/>
                <a:latin typeface="Droid Sans Mono"/>
              </a:rPr>
              <a:t>mixedArray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'work'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56B6C2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6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empty 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D3D3D3"/>
                </a:solidFill>
                <a:effectLst/>
                <a:latin typeface="Droid Sans Mono"/>
              </a:rPr>
              <a:t>emptyArray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= [];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array of strings</a:t>
            </a:r>
            <a:b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actions = [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'eat'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'work'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'sleep’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];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array with mixed data types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const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D3D3D3"/>
                </a:solidFill>
                <a:effectLst/>
                <a:latin typeface="Droid Sans Mono"/>
              </a:rPr>
              <a:t>mixedArray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lang="en-US" b="0" i="0" dirty="0">
                <a:solidFill>
                  <a:srgbClr val="98C379"/>
                </a:solidFill>
                <a:effectLst/>
                <a:latin typeface="Droid Sans Mono"/>
              </a:rPr>
              <a:t>'work'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lang="en-US" b="0" i="0" dirty="0">
                <a:solidFill>
                  <a:srgbClr val="56B6C2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solidFill>
                  <a:srgbClr val="D3D3D3"/>
                </a:solidFill>
                <a:effectLst/>
                <a:latin typeface="Droid Sans Mono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let numbers = [10, 30, 40, 60, 80]</a:t>
            </a:r>
          </a:p>
          <a:p>
            <a:endParaRPr lang="en-US" b="0" i="0" dirty="0">
              <a:solidFill>
                <a:srgbClr val="FFDDBE"/>
              </a:solidFill>
              <a:effectLst/>
              <a:latin typeface="Droid Sans Mono"/>
            </a:endParaRPr>
          </a:p>
          <a:p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access first element</a:t>
            </a:r>
          </a:p>
          <a:p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console.log(numbers[0]);</a:t>
            </a:r>
          </a:p>
          <a:p>
            <a:endParaRPr lang="en-US" b="0" i="0" dirty="0">
              <a:solidFill>
                <a:srgbClr val="FFDDBE"/>
              </a:solidFill>
              <a:effectLst/>
              <a:latin typeface="Droid Sans Mono"/>
            </a:endParaRPr>
          </a:p>
          <a:p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// access third element</a:t>
            </a:r>
          </a:p>
          <a:p>
            <a:r>
              <a:rPr lang="en-US" b="0" i="0" dirty="0">
                <a:solidFill>
                  <a:srgbClr val="FFDDBE"/>
                </a:solidFill>
                <a:effectLst/>
                <a:latin typeface="Droid Sans Mono"/>
              </a:rPr>
              <a:t>console.log(numbers[2]);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let</a:t>
            </a:r>
            <a:r>
              <a:rPr lang="en-US" dirty="0"/>
              <a:t> </a:t>
            </a:r>
            <a:r>
              <a:rPr lang="en-US" dirty="0" err="1"/>
              <a:t>dailyActivities</a:t>
            </a:r>
            <a:r>
              <a:rPr lang="en-US" dirty="0"/>
              <a:t> = [</a:t>
            </a:r>
            <a:r>
              <a:rPr lang="en-US" dirty="0">
                <a:solidFill>
                  <a:srgbClr val="98C379"/>
                </a:solidFill>
                <a:effectLst/>
              </a:rPr>
              <a:t>'eat'</a:t>
            </a:r>
            <a:r>
              <a:rPr lang="en-US" dirty="0"/>
              <a:t>, </a:t>
            </a:r>
            <a:r>
              <a:rPr lang="en-US" dirty="0">
                <a:solidFill>
                  <a:srgbClr val="98C379"/>
                </a:solidFill>
                <a:effectLst/>
              </a:rPr>
              <a:t>'sleep’</a:t>
            </a:r>
            <a:r>
              <a:rPr lang="en-US" dirty="0"/>
              <a:t>]; </a:t>
            </a:r>
            <a:br>
              <a:rPr lang="en-US" dirty="0"/>
            </a:br>
            <a:r>
              <a:rPr lang="en-US" dirty="0">
                <a:solidFill>
                  <a:srgbClr val="FFDDBE"/>
                </a:solidFill>
                <a:effectLst/>
              </a:rPr>
              <a:t>// add an element at the 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dailyActivities.push</a:t>
            </a:r>
            <a:r>
              <a:rPr lang="en-US" dirty="0"/>
              <a:t>(</a:t>
            </a:r>
            <a:r>
              <a:rPr lang="en-US" dirty="0">
                <a:solidFill>
                  <a:srgbClr val="98C379"/>
                </a:solidFill>
                <a:effectLst/>
              </a:rPr>
              <a:t>'exercise’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E6C07B"/>
                </a:solidFill>
                <a:effectLst/>
              </a:rPr>
              <a:t>console</a:t>
            </a:r>
            <a:r>
              <a:rPr lang="en-US" dirty="0"/>
              <a:t>.log(</a:t>
            </a:r>
            <a:r>
              <a:rPr lang="en-US" dirty="0" err="1"/>
              <a:t>dailyActivities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654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let</a:t>
            </a:r>
            <a:r>
              <a:rPr lang="en-US" dirty="0"/>
              <a:t> </a:t>
            </a:r>
            <a:r>
              <a:rPr lang="en-US" dirty="0" err="1"/>
              <a:t>dailyActivities</a:t>
            </a:r>
            <a:r>
              <a:rPr lang="en-US" dirty="0"/>
              <a:t> = [</a:t>
            </a:r>
            <a:r>
              <a:rPr lang="en-US" dirty="0">
                <a:solidFill>
                  <a:srgbClr val="98C379"/>
                </a:solidFill>
                <a:effectLst/>
              </a:rPr>
              <a:t>'eat'</a:t>
            </a:r>
            <a:r>
              <a:rPr lang="en-US" dirty="0"/>
              <a:t>, </a:t>
            </a:r>
            <a:r>
              <a:rPr lang="en-US" dirty="0">
                <a:solidFill>
                  <a:srgbClr val="98C379"/>
                </a:solidFill>
                <a:effectLst/>
              </a:rPr>
              <a:t>'sleep’</a:t>
            </a:r>
            <a:r>
              <a:rPr lang="en-US" dirty="0"/>
              <a:t>]; </a:t>
            </a:r>
            <a:br>
              <a:rPr lang="en-US" dirty="0"/>
            </a:br>
            <a:r>
              <a:rPr lang="en-US" dirty="0">
                <a:solidFill>
                  <a:srgbClr val="FFDDBE"/>
                </a:solidFill>
                <a:effectLst/>
              </a:rPr>
              <a:t>// add an element at the 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dailyActivities.push</a:t>
            </a:r>
            <a:r>
              <a:rPr lang="en-US" dirty="0"/>
              <a:t>(</a:t>
            </a:r>
            <a:r>
              <a:rPr lang="en-US" dirty="0">
                <a:solidFill>
                  <a:srgbClr val="98C379"/>
                </a:solidFill>
                <a:effectLst/>
              </a:rPr>
              <a:t>'exercise’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E6C07B"/>
                </a:solidFill>
                <a:effectLst/>
              </a:rPr>
              <a:t>console</a:t>
            </a:r>
            <a:r>
              <a:rPr lang="en-US" dirty="0"/>
              <a:t>.log(</a:t>
            </a:r>
            <a:r>
              <a:rPr lang="en-US" dirty="0" err="1"/>
              <a:t>dailyActivities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526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8EDB3D8-54AA-2BD2-D715-F0DF97B691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667" b="16667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23" y="1289124"/>
            <a:ext cx="8142195" cy="106859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JavaScript Array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819" y="1231930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11" y="2560320"/>
            <a:ext cx="7249885" cy="414092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b="0" i="0" dirty="0">
                <a:effectLst/>
                <a:latin typeface="euclid_circular_a"/>
              </a:rPr>
              <a:t>An array is an object that can store multiple values at once.</a:t>
            </a: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b="0" i="0" dirty="0">
                <a:effectLst/>
                <a:latin typeface="euclid_circular_a"/>
              </a:rPr>
              <a:t>Suppose we need to record the age of </a:t>
            </a:r>
            <a:r>
              <a:rPr lang="en-US" b="1" i="0" dirty="0">
                <a:effectLst/>
                <a:latin typeface="euclid_circular_a"/>
              </a:rPr>
              <a:t>5</a:t>
            </a:r>
            <a:r>
              <a:rPr lang="en-US" b="0" i="0" dirty="0">
                <a:effectLst/>
                <a:latin typeface="euclid_circular_a"/>
              </a:rPr>
              <a:t> students. Instead of creating </a:t>
            </a:r>
            <a:r>
              <a:rPr lang="en-US" b="1" i="0" dirty="0">
                <a:effectLst/>
                <a:latin typeface="euclid_circular_a"/>
              </a:rPr>
              <a:t>5</a:t>
            </a:r>
            <a:r>
              <a:rPr lang="en-US" b="0" i="0" dirty="0">
                <a:effectLst/>
                <a:latin typeface="euclid_circular_a"/>
              </a:rPr>
              <a:t> separate variables, we can simply create an array:</a:t>
            </a:r>
          </a:p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br>
              <a:rPr lang="en-US" b="0" i="0" dirty="0">
                <a:effectLst/>
                <a:latin typeface="euclid_circular_a"/>
              </a:rPr>
            </a:b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80B45D5-CD15-C666-4091-102F60508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330C0-D0E4-62A1-5B3B-864C92FB9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19" y="4271451"/>
            <a:ext cx="589077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819" y="1231930"/>
            <a:ext cx="5760720" cy="548640"/>
          </a:xfrm>
        </p:spPr>
        <p:txBody>
          <a:bodyPr/>
          <a:lstStyle/>
          <a:p>
            <a:r>
              <a:rPr lang="en-US" dirty="0"/>
              <a:t>Create array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11" y="2560320"/>
            <a:ext cx="7249885" cy="414092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latin typeface="euclid_circular_a"/>
              </a:rPr>
              <a:t>We can create an array by placing elements inside an array literal [], separated by commas. For example,</a:t>
            </a:r>
          </a:p>
          <a:p>
            <a:pPr marL="0" indent="0">
              <a:lnSpc>
                <a:spcPts val="2400"/>
              </a:lnSpc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b="0" i="0" dirty="0">
                <a:effectLst/>
                <a:latin typeface="euclid_circular_a"/>
              </a:rPr>
              <a:t>Here,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b="1" i="0" dirty="0">
                <a:effectLst/>
                <a:latin typeface="euclid_circular_a"/>
              </a:rPr>
              <a:t>numbers</a:t>
            </a:r>
            <a:r>
              <a:rPr lang="en-US" b="0" i="0" dirty="0">
                <a:effectLst/>
                <a:latin typeface="euclid_circular_a"/>
              </a:rPr>
              <a:t> - name of the array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b="1" i="0" dirty="0">
                <a:effectLst/>
                <a:latin typeface="euclid_circular_a"/>
              </a:rPr>
              <a:t>[10, 30, 40, 60, 80] </a:t>
            </a:r>
            <a:r>
              <a:rPr lang="en-US" b="0" i="0" dirty="0">
                <a:effectLst/>
                <a:latin typeface="euclid_circular_a"/>
              </a:rPr>
              <a:t>- elements of the array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80B45D5-CD15-C666-4091-102F60508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868FE-62B0-A9C7-325B-624AC651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686" y="3611879"/>
            <a:ext cx="6852551" cy="7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80B45D5-CD15-C666-4091-102F60508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877824" y="1828800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F9C10-5C7D-AC70-1E94-FB6DCB4B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24" y="925248"/>
            <a:ext cx="7955099" cy="47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819" y="1231929"/>
            <a:ext cx="6759686" cy="120647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Add Element to an Array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12" y="2560320"/>
            <a:ext cx="6902264" cy="3459481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800" dirty="0">
                <a:latin typeface="euclid_circular_a"/>
              </a:rPr>
              <a:t>We can add elements to an array using built-in methods like push() and unshift().</a:t>
            </a:r>
          </a:p>
          <a:p>
            <a:pPr marL="0" indent="0">
              <a:lnSpc>
                <a:spcPts val="2400"/>
              </a:lnSpc>
              <a:buNone/>
            </a:pPr>
            <a:endParaRPr lang="en-US" sz="2800" dirty="0"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800" dirty="0">
                <a:latin typeface="euclid_circular_a"/>
              </a:rPr>
              <a:t>The push() method adds an element at the end of the array.</a:t>
            </a:r>
            <a:endParaRPr lang="en-US" sz="2800" b="0" i="0" dirty="0">
              <a:effectLst/>
              <a:latin typeface="euclid_circular_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dirty="0">
              <a:latin typeface="euclid_circular_a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80B45D5-CD15-C666-4091-102F60508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793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0EEBF8-FE64-C4E1-9D91-634FCF6E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10" y="0"/>
            <a:ext cx="9271690" cy="6790088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80B45D5-CD15-C666-4091-102F60508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-116306" y="1227221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41489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{177653B8-0639-4AB2-851B-4EA0E0F7BDC5}tf67061901_win32</Template>
  <TotalTime>23</TotalTime>
  <Words>321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Daytona Condensed Light</vt:lpstr>
      <vt:lpstr>Droid Sans Mono</vt:lpstr>
      <vt:lpstr>euclid_circular_a</vt:lpstr>
      <vt:lpstr>Posterama</vt:lpstr>
      <vt:lpstr>Office Theme</vt:lpstr>
      <vt:lpstr>JavaScript Array</vt:lpstr>
      <vt:lpstr>Introduction</vt:lpstr>
      <vt:lpstr>Create array</vt:lpstr>
      <vt:lpstr>PowerPoint Presentation</vt:lpstr>
      <vt:lpstr>Add Element to an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</dc:title>
  <dc:creator>Muhammad Latif</dc:creator>
  <cp:lastModifiedBy>Muhammad Latif</cp:lastModifiedBy>
  <cp:revision>2</cp:revision>
  <dcterms:created xsi:type="dcterms:W3CDTF">2024-01-23T21:29:34Z</dcterms:created>
  <dcterms:modified xsi:type="dcterms:W3CDTF">2024-01-23T21:53:10Z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