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25" r:id="rId5"/>
    <p:sldId id="327" r:id="rId6"/>
    <p:sldId id="328" r:id="rId7"/>
    <p:sldId id="329" r:id="rId8"/>
    <p:sldId id="330" r:id="rId9"/>
    <p:sldId id="340" r:id="rId10"/>
    <p:sldId id="341" r:id="rId11"/>
    <p:sldId id="342" r:id="rId12"/>
    <p:sldId id="343" r:id="rId13"/>
    <p:sldId id="331" r:id="rId14"/>
    <p:sldId id="33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05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4E0495FB-1A5D-4268-2FAD-4B6C4F87929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6667" b="16667"/>
          <a:stretch>
            <a:fillRect/>
          </a:stretch>
        </p:blipFill>
        <p:spPr>
          <a:xfrm>
            <a:off x="2135935" y="943983"/>
            <a:ext cx="6494930" cy="4345193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506" y="1568824"/>
            <a:ext cx="7826188" cy="195430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Objects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Test tubes with one test tube in orange with drops">
            <a:extLst>
              <a:ext uri="{FF2B5EF4-FFF2-40B4-BE49-F238E27FC236}">
                <a16:creationId xmlns:a16="http://schemas.microsoft.com/office/drawing/2014/main" id="{B085A606-2989-65E2-7F4F-7E3355B7763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3927EA-A6AD-97BC-1ADB-6D8D1A4F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“Business opportunities are like buses.</a:t>
            </a:r>
            <a:br>
              <a:rPr lang="en-US" dirty="0"/>
            </a:br>
            <a:r>
              <a:rPr lang="en-US" dirty="0"/>
              <a:t>There’s always another one coming.”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67D9C04C-425B-8D00-23BB-5E9C397029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Richard Branson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B5CE3-4B9A-F4CE-7CFA-737572BD35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53FD9C-E800-BC25-A5D0-315AB602F4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855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White DNA structure">
            <a:extLst>
              <a:ext uri="{FF2B5EF4-FFF2-40B4-BE49-F238E27FC236}">
                <a16:creationId xmlns:a16="http://schemas.microsoft.com/office/drawing/2014/main" id="{6D8705D1-EA1F-3113-ABE0-EC474D1F18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B8B6963-69FE-8A03-5E86-2BF855024B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 algn="ctr">
              <a:lnSpc>
                <a:spcPts val="2660"/>
              </a:lnSpc>
              <a:spcBef>
                <a:spcPts val="0"/>
              </a:spcBef>
              <a:buNone/>
            </a:pPr>
            <a:r>
              <a:rPr lang="en-US" sz="2000" cap="all" spc="0" dirty="0" err="1"/>
              <a:t>M.Latif</a:t>
            </a:r>
            <a:endParaRPr lang="en-US" sz="2000" cap="all" spc="0" dirty="0"/>
          </a:p>
          <a:p>
            <a:pPr marL="0" indent="0" algn="ctr">
              <a:lnSpc>
                <a:spcPts val="2660"/>
              </a:lnSpc>
              <a:spcBef>
                <a:spcPts val="0"/>
              </a:spcBef>
              <a:buNone/>
            </a:pPr>
            <a:r>
              <a:rPr lang="en-US" sz="2000" cap="all" spc="0" dirty="0"/>
              <a:t>kharmangi129@gmail.com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10B6D-FB43-78F6-74C2-F68FE198F5B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443728" cy="1530096"/>
          </a:xfrm>
        </p:spPr>
        <p:txBody>
          <a:bodyPr/>
          <a:lstStyle/>
          <a:p>
            <a:pPr>
              <a:lnSpc>
                <a:spcPts val="2400"/>
              </a:lnSpc>
            </a:pPr>
            <a:r>
              <a:rPr lang="en-US" b="0" i="0" dirty="0">
                <a:effectLst/>
                <a:latin typeface="euclid_circular_a"/>
              </a:rPr>
              <a:t>JavaScript object is a non-primitive data-type that allows you to store multiple collections of data.</a:t>
            </a:r>
            <a:endParaRPr lang="en-US" sz="2000" spc="0" dirty="0">
              <a:ea typeface="+mn-lt"/>
              <a:cs typeface="+mn-lt"/>
            </a:endParaRP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3B34B61B-F8CE-5CB2-0D87-3F3DB295540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White DNA structure">
            <a:extLst>
              <a:ext uri="{FF2B5EF4-FFF2-40B4-BE49-F238E27FC236}">
                <a16:creationId xmlns:a16="http://schemas.microsoft.com/office/drawing/2014/main" id="{7F21F877-E428-8BB2-045F-D9FA57744C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529" y="907047"/>
            <a:ext cx="10715461" cy="455407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3924A06-2533-68FE-6815-A6208AD97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502" y="1464114"/>
            <a:ext cx="8080517" cy="493059"/>
          </a:xfrm>
        </p:spPr>
        <p:txBody>
          <a:bodyPr/>
          <a:lstStyle/>
          <a:p>
            <a:pPr algn="l"/>
            <a:r>
              <a:rPr lang="en-US" sz="3600" b="1" i="0" dirty="0">
                <a:solidFill>
                  <a:srgbClr val="25265E"/>
                </a:solidFill>
                <a:effectLst/>
                <a:latin typeface="euclid_circular_a"/>
              </a:rPr>
              <a:t>JavaScript Object Declaration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3FE44-803A-0FCA-D29B-EB40225C3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9554" y="1880976"/>
            <a:ext cx="7634702" cy="2673096"/>
          </a:xfrm>
        </p:spPr>
        <p:txBody>
          <a:bodyPr/>
          <a:lstStyle/>
          <a:p>
            <a:pPr algn="l"/>
            <a:r>
              <a:rPr lang="en-US" b="0" i="0" cap="none" dirty="0">
                <a:effectLst/>
                <a:latin typeface="euclid_circular_a"/>
              </a:rPr>
              <a:t>The Syntax To Declare An Object Is:</a:t>
            </a:r>
          </a:p>
          <a:p>
            <a:endParaRPr lang="en-US" cap="none" dirty="0"/>
          </a:p>
          <a:p>
            <a:endParaRPr lang="en-US" cap="none" dirty="0"/>
          </a:p>
          <a:p>
            <a:endParaRPr lang="en-US" cap="none" dirty="0"/>
          </a:p>
          <a:p>
            <a:endParaRPr lang="en-US" cap="none" dirty="0"/>
          </a:p>
          <a:p>
            <a:endParaRPr lang="en-US" cap="none" dirty="0"/>
          </a:p>
          <a:p>
            <a:endParaRPr lang="en-US" cap="none" dirty="0"/>
          </a:p>
          <a:p>
            <a:br>
              <a:rPr lang="en-US" cap="none" dirty="0"/>
            </a:br>
            <a:endParaRPr lang="en-US" cap="none" dirty="0"/>
          </a:p>
          <a:p>
            <a:endParaRPr lang="en-US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3A54BA-77A2-C557-E609-DD496194A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554" y="2243195"/>
            <a:ext cx="4814982" cy="1665417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D47422B2-6B85-1C80-EF3D-7DDF61D5C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160" y="4091213"/>
            <a:ext cx="8271203" cy="1107996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Here, an object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object_name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is defined. Each member of an object is a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key: 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pair separated by commas and enclosed in curly braces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{}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41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JavaScript Object Properties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3E4374-A13F-9574-F84B-4DE4081C3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945" y="1407709"/>
            <a:ext cx="9820656" cy="4352544"/>
          </a:xfrm>
        </p:spPr>
        <p:txBody>
          <a:bodyPr/>
          <a:lstStyle/>
          <a:p>
            <a:pPr algn="l"/>
            <a:r>
              <a:rPr lang="en-US" b="0" i="0" dirty="0">
                <a:effectLst/>
                <a:latin typeface="euclid_circular_a"/>
              </a:rPr>
              <a:t>In JavaScript, "key: value" pairs are called </a:t>
            </a:r>
            <a:r>
              <a:rPr lang="en-US" b="1" i="0" dirty="0">
                <a:effectLst/>
                <a:latin typeface="euclid_circular_a"/>
              </a:rPr>
              <a:t>properties</a:t>
            </a:r>
            <a:r>
              <a:rPr lang="en-US" b="0" i="0" dirty="0">
                <a:effectLst/>
                <a:latin typeface="euclid_circular_a"/>
              </a:rPr>
              <a:t>. For example,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23EE9E-D7A6-4DBA-1436-868E6C3E5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944" y="1851550"/>
            <a:ext cx="10040111" cy="459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7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Accessing Object Properties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ADF85-A479-7797-B775-BEC7354842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65D6C1-D761-4A1D-AA92-E7D90DB21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euclid_circular_a"/>
              </a:rPr>
              <a:t>We can access the </a:t>
            </a:r>
            <a:r>
              <a:rPr lang="en-US" b="1" i="0" dirty="0">
                <a:effectLst/>
                <a:latin typeface="euclid_circular_a"/>
              </a:rPr>
              <a:t>value</a:t>
            </a:r>
            <a:r>
              <a:rPr lang="en-US" b="0" i="0" dirty="0">
                <a:effectLst/>
                <a:latin typeface="euclid_circular_a"/>
              </a:rPr>
              <a:t> of a property by using its </a:t>
            </a:r>
            <a:r>
              <a:rPr lang="en-US" b="1" i="0" dirty="0">
                <a:effectLst/>
                <a:latin typeface="euclid_circular_a"/>
              </a:rPr>
              <a:t>key</a:t>
            </a:r>
            <a:r>
              <a:rPr lang="en-US" b="0" i="0" dirty="0">
                <a:effectLst/>
                <a:latin typeface="euclid_circular_a"/>
              </a:rPr>
              <a:t>.</a:t>
            </a:r>
            <a:br>
              <a:rPr lang="en-US" b="0" i="0" dirty="0">
                <a:effectLst/>
                <a:latin typeface="euclid_circular_a"/>
              </a:rPr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3DD70A-7C78-924F-2CB6-A83C506B5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591" y="2229257"/>
            <a:ext cx="6512562" cy="433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58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Accessing Object Properties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ADF85-A479-7797-B775-BEC7354842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65D6C1-D761-4A1D-AA92-E7D90DB21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680" y="1441704"/>
            <a:ext cx="9829800" cy="4352544"/>
          </a:xfrm>
        </p:spPr>
        <p:txBody>
          <a:bodyPr/>
          <a:lstStyle/>
          <a:p>
            <a:r>
              <a:rPr lang="en-US" b="0" i="0" dirty="0">
                <a:effectLst/>
                <a:latin typeface="euclid_circular_a"/>
              </a:rPr>
              <a:t>We can access the </a:t>
            </a:r>
            <a:r>
              <a:rPr lang="en-US" b="1" i="0" dirty="0">
                <a:effectLst/>
                <a:latin typeface="euclid_circular_a"/>
              </a:rPr>
              <a:t>value</a:t>
            </a:r>
            <a:r>
              <a:rPr lang="en-US" b="0" i="0" dirty="0">
                <a:effectLst/>
                <a:latin typeface="euclid_circular_a"/>
              </a:rPr>
              <a:t> of a property by using its </a:t>
            </a:r>
            <a:r>
              <a:rPr lang="en-US" b="1" i="0" dirty="0">
                <a:effectLst/>
                <a:latin typeface="euclid_circular_a"/>
              </a:rPr>
              <a:t>key</a:t>
            </a:r>
            <a:r>
              <a:rPr lang="en-US" b="0" i="0" dirty="0">
                <a:effectLst/>
                <a:latin typeface="euclid_circular_a"/>
              </a:rPr>
              <a:t>.</a:t>
            </a:r>
            <a:br>
              <a:rPr lang="en-US" b="0" i="0" dirty="0">
                <a:effectLst/>
                <a:latin typeface="euclid_circular_a"/>
              </a:rPr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1FF20A-7663-1F89-1472-0004811AE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520" y="1912700"/>
            <a:ext cx="6709786" cy="460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419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ADF85-A479-7797-B775-BEC7354842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65D6C1-D761-4A1D-AA92-E7D90DB21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680" y="1441704"/>
            <a:ext cx="9829800" cy="435254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BAB8EF-F309-C259-B161-09E939D70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53" y="478173"/>
            <a:ext cx="10103941" cy="627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38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ADF85-A479-7797-B775-BEC7354842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65D6C1-D761-4A1D-AA92-E7D90DB21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680" y="1441704"/>
            <a:ext cx="9829800" cy="4352544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JavaScript Object Methods</a:t>
            </a:r>
          </a:p>
          <a:p>
            <a:pPr algn="l"/>
            <a:r>
              <a:rPr lang="en-US" b="0" i="0" dirty="0">
                <a:effectLst/>
                <a:latin typeface="euclid_circular_a"/>
              </a:rPr>
              <a:t>In JavaScript, an object can also contain a function. For example,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435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ADF85-A479-7797-B775-BEC7354842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65D6C1-D761-4A1D-AA92-E7D90DB21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680" y="1441704"/>
            <a:ext cx="9829800" cy="43525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Objects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1CA6A0-8E01-3128-D586-085082965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" y="654048"/>
            <a:ext cx="10996845" cy="5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166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{177653B8-0639-4AB2-851B-4EA0E0F7BDC5}tf67061901_win32</Template>
  <TotalTime>34</TotalTime>
  <Words>176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Daytona Condensed Light</vt:lpstr>
      <vt:lpstr>Droid Sans Mono</vt:lpstr>
      <vt:lpstr>euclid_circular_a</vt:lpstr>
      <vt:lpstr>Posterama</vt:lpstr>
      <vt:lpstr>Office Theme</vt:lpstr>
      <vt:lpstr>Objects</vt:lpstr>
      <vt:lpstr>Introduction</vt:lpstr>
      <vt:lpstr>JavaScript Object Declaration </vt:lpstr>
      <vt:lpstr>JavaScript Object Properties</vt:lpstr>
      <vt:lpstr>Accessing Object Properties</vt:lpstr>
      <vt:lpstr>Accessing Object Properties</vt:lpstr>
      <vt:lpstr>PowerPoint Presentation</vt:lpstr>
      <vt:lpstr>PowerPoint Presentation</vt:lpstr>
      <vt:lpstr>PowerPoint Presentation</vt:lpstr>
      <vt:lpstr>“Business opportunities are like buses. There’s always another one coming.”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</dc:title>
  <dc:creator>Muhammad Latif</dc:creator>
  <cp:lastModifiedBy>Muhammad Latif</cp:lastModifiedBy>
  <cp:revision>1</cp:revision>
  <dcterms:created xsi:type="dcterms:W3CDTF">2024-01-23T20:55:07Z</dcterms:created>
  <dcterms:modified xsi:type="dcterms:W3CDTF">2024-01-23T21:29:13Z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