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05DAF-EFB3-4B5B-BB14-216FC030434C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7EED8976-4C26-44B5-B1CB-B1A6C3F4050C}">
      <dgm:prSet phldrT="[Text]"/>
      <dgm:spPr/>
      <dgm:t>
        <a:bodyPr/>
        <a:lstStyle/>
        <a:p>
          <a:r>
            <a:rPr lang="en-US" dirty="0" err="1"/>
            <a:t>Judul</a:t>
          </a:r>
          <a:endParaRPr lang="en-US" dirty="0"/>
        </a:p>
      </dgm:t>
    </dgm:pt>
    <dgm:pt modelId="{07E46F36-A53C-4BCB-86C6-99C88DA7BE70}" type="parTrans" cxnId="{3A2C330A-4E9B-432B-8780-273DAC395B34}">
      <dgm:prSet/>
      <dgm:spPr/>
      <dgm:t>
        <a:bodyPr/>
        <a:lstStyle/>
        <a:p>
          <a:endParaRPr lang="en-US"/>
        </a:p>
      </dgm:t>
    </dgm:pt>
    <dgm:pt modelId="{1230141B-A3BD-40F8-ADA8-A0CD33866C57}" type="sibTrans" cxnId="{3A2C330A-4E9B-432B-8780-273DAC395B34}">
      <dgm:prSet/>
      <dgm:spPr/>
      <dgm:t>
        <a:bodyPr/>
        <a:lstStyle/>
        <a:p>
          <a:endParaRPr lang="en-US"/>
        </a:p>
      </dgm:t>
    </dgm:pt>
    <dgm:pt modelId="{3EE9B0C9-0F33-403E-8066-6B7222BBE156}">
      <dgm:prSet phldrT="[Text]"/>
      <dgm:spPr/>
      <dgm:t>
        <a:bodyPr/>
        <a:lstStyle/>
        <a:p>
          <a:r>
            <a:rPr lang="en-US" dirty="0" err="1"/>
            <a:t>Deklarasi</a:t>
          </a:r>
          <a:endParaRPr lang="en-US" dirty="0"/>
        </a:p>
      </dgm:t>
    </dgm:pt>
    <dgm:pt modelId="{9C30C4CF-0F15-488D-BFA3-91F79F51541B}" type="parTrans" cxnId="{01309265-3F56-473E-9DCF-2DF200134372}">
      <dgm:prSet/>
      <dgm:spPr/>
      <dgm:t>
        <a:bodyPr/>
        <a:lstStyle/>
        <a:p>
          <a:endParaRPr lang="en-US"/>
        </a:p>
      </dgm:t>
    </dgm:pt>
    <dgm:pt modelId="{1D2E0061-AFDF-4505-B866-F1FFF442D549}" type="sibTrans" cxnId="{01309265-3F56-473E-9DCF-2DF200134372}">
      <dgm:prSet/>
      <dgm:spPr/>
      <dgm:t>
        <a:bodyPr/>
        <a:lstStyle/>
        <a:p>
          <a:endParaRPr lang="en-US"/>
        </a:p>
      </dgm:t>
    </dgm:pt>
    <dgm:pt modelId="{B47530EA-22D9-405A-8FA2-DEEBB2DD27EB}">
      <dgm:prSet phldrT="[Text]"/>
      <dgm:spPr/>
      <dgm:t>
        <a:bodyPr/>
        <a:lstStyle/>
        <a:p>
          <a:r>
            <a:rPr lang="en-US" dirty="0" err="1"/>
            <a:t>Deskripsi</a:t>
          </a:r>
          <a:endParaRPr lang="en-US" dirty="0"/>
        </a:p>
      </dgm:t>
    </dgm:pt>
    <dgm:pt modelId="{03AFA3DE-2D43-4F5A-B4E2-169FD0C9A38F}" type="parTrans" cxnId="{446DE8B5-266B-459C-8721-CBA473842ADF}">
      <dgm:prSet/>
      <dgm:spPr/>
      <dgm:t>
        <a:bodyPr/>
        <a:lstStyle/>
        <a:p>
          <a:endParaRPr lang="en-US"/>
        </a:p>
      </dgm:t>
    </dgm:pt>
    <dgm:pt modelId="{04DE693E-BC9C-4992-BDB1-5CB7A6137F2F}" type="sibTrans" cxnId="{446DE8B5-266B-459C-8721-CBA473842ADF}">
      <dgm:prSet/>
      <dgm:spPr/>
      <dgm:t>
        <a:bodyPr/>
        <a:lstStyle/>
        <a:p>
          <a:endParaRPr lang="en-US"/>
        </a:p>
      </dgm:t>
    </dgm:pt>
    <dgm:pt modelId="{40D29F56-551B-4C28-AC36-11EEF4294F7F}" type="pres">
      <dgm:prSet presAssocID="{ECC05DAF-EFB3-4B5B-BB14-216FC030434C}" presName="linearFlow" presStyleCnt="0">
        <dgm:presLayoutVars>
          <dgm:dir/>
          <dgm:resizeHandles val="exact"/>
        </dgm:presLayoutVars>
      </dgm:prSet>
      <dgm:spPr/>
    </dgm:pt>
    <dgm:pt modelId="{C7E4C9B3-D75D-474E-950F-D9B5F93C091E}" type="pres">
      <dgm:prSet presAssocID="{7EED8976-4C26-44B5-B1CB-B1A6C3F4050C}" presName="composite" presStyleCnt="0"/>
      <dgm:spPr/>
    </dgm:pt>
    <dgm:pt modelId="{D5C6EA27-6A9A-4B50-A98D-75967707061A}" type="pres">
      <dgm:prSet presAssocID="{7EED8976-4C26-44B5-B1CB-B1A6C3F4050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648D06FC-1E8B-433C-8DD1-3DE5BA53D6F1}" type="pres">
      <dgm:prSet presAssocID="{7EED8976-4C26-44B5-B1CB-B1A6C3F4050C}" presName="txShp" presStyleLbl="node1" presStyleIdx="0" presStyleCnt="3">
        <dgm:presLayoutVars>
          <dgm:bulletEnabled val="1"/>
        </dgm:presLayoutVars>
      </dgm:prSet>
      <dgm:spPr/>
    </dgm:pt>
    <dgm:pt modelId="{F47A2B4D-4413-4695-92DA-C7874FF43319}" type="pres">
      <dgm:prSet presAssocID="{1230141B-A3BD-40F8-ADA8-A0CD33866C57}" presName="spacing" presStyleCnt="0"/>
      <dgm:spPr/>
    </dgm:pt>
    <dgm:pt modelId="{75889A4E-0E8B-4CA6-BC82-040BC1612B42}" type="pres">
      <dgm:prSet presAssocID="{3EE9B0C9-0F33-403E-8066-6B7222BBE156}" presName="composite" presStyleCnt="0"/>
      <dgm:spPr/>
    </dgm:pt>
    <dgm:pt modelId="{A27944CD-91C5-4E16-8A71-D8E8580C4B88}" type="pres">
      <dgm:prSet presAssocID="{3EE9B0C9-0F33-403E-8066-6B7222BBE156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orescent Light Blub with solid fill"/>
        </a:ext>
      </dgm:extLst>
    </dgm:pt>
    <dgm:pt modelId="{7596276D-E74D-492B-8E44-EE551E831619}" type="pres">
      <dgm:prSet presAssocID="{3EE9B0C9-0F33-403E-8066-6B7222BBE156}" presName="txShp" presStyleLbl="node1" presStyleIdx="1" presStyleCnt="3">
        <dgm:presLayoutVars>
          <dgm:bulletEnabled val="1"/>
        </dgm:presLayoutVars>
      </dgm:prSet>
      <dgm:spPr/>
    </dgm:pt>
    <dgm:pt modelId="{7066B4B0-8E07-4998-BCF9-A2B89CE629E0}" type="pres">
      <dgm:prSet presAssocID="{1D2E0061-AFDF-4505-B866-F1FFF442D549}" presName="spacing" presStyleCnt="0"/>
      <dgm:spPr/>
    </dgm:pt>
    <dgm:pt modelId="{BFC7794F-6655-4658-BD93-5F4CBAF399A5}" type="pres">
      <dgm:prSet presAssocID="{B47530EA-22D9-405A-8FA2-DEEBB2DD27EB}" presName="composite" presStyleCnt="0"/>
      <dgm:spPr/>
    </dgm:pt>
    <dgm:pt modelId="{A196F579-535D-40D5-8C65-4F8293BA6F40}" type="pres">
      <dgm:prSet presAssocID="{B47530EA-22D9-405A-8FA2-DEEBB2DD27E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adcopter with solid fill"/>
        </a:ext>
      </dgm:extLst>
    </dgm:pt>
    <dgm:pt modelId="{7AFF322A-0F50-48A4-B206-01CE6BFBF3D1}" type="pres">
      <dgm:prSet presAssocID="{B47530EA-22D9-405A-8FA2-DEEBB2DD27E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A2C330A-4E9B-432B-8780-273DAC395B34}" srcId="{ECC05DAF-EFB3-4B5B-BB14-216FC030434C}" destId="{7EED8976-4C26-44B5-B1CB-B1A6C3F4050C}" srcOrd="0" destOrd="0" parTransId="{07E46F36-A53C-4BCB-86C6-99C88DA7BE70}" sibTransId="{1230141B-A3BD-40F8-ADA8-A0CD33866C57}"/>
    <dgm:cxn modelId="{20F02F20-19BC-43BF-8368-4622DDCFA312}" type="presOf" srcId="{3EE9B0C9-0F33-403E-8066-6B7222BBE156}" destId="{7596276D-E74D-492B-8E44-EE551E831619}" srcOrd="0" destOrd="0" presId="urn:microsoft.com/office/officeart/2005/8/layout/vList3"/>
    <dgm:cxn modelId="{9176B05B-09E7-48D0-8393-6997D0F7441C}" type="presOf" srcId="{ECC05DAF-EFB3-4B5B-BB14-216FC030434C}" destId="{40D29F56-551B-4C28-AC36-11EEF4294F7F}" srcOrd="0" destOrd="0" presId="urn:microsoft.com/office/officeart/2005/8/layout/vList3"/>
    <dgm:cxn modelId="{01309265-3F56-473E-9DCF-2DF200134372}" srcId="{ECC05DAF-EFB3-4B5B-BB14-216FC030434C}" destId="{3EE9B0C9-0F33-403E-8066-6B7222BBE156}" srcOrd="1" destOrd="0" parTransId="{9C30C4CF-0F15-488D-BFA3-91F79F51541B}" sibTransId="{1D2E0061-AFDF-4505-B866-F1FFF442D549}"/>
    <dgm:cxn modelId="{ED73126E-C71D-4AAB-A669-DCE3863AC709}" type="presOf" srcId="{7EED8976-4C26-44B5-B1CB-B1A6C3F4050C}" destId="{648D06FC-1E8B-433C-8DD1-3DE5BA53D6F1}" srcOrd="0" destOrd="0" presId="urn:microsoft.com/office/officeart/2005/8/layout/vList3"/>
    <dgm:cxn modelId="{B2FCA1A6-8279-475C-9E09-E7B6B72B3AD0}" type="presOf" srcId="{B47530EA-22D9-405A-8FA2-DEEBB2DD27EB}" destId="{7AFF322A-0F50-48A4-B206-01CE6BFBF3D1}" srcOrd="0" destOrd="0" presId="urn:microsoft.com/office/officeart/2005/8/layout/vList3"/>
    <dgm:cxn modelId="{446DE8B5-266B-459C-8721-CBA473842ADF}" srcId="{ECC05DAF-EFB3-4B5B-BB14-216FC030434C}" destId="{B47530EA-22D9-405A-8FA2-DEEBB2DD27EB}" srcOrd="2" destOrd="0" parTransId="{03AFA3DE-2D43-4F5A-B4E2-169FD0C9A38F}" sibTransId="{04DE693E-BC9C-4992-BDB1-5CB7A6137F2F}"/>
    <dgm:cxn modelId="{0D5C4F74-097F-4A78-921F-E7A0BA5DACC7}" type="presParOf" srcId="{40D29F56-551B-4C28-AC36-11EEF4294F7F}" destId="{C7E4C9B3-D75D-474E-950F-D9B5F93C091E}" srcOrd="0" destOrd="0" presId="urn:microsoft.com/office/officeart/2005/8/layout/vList3"/>
    <dgm:cxn modelId="{F3A93284-9793-403B-AECB-BC6AD54B6C23}" type="presParOf" srcId="{C7E4C9B3-D75D-474E-950F-D9B5F93C091E}" destId="{D5C6EA27-6A9A-4B50-A98D-75967707061A}" srcOrd="0" destOrd="0" presId="urn:microsoft.com/office/officeart/2005/8/layout/vList3"/>
    <dgm:cxn modelId="{9AE967EA-B1E7-40E0-A593-D4CB2E61B833}" type="presParOf" srcId="{C7E4C9B3-D75D-474E-950F-D9B5F93C091E}" destId="{648D06FC-1E8B-433C-8DD1-3DE5BA53D6F1}" srcOrd="1" destOrd="0" presId="urn:microsoft.com/office/officeart/2005/8/layout/vList3"/>
    <dgm:cxn modelId="{9CD10708-7DC3-421B-A061-AFA70A7A9B80}" type="presParOf" srcId="{40D29F56-551B-4C28-AC36-11EEF4294F7F}" destId="{F47A2B4D-4413-4695-92DA-C7874FF43319}" srcOrd="1" destOrd="0" presId="urn:microsoft.com/office/officeart/2005/8/layout/vList3"/>
    <dgm:cxn modelId="{446C6D45-9928-468A-9CA9-D2FEDADEB964}" type="presParOf" srcId="{40D29F56-551B-4C28-AC36-11EEF4294F7F}" destId="{75889A4E-0E8B-4CA6-BC82-040BC1612B42}" srcOrd="2" destOrd="0" presId="urn:microsoft.com/office/officeart/2005/8/layout/vList3"/>
    <dgm:cxn modelId="{52BBC263-AB7B-42E8-BB0B-864BE7AD33A5}" type="presParOf" srcId="{75889A4E-0E8B-4CA6-BC82-040BC1612B42}" destId="{A27944CD-91C5-4E16-8A71-D8E8580C4B88}" srcOrd="0" destOrd="0" presId="urn:microsoft.com/office/officeart/2005/8/layout/vList3"/>
    <dgm:cxn modelId="{2546E1F2-10A4-4C1A-A9B5-D2A2EA7EE659}" type="presParOf" srcId="{75889A4E-0E8B-4CA6-BC82-040BC1612B42}" destId="{7596276D-E74D-492B-8E44-EE551E831619}" srcOrd="1" destOrd="0" presId="urn:microsoft.com/office/officeart/2005/8/layout/vList3"/>
    <dgm:cxn modelId="{083B4113-0AB0-4B25-8A25-77035B05714C}" type="presParOf" srcId="{40D29F56-551B-4C28-AC36-11EEF4294F7F}" destId="{7066B4B0-8E07-4998-BCF9-A2B89CE629E0}" srcOrd="3" destOrd="0" presId="urn:microsoft.com/office/officeart/2005/8/layout/vList3"/>
    <dgm:cxn modelId="{74BF5A18-3177-4CDD-A609-C63EB61A6410}" type="presParOf" srcId="{40D29F56-551B-4C28-AC36-11EEF4294F7F}" destId="{BFC7794F-6655-4658-BD93-5F4CBAF399A5}" srcOrd="4" destOrd="0" presId="urn:microsoft.com/office/officeart/2005/8/layout/vList3"/>
    <dgm:cxn modelId="{F5A5981F-FA57-4828-9673-7A75EB289D13}" type="presParOf" srcId="{BFC7794F-6655-4658-BD93-5F4CBAF399A5}" destId="{A196F579-535D-40D5-8C65-4F8293BA6F40}" srcOrd="0" destOrd="0" presId="urn:microsoft.com/office/officeart/2005/8/layout/vList3"/>
    <dgm:cxn modelId="{4C80B559-FE49-449A-9D79-D5894FD1F38D}" type="presParOf" srcId="{BFC7794F-6655-4658-BD93-5F4CBAF399A5}" destId="{7AFF322A-0F50-48A4-B206-01CE6BFBF3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0FD1B-E7E5-40FC-8CFD-4B017B2B8D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604AD-EE64-4181-B34D-C42AE9071C24}">
      <dgm:prSet/>
      <dgm:spPr/>
      <dgm:t>
        <a:bodyPr/>
        <a:lstStyle/>
        <a:p>
          <a:r>
            <a:rPr lang="en-US" dirty="0"/>
            <a:t>Flow Direction Symbols (</a:t>
          </a:r>
          <a:r>
            <a:rPr lang="en-US" dirty="0" err="1"/>
            <a:t>Simbol</a:t>
          </a:r>
          <a:r>
            <a:rPr lang="en-US" dirty="0"/>
            <a:t> </a:t>
          </a:r>
          <a:r>
            <a:rPr lang="en-US" dirty="0" err="1"/>
            <a:t>penghubung</a:t>
          </a:r>
          <a:r>
            <a:rPr lang="en-US" dirty="0"/>
            <a:t> </a:t>
          </a:r>
          <a:r>
            <a:rPr lang="en-US" dirty="0" err="1"/>
            <a:t>alur</a:t>
          </a:r>
          <a:r>
            <a:rPr lang="en-US" dirty="0"/>
            <a:t>)</a:t>
          </a:r>
        </a:p>
      </dgm:t>
    </dgm:pt>
    <dgm:pt modelId="{237F6BF1-A17E-4B0F-B74A-6A01522EF17C}" type="parTrans" cxnId="{32C17F70-C26B-488A-AA99-E0273EDC693F}">
      <dgm:prSet/>
      <dgm:spPr/>
      <dgm:t>
        <a:bodyPr/>
        <a:lstStyle/>
        <a:p>
          <a:endParaRPr lang="en-US"/>
        </a:p>
      </dgm:t>
    </dgm:pt>
    <dgm:pt modelId="{466897CC-F862-43DD-B8BF-5EC157127B17}" type="sibTrans" cxnId="{32C17F70-C26B-488A-AA99-E0273EDC693F}">
      <dgm:prSet/>
      <dgm:spPr/>
      <dgm:t>
        <a:bodyPr/>
        <a:lstStyle/>
        <a:p>
          <a:endParaRPr lang="en-US"/>
        </a:p>
      </dgm:t>
    </dgm:pt>
    <dgm:pt modelId="{770F9B5E-203E-4458-8CC7-984E13210D55}">
      <dgm:prSet/>
      <dgm:spPr/>
      <dgm:t>
        <a:bodyPr/>
        <a:lstStyle/>
        <a:p>
          <a:r>
            <a:rPr lang="en-US" dirty="0"/>
            <a:t>Processing Symbols (</a:t>
          </a:r>
          <a:r>
            <a:rPr lang="en-US" dirty="0" err="1"/>
            <a:t>Simbol</a:t>
          </a:r>
          <a:r>
            <a:rPr lang="en-US" dirty="0"/>
            <a:t> proses).</a:t>
          </a:r>
        </a:p>
      </dgm:t>
    </dgm:pt>
    <dgm:pt modelId="{D688FF8D-F519-481E-9D7C-1DC926895A18}" type="parTrans" cxnId="{1FD6661D-BCE8-4E7C-932A-E46578F15A41}">
      <dgm:prSet/>
      <dgm:spPr/>
      <dgm:t>
        <a:bodyPr/>
        <a:lstStyle/>
        <a:p>
          <a:endParaRPr lang="en-US"/>
        </a:p>
      </dgm:t>
    </dgm:pt>
    <dgm:pt modelId="{FB799C44-B0FB-495A-8955-5B866B653692}" type="sibTrans" cxnId="{1FD6661D-BCE8-4E7C-932A-E46578F15A41}">
      <dgm:prSet/>
      <dgm:spPr/>
      <dgm:t>
        <a:bodyPr/>
        <a:lstStyle/>
        <a:p>
          <a:endParaRPr lang="en-US"/>
        </a:p>
      </dgm:t>
    </dgm:pt>
    <dgm:pt modelId="{83A879FA-F70D-4B9E-8AF4-08CFFE46977A}">
      <dgm:prSet/>
      <dgm:spPr/>
      <dgm:t>
        <a:bodyPr/>
        <a:lstStyle/>
        <a:p>
          <a:r>
            <a:rPr lang="en-US" dirty="0"/>
            <a:t>Input-output Symbols (</a:t>
          </a:r>
          <a:r>
            <a:rPr lang="en-US" dirty="0" err="1"/>
            <a:t>Simbol</a:t>
          </a:r>
          <a:r>
            <a:rPr lang="en-US" dirty="0"/>
            <a:t> </a:t>
          </a:r>
          <a:r>
            <a:rPr lang="en-US" dirty="0" err="1"/>
            <a:t>inputoutput</a:t>
          </a:r>
          <a:r>
            <a:rPr lang="en-US" dirty="0"/>
            <a:t>)</a:t>
          </a:r>
        </a:p>
      </dgm:t>
    </dgm:pt>
    <dgm:pt modelId="{550A9D56-3803-4DAA-ABC3-B77C28E21AD2}" type="parTrans" cxnId="{BAEE93E3-557F-4BA6-8D03-D67F75A4A63B}">
      <dgm:prSet/>
      <dgm:spPr/>
      <dgm:t>
        <a:bodyPr/>
        <a:lstStyle/>
        <a:p>
          <a:endParaRPr lang="en-US"/>
        </a:p>
      </dgm:t>
    </dgm:pt>
    <dgm:pt modelId="{CA7A7DD3-1F46-494C-8AD6-CE3065E5E5A0}" type="sibTrans" cxnId="{BAEE93E3-557F-4BA6-8D03-D67F75A4A63B}">
      <dgm:prSet/>
      <dgm:spPr/>
      <dgm:t>
        <a:bodyPr/>
        <a:lstStyle/>
        <a:p>
          <a:endParaRPr lang="en-US"/>
        </a:p>
      </dgm:t>
    </dgm:pt>
    <dgm:pt modelId="{8397E8A7-42DF-4548-AF2B-6119D687CBE0}" type="pres">
      <dgm:prSet presAssocID="{B050FD1B-E7E5-40FC-8CFD-4B017B2B8DC2}" presName="root" presStyleCnt="0">
        <dgm:presLayoutVars>
          <dgm:dir/>
          <dgm:resizeHandles val="exact"/>
        </dgm:presLayoutVars>
      </dgm:prSet>
      <dgm:spPr/>
    </dgm:pt>
    <dgm:pt modelId="{906836BC-9B21-45D4-8BA1-9A9A6ABA504F}" type="pres">
      <dgm:prSet presAssocID="{C7A604AD-EE64-4181-B34D-C42AE9071C24}" presName="compNode" presStyleCnt="0"/>
      <dgm:spPr/>
    </dgm:pt>
    <dgm:pt modelId="{171A1435-E283-4E5D-ABCA-11A3192E9E45}" type="pres">
      <dgm:prSet presAssocID="{C7A604AD-EE64-4181-B34D-C42AE9071C24}" presName="bgRect" presStyleLbl="bgShp" presStyleIdx="0" presStyleCnt="3"/>
      <dgm:spPr/>
    </dgm:pt>
    <dgm:pt modelId="{446B70F0-4E64-4128-B5DE-A8465181532E}" type="pres">
      <dgm:prSet presAssocID="{C7A604AD-EE64-4181-B34D-C42AE9071C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707BA2-1635-41A2-918C-A01420017583}" type="pres">
      <dgm:prSet presAssocID="{C7A604AD-EE64-4181-B34D-C42AE9071C24}" presName="spaceRect" presStyleCnt="0"/>
      <dgm:spPr/>
    </dgm:pt>
    <dgm:pt modelId="{0C94D300-43FF-4D48-94A8-AA83D784EC3B}" type="pres">
      <dgm:prSet presAssocID="{C7A604AD-EE64-4181-B34D-C42AE9071C24}" presName="parTx" presStyleLbl="revTx" presStyleIdx="0" presStyleCnt="3">
        <dgm:presLayoutVars>
          <dgm:chMax val="0"/>
          <dgm:chPref val="0"/>
        </dgm:presLayoutVars>
      </dgm:prSet>
      <dgm:spPr/>
    </dgm:pt>
    <dgm:pt modelId="{E505F070-E151-40C2-BA3F-998D8222146D}" type="pres">
      <dgm:prSet presAssocID="{466897CC-F862-43DD-B8BF-5EC157127B17}" presName="sibTrans" presStyleCnt="0"/>
      <dgm:spPr/>
    </dgm:pt>
    <dgm:pt modelId="{56DB80A2-EBFA-435F-9F2B-469840C7AA9C}" type="pres">
      <dgm:prSet presAssocID="{770F9B5E-203E-4458-8CC7-984E13210D55}" presName="compNode" presStyleCnt="0"/>
      <dgm:spPr/>
    </dgm:pt>
    <dgm:pt modelId="{11A75D63-B594-413B-BE46-67ACE3C61321}" type="pres">
      <dgm:prSet presAssocID="{770F9B5E-203E-4458-8CC7-984E13210D55}" presName="bgRect" presStyleLbl="bgShp" presStyleIdx="1" presStyleCnt="3"/>
      <dgm:spPr/>
    </dgm:pt>
    <dgm:pt modelId="{82BA7ECB-5106-4F45-98FB-29BE042CB9E5}" type="pres">
      <dgm:prSet presAssocID="{770F9B5E-203E-4458-8CC7-984E13210D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389E20-858C-4E8E-B2B9-F363A3D184F7}" type="pres">
      <dgm:prSet presAssocID="{770F9B5E-203E-4458-8CC7-984E13210D55}" presName="spaceRect" presStyleCnt="0"/>
      <dgm:spPr/>
    </dgm:pt>
    <dgm:pt modelId="{66B442F7-0980-4048-97C0-A83FB7813000}" type="pres">
      <dgm:prSet presAssocID="{770F9B5E-203E-4458-8CC7-984E13210D55}" presName="parTx" presStyleLbl="revTx" presStyleIdx="1" presStyleCnt="3">
        <dgm:presLayoutVars>
          <dgm:chMax val="0"/>
          <dgm:chPref val="0"/>
        </dgm:presLayoutVars>
      </dgm:prSet>
      <dgm:spPr/>
    </dgm:pt>
    <dgm:pt modelId="{0D2233FC-3940-4D0A-B785-68E551DF1EDB}" type="pres">
      <dgm:prSet presAssocID="{FB799C44-B0FB-495A-8955-5B866B653692}" presName="sibTrans" presStyleCnt="0"/>
      <dgm:spPr/>
    </dgm:pt>
    <dgm:pt modelId="{16643584-E65F-4BD0-B13D-29098D178946}" type="pres">
      <dgm:prSet presAssocID="{83A879FA-F70D-4B9E-8AF4-08CFFE46977A}" presName="compNode" presStyleCnt="0"/>
      <dgm:spPr/>
    </dgm:pt>
    <dgm:pt modelId="{924EDBDD-5F1D-4E7B-9AF4-CF3B47E419D1}" type="pres">
      <dgm:prSet presAssocID="{83A879FA-F70D-4B9E-8AF4-08CFFE46977A}" presName="bgRect" presStyleLbl="bgShp" presStyleIdx="2" presStyleCnt="3"/>
      <dgm:spPr/>
    </dgm:pt>
    <dgm:pt modelId="{8C28E5DB-7739-45C3-9694-5BEB429941F8}" type="pres">
      <dgm:prSet presAssocID="{83A879FA-F70D-4B9E-8AF4-08CFFE4697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9ADC363-2646-4DA1-AA62-B0BCCDCE3F54}" type="pres">
      <dgm:prSet presAssocID="{83A879FA-F70D-4B9E-8AF4-08CFFE46977A}" presName="spaceRect" presStyleCnt="0"/>
      <dgm:spPr/>
    </dgm:pt>
    <dgm:pt modelId="{E34D156C-CB0D-49E8-B2EF-55F06AB3298F}" type="pres">
      <dgm:prSet presAssocID="{83A879FA-F70D-4B9E-8AF4-08CFFE4697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D6661D-BCE8-4E7C-932A-E46578F15A41}" srcId="{B050FD1B-E7E5-40FC-8CFD-4B017B2B8DC2}" destId="{770F9B5E-203E-4458-8CC7-984E13210D55}" srcOrd="1" destOrd="0" parTransId="{D688FF8D-F519-481E-9D7C-1DC926895A18}" sibTransId="{FB799C44-B0FB-495A-8955-5B866B653692}"/>
    <dgm:cxn modelId="{00303F33-2731-4033-9823-C6BF85F273CC}" type="presOf" srcId="{B050FD1B-E7E5-40FC-8CFD-4B017B2B8DC2}" destId="{8397E8A7-42DF-4548-AF2B-6119D687CBE0}" srcOrd="0" destOrd="0" presId="urn:microsoft.com/office/officeart/2018/2/layout/IconVerticalSolidList"/>
    <dgm:cxn modelId="{A7731A3D-A4AD-43F0-8F31-EB93E549247B}" type="presOf" srcId="{770F9B5E-203E-4458-8CC7-984E13210D55}" destId="{66B442F7-0980-4048-97C0-A83FB7813000}" srcOrd="0" destOrd="0" presId="urn:microsoft.com/office/officeart/2018/2/layout/IconVerticalSolidList"/>
    <dgm:cxn modelId="{32C17F70-C26B-488A-AA99-E0273EDC693F}" srcId="{B050FD1B-E7E5-40FC-8CFD-4B017B2B8DC2}" destId="{C7A604AD-EE64-4181-B34D-C42AE9071C24}" srcOrd="0" destOrd="0" parTransId="{237F6BF1-A17E-4B0F-B74A-6A01522EF17C}" sibTransId="{466897CC-F862-43DD-B8BF-5EC157127B17}"/>
    <dgm:cxn modelId="{CD439EB5-FC48-47D1-AD4C-03A4F54D9FDC}" type="presOf" srcId="{C7A604AD-EE64-4181-B34D-C42AE9071C24}" destId="{0C94D300-43FF-4D48-94A8-AA83D784EC3B}" srcOrd="0" destOrd="0" presId="urn:microsoft.com/office/officeart/2018/2/layout/IconVerticalSolidList"/>
    <dgm:cxn modelId="{753712C1-84A7-4188-9E3C-CB0801EC68CC}" type="presOf" srcId="{83A879FA-F70D-4B9E-8AF4-08CFFE46977A}" destId="{E34D156C-CB0D-49E8-B2EF-55F06AB3298F}" srcOrd="0" destOrd="0" presId="urn:microsoft.com/office/officeart/2018/2/layout/IconVerticalSolidList"/>
    <dgm:cxn modelId="{BAEE93E3-557F-4BA6-8D03-D67F75A4A63B}" srcId="{B050FD1B-E7E5-40FC-8CFD-4B017B2B8DC2}" destId="{83A879FA-F70D-4B9E-8AF4-08CFFE46977A}" srcOrd="2" destOrd="0" parTransId="{550A9D56-3803-4DAA-ABC3-B77C28E21AD2}" sibTransId="{CA7A7DD3-1F46-494C-8AD6-CE3065E5E5A0}"/>
    <dgm:cxn modelId="{83738C78-3D3A-4E7B-BFE4-6B1F019CAFAD}" type="presParOf" srcId="{8397E8A7-42DF-4548-AF2B-6119D687CBE0}" destId="{906836BC-9B21-45D4-8BA1-9A9A6ABA504F}" srcOrd="0" destOrd="0" presId="urn:microsoft.com/office/officeart/2018/2/layout/IconVerticalSolidList"/>
    <dgm:cxn modelId="{995E8B50-FF16-409D-9A72-2093AB48AA5B}" type="presParOf" srcId="{906836BC-9B21-45D4-8BA1-9A9A6ABA504F}" destId="{171A1435-E283-4E5D-ABCA-11A3192E9E45}" srcOrd="0" destOrd="0" presId="urn:microsoft.com/office/officeart/2018/2/layout/IconVerticalSolidList"/>
    <dgm:cxn modelId="{F8D45475-2223-4814-88E9-58D5B7529AE2}" type="presParOf" srcId="{906836BC-9B21-45D4-8BA1-9A9A6ABA504F}" destId="{446B70F0-4E64-4128-B5DE-A8465181532E}" srcOrd="1" destOrd="0" presId="urn:microsoft.com/office/officeart/2018/2/layout/IconVerticalSolidList"/>
    <dgm:cxn modelId="{582D3EE5-907F-48DD-BD74-8DC7974BF32E}" type="presParOf" srcId="{906836BC-9B21-45D4-8BA1-9A9A6ABA504F}" destId="{DD707BA2-1635-41A2-918C-A01420017583}" srcOrd="2" destOrd="0" presId="urn:microsoft.com/office/officeart/2018/2/layout/IconVerticalSolidList"/>
    <dgm:cxn modelId="{BC7DC5C5-FBFD-4214-82C9-FF75EC334C43}" type="presParOf" srcId="{906836BC-9B21-45D4-8BA1-9A9A6ABA504F}" destId="{0C94D300-43FF-4D48-94A8-AA83D784EC3B}" srcOrd="3" destOrd="0" presId="urn:microsoft.com/office/officeart/2018/2/layout/IconVerticalSolidList"/>
    <dgm:cxn modelId="{4B94C0C4-DE91-4041-8811-3E469C5FDC02}" type="presParOf" srcId="{8397E8A7-42DF-4548-AF2B-6119D687CBE0}" destId="{E505F070-E151-40C2-BA3F-998D8222146D}" srcOrd="1" destOrd="0" presId="urn:microsoft.com/office/officeart/2018/2/layout/IconVerticalSolidList"/>
    <dgm:cxn modelId="{940D97CD-7D11-4A10-81E3-C83A80EB963A}" type="presParOf" srcId="{8397E8A7-42DF-4548-AF2B-6119D687CBE0}" destId="{56DB80A2-EBFA-435F-9F2B-469840C7AA9C}" srcOrd="2" destOrd="0" presId="urn:microsoft.com/office/officeart/2018/2/layout/IconVerticalSolidList"/>
    <dgm:cxn modelId="{2210602A-183E-427E-AA62-838160EDB71D}" type="presParOf" srcId="{56DB80A2-EBFA-435F-9F2B-469840C7AA9C}" destId="{11A75D63-B594-413B-BE46-67ACE3C61321}" srcOrd="0" destOrd="0" presId="urn:microsoft.com/office/officeart/2018/2/layout/IconVerticalSolidList"/>
    <dgm:cxn modelId="{929AE5A3-74DA-4EC7-A076-FBD8A51CC03A}" type="presParOf" srcId="{56DB80A2-EBFA-435F-9F2B-469840C7AA9C}" destId="{82BA7ECB-5106-4F45-98FB-29BE042CB9E5}" srcOrd="1" destOrd="0" presId="urn:microsoft.com/office/officeart/2018/2/layout/IconVerticalSolidList"/>
    <dgm:cxn modelId="{BC66E072-AA07-4C2A-8396-4F8BCBF9FFD8}" type="presParOf" srcId="{56DB80A2-EBFA-435F-9F2B-469840C7AA9C}" destId="{9E389E20-858C-4E8E-B2B9-F363A3D184F7}" srcOrd="2" destOrd="0" presId="urn:microsoft.com/office/officeart/2018/2/layout/IconVerticalSolidList"/>
    <dgm:cxn modelId="{8E88BA0C-B4EA-46D7-8B3B-EC6A0C02B075}" type="presParOf" srcId="{56DB80A2-EBFA-435F-9F2B-469840C7AA9C}" destId="{66B442F7-0980-4048-97C0-A83FB7813000}" srcOrd="3" destOrd="0" presId="urn:microsoft.com/office/officeart/2018/2/layout/IconVerticalSolidList"/>
    <dgm:cxn modelId="{A52438F9-9D24-4E1E-A74F-C2738CAED74D}" type="presParOf" srcId="{8397E8A7-42DF-4548-AF2B-6119D687CBE0}" destId="{0D2233FC-3940-4D0A-B785-68E551DF1EDB}" srcOrd="3" destOrd="0" presId="urn:microsoft.com/office/officeart/2018/2/layout/IconVerticalSolidList"/>
    <dgm:cxn modelId="{E570C3C4-1BE6-4844-8936-44D9445324A9}" type="presParOf" srcId="{8397E8A7-42DF-4548-AF2B-6119D687CBE0}" destId="{16643584-E65F-4BD0-B13D-29098D178946}" srcOrd="4" destOrd="0" presId="urn:microsoft.com/office/officeart/2018/2/layout/IconVerticalSolidList"/>
    <dgm:cxn modelId="{2ADAAD4D-77B3-46F3-9107-91634711729D}" type="presParOf" srcId="{16643584-E65F-4BD0-B13D-29098D178946}" destId="{924EDBDD-5F1D-4E7B-9AF4-CF3B47E419D1}" srcOrd="0" destOrd="0" presId="urn:microsoft.com/office/officeart/2018/2/layout/IconVerticalSolidList"/>
    <dgm:cxn modelId="{65EACBAE-CBE4-4130-BBA0-4B247B872A55}" type="presParOf" srcId="{16643584-E65F-4BD0-B13D-29098D178946}" destId="{8C28E5DB-7739-45C3-9694-5BEB429941F8}" srcOrd="1" destOrd="0" presId="urn:microsoft.com/office/officeart/2018/2/layout/IconVerticalSolidList"/>
    <dgm:cxn modelId="{9D2A088E-A22B-44FE-ABB1-CF4A66F49C71}" type="presParOf" srcId="{16643584-E65F-4BD0-B13D-29098D178946}" destId="{B9ADC363-2646-4DA1-AA62-B0BCCDCE3F54}" srcOrd="2" destOrd="0" presId="urn:microsoft.com/office/officeart/2018/2/layout/IconVerticalSolidList"/>
    <dgm:cxn modelId="{0F2DF850-8776-440E-8439-974B814679D6}" type="presParOf" srcId="{16643584-E65F-4BD0-B13D-29098D178946}" destId="{E34D156C-CB0D-49E8-B2EF-55F06AB32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06FC-1E8B-433C-8DD1-3DE5BA53D6F1}">
      <dsp:nvSpPr>
        <dsp:cNvPr id="0" name=""/>
        <dsp:cNvSpPr/>
      </dsp:nvSpPr>
      <dsp:spPr>
        <a:xfrm rot="10800000">
          <a:off x="1268008" y="263"/>
          <a:ext cx="4421035" cy="6177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241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Judul</a:t>
          </a:r>
          <a:endParaRPr lang="en-US" sz="2900" kern="1200" dirty="0"/>
        </a:p>
      </dsp:txBody>
      <dsp:txXfrm rot="10800000">
        <a:off x="1422447" y="263"/>
        <a:ext cx="4266596" cy="617758"/>
      </dsp:txXfrm>
    </dsp:sp>
    <dsp:sp modelId="{D5C6EA27-6A9A-4B50-A98D-75967707061A}">
      <dsp:nvSpPr>
        <dsp:cNvPr id="0" name=""/>
        <dsp:cNvSpPr/>
      </dsp:nvSpPr>
      <dsp:spPr>
        <a:xfrm>
          <a:off x="959129" y="263"/>
          <a:ext cx="617758" cy="617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596276D-E74D-492B-8E44-EE551E831619}">
      <dsp:nvSpPr>
        <dsp:cNvPr id="0" name=""/>
        <dsp:cNvSpPr/>
      </dsp:nvSpPr>
      <dsp:spPr>
        <a:xfrm rot="10800000">
          <a:off x="1268008" y="772461"/>
          <a:ext cx="4421035" cy="6177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241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Deklarasi</a:t>
          </a:r>
          <a:endParaRPr lang="en-US" sz="2900" kern="1200" dirty="0"/>
        </a:p>
      </dsp:txBody>
      <dsp:txXfrm rot="10800000">
        <a:off x="1422447" y="772461"/>
        <a:ext cx="4266596" cy="617758"/>
      </dsp:txXfrm>
    </dsp:sp>
    <dsp:sp modelId="{A27944CD-91C5-4E16-8A71-D8E8580C4B88}">
      <dsp:nvSpPr>
        <dsp:cNvPr id="0" name=""/>
        <dsp:cNvSpPr/>
      </dsp:nvSpPr>
      <dsp:spPr>
        <a:xfrm>
          <a:off x="959129" y="772461"/>
          <a:ext cx="617758" cy="6177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FF322A-0F50-48A4-B206-01CE6BFBF3D1}">
      <dsp:nvSpPr>
        <dsp:cNvPr id="0" name=""/>
        <dsp:cNvSpPr/>
      </dsp:nvSpPr>
      <dsp:spPr>
        <a:xfrm rot="10800000">
          <a:off x="1268008" y="1544659"/>
          <a:ext cx="4421035" cy="61775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241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Deskripsi</a:t>
          </a:r>
          <a:endParaRPr lang="en-US" sz="2900" kern="1200" dirty="0"/>
        </a:p>
      </dsp:txBody>
      <dsp:txXfrm rot="10800000">
        <a:off x="1422447" y="1544659"/>
        <a:ext cx="4266596" cy="617758"/>
      </dsp:txXfrm>
    </dsp:sp>
    <dsp:sp modelId="{A196F579-535D-40D5-8C65-4F8293BA6F40}">
      <dsp:nvSpPr>
        <dsp:cNvPr id="0" name=""/>
        <dsp:cNvSpPr/>
      </dsp:nvSpPr>
      <dsp:spPr>
        <a:xfrm>
          <a:off x="959129" y="1544659"/>
          <a:ext cx="617758" cy="61775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1435-E283-4E5D-ABCA-11A3192E9E45}">
      <dsp:nvSpPr>
        <dsp:cNvPr id="0" name=""/>
        <dsp:cNvSpPr/>
      </dsp:nvSpPr>
      <dsp:spPr>
        <a:xfrm>
          <a:off x="0" y="522"/>
          <a:ext cx="5668310" cy="1223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B70F0-4E64-4128-B5DE-A8465181532E}">
      <dsp:nvSpPr>
        <dsp:cNvPr id="0" name=""/>
        <dsp:cNvSpPr/>
      </dsp:nvSpPr>
      <dsp:spPr>
        <a:xfrm>
          <a:off x="370181" y="275864"/>
          <a:ext cx="673057" cy="673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4D300-43FF-4D48-94A8-AA83D784EC3B}">
      <dsp:nvSpPr>
        <dsp:cNvPr id="0" name=""/>
        <dsp:cNvSpPr/>
      </dsp:nvSpPr>
      <dsp:spPr>
        <a:xfrm>
          <a:off x="1413419" y="522"/>
          <a:ext cx="4254890" cy="122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12" tIns="129512" rIns="129512" bIns="1295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Flow Direction Symbols (</a:t>
          </a:r>
          <a:r>
            <a:rPr lang="en-US" sz="2500" kern="1200" dirty="0" err="1"/>
            <a:t>Simbol</a:t>
          </a:r>
          <a:r>
            <a:rPr lang="en-US" sz="2500" kern="1200" dirty="0"/>
            <a:t> </a:t>
          </a:r>
          <a:r>
            <a:rPr lang="en-US" sz="2500" kern="1200" dirty="0" err="1"/>
            <a:t>penghubung</a:t>
          </a:r>
          <a:r>
            <a:rPr lang="en-US" sz="2500" kern="1200" dirty="0"/>
            <a:t> </a:t>
          </a:r>
          <a:r>
            <a:rPr lang="en-US" sz="2500" kern="1200" dirty="0" err="1"/>
            <a:t>alur</a:t>
          </a:r>
          <a:r>
            <a:rPr lang="en-US" sz="2500" kern="1200" dirty="0"/>
            <a:t>)</a:t>
          </a:r>
        </a:p>
      </dsp:txBody>
      <dsp:txXfrm>
        <a:off x="1413419" y="522"/>
        <a:ext cx="4254890" cy="1223740"/>
      </dsp:txXfrm>
    </dsp:sp>
    <dsp:sp modelId="{11A75D63-B594-413B-BE46-67ACE3C61321}">
      <dsp:nvSpPr>
        <dsp:cNvPr id="0" name=""/>
        <dsp:cNvSpPr/>
      </dsp:nvSpPr>
      <dsp:spPr>
        <a:xfrm>
          <a:off x="0" y="1530197"/>
          <a:ext cx="5668310" cy="1223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A7ECB-5106-4F45-98FB-29BE042CB9E5}">
      <dsp:nvSpPr>
        <dsp:cNvPr id="0" name=""/>
        <dsp:cNvSpPr/>
      </dsp:nvSpPr>
      <dsp:spPr>
        <a:xfrm>
          <a:off x="370181" y="1805539"/>
          <a:ext cx="673057" cy="673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42F7-0980-4048-97C0-A83FB7813000}">
      <dsp:nvSpPr>
        <dsp:cNvPr id="0" name=""/>
        <dsp:cNvSpPr/>
      </dsp:nvSpPr>
      <dsp:spPr>
        <a:xfrm>
          <a:off x="1413419" y="1530197"/>
          <a:ext cx="4254890" cy="122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12" tIns="129512" rIns="129512" bIns="1295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Processing Symbols (</a:t>
          </a:r>
          <a:r>
            <a:rPr lang="en-US" sz="2500" kern="1200" dirty="0" err="1"/>
            <a:t>Simbol</a:t>
          </a:r>
          <a:r>
            <a:rPr lang="en-US" sz="2500" kern="1200" dirty="0"/>
            <a:t> proses).</a:t>
          </a:r>
        </a:p>
      </dsp:txBody>
      <dsp:txXfrm>
        <a:off x="1413419" y="1530197"/>
        <a:ext cx="4254890" cy="1223740"/>
      </dsp:txXfrm>
    </dsp:sp>
    <dsp:sp modelId="{924EDBDD-5F1D-4E7B-9AF4-CF3B47E419D1}">
      <dsp:nvSpPr>
        <dsp:cNvPr id="0" name=""/>
        <dsp:cNvSpPr/>
      </dsp:nvSpPr>
      <dsp:spPr>
        <a:xfrm>
          <a:off x="0" y="3059873"/>
          <a:ext cx="5668310" cy="1223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E5DB-7739-45C3-9694-5BEB429941F8}">
      <dsp:nvSpPr>
        <dsp:cNvPr id="0" name=""/>
        <dsp:cNvSpPr/>
      </dsp:nvSpPr>
      <dsp:spPr>
        <a:xfrm>
          <a:off x="370181" y="3335214"/>
          <a:ext cx="673057" cy="673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156C-CB0D-49E8-B2EF-55F06AB3298F}">
      <dsp:nvSpPr>
        <dsp:cNvPr id="0" name=""/>
        <dsp:cNvSpPr/>
      </dsp:nvSpPr>
      <dsp:spPr>
        <a:xfrm>
          <a:off x="1413419" y="3059873"/>
          <a:ext cx="4254890" cy="122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12" tIns="129512" rIns="129512" bIns="1295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Input-output Symbols (</a:t>
          </a:r>
          <a:r>
            <a:rPr lang="en-US" sz="2500" kern="1200" dirty="0" err="1"/>
            <a:t>Simbol</a:t>
          </a:r>
          <a:r>
            <a:rPr lang="en-US" sz="2500" kern="1200" dirty="0"/>
            <a:t> </a:t>
          </a:r>
          <a:r>
            <a:rPr lang="en-US" sz="2500" kern="1200" dirty="0" err="1"/>
            <a:t>inputoutput</a:t>
          </a:r>
          <a:r>
            <a:rPr lang="en-US" sz="2500" kern="1200" dirty="0"/>
            <a:t>)</a:t>
          </a:r>
        </a:p>
      </dsp:txBody>
      <dsp:txXfrm>
        <a:off x="1413419" y="3059873"/>
        <a:ext cx="4254890" cy="122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1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8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96AE8F-6A33-48A7-8B53-07F4B0086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BE35-0F8B-4894-A874-A9FD44C7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Notasi Penulisan Algoritma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1601-58A1-4B76-AB8B-1235276F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10589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Moch. Iskandar Riansyah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Teknik </a:t>
            </a:r>
            <a:r>
              <a:rPr lang="en-US" sz="1400" dirty="0" err="1">
                <a:solidFill>
                  <a:schemeClr val="tx1"/>
                </a:solidFill>
              </a:rPr>
              <a:t>Elektro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</a:rPr>
              <a:t>ITTelkom</a:t>
            </a:r>
            <a:r>
              <a:rPr lang="en-US" sz="1400" dirty="0">
                <a:solidFill>
                  <a:schemeClr val="tx1"/>
                </a:solidFill>
              </a:rPr>
              <a:t> Surabaya</a:t>
            </a:r>
          </a:p>
        </p:txBody>
      </p:sp>
    </p:spTree>
    <p:extLst>
      <p:ext uri="{BB962C8B-B14F-4D97-AF65-F5344CB8AC3E}">
        <p14:creationId xmlns:p14="http://schemas.microsoft.com/office/powerpoint/2010/main" val="148178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96C9-C4B2-498B-BEC8-9F6F6A65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Pseuduecode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9662F-7A63-4A80-992F-0BD287DA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18027"/>
            <a:ext cx="999576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1712-E41D-40C9-A5E6-BE3895E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7" y="344556"/>
            <a:ext cx="10058400" cy="75537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Pseuduecode</a:t>
            </a:r>
            <a:r>
              <a:rPr lang="en-US" dirty="0"/>
              <a:t>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8AA0-7061-4970-BDEE-537887A6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93914"/>
            <a:ext cx="10058400" cy="551953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600" b="1" i="0" u="none" strike="noStrike" baseline="0" dirty="0" err="1">
                <a:latin typeface="Courier"/>
              </a:rPr>
              <a:t>Algoritma</a:t>
            </a:r>
            <a:r>
              <a:rPr lang="en-US" sz="1600" b="1" i="0" u="none" strike="noStrike" baseline="0" dirty="0">
                <a:latin typeface="Courier"/>
              </a:rPr>
              <a:t> : </a:t>
            </a:r>
            <a:r>
              <a:rPr lang="en-US" sz="1600" b="1" i="0" u="none" strike="noStrike" baseline="0" dirty="0" err="1">
                <a:latin typeface="Courier"/>
              </a:rPr>
              <a:t>Bilangan_Maksimum</a:t>
            </a:r>
            <a:endParaRPr lang="en-US" sz="1600" b="1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{</a:t>
            </a:r>
            <a:r>
              <a:rPr lang="en-US" sz="1600" b="0" i="0" u="none" strike="noStrike" baseline="0" dirty="0" err="1">
                <a:latin typeface="Courier"/>
              </a:rPr>
              <a:t>Dibaca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tiga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buah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bilangan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dari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piranti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masukan</a:t>
            </a:r>
            <a:r>
              <a:rPr lang="en-US" sz="1600" b="0" i="0" u="none" strike="noStrike" baseline="0" dirty="0">
                <a:latin typeface="Courier"/>
              </a:rPr>
              <a:t>. </a:t>
            </a:r>
            <a:r>
              <a:rPr lang="en-US" sz="1600" b="0" i="0" u="none" strike="noStrike" baseline="0" dirty="0" err="1">
                <a:latin typeface="Courier"/>
              </a:rPr>
              <a:t>Carilah</a:t>
            </a:r>
            <a:endParaRPr lang="en-US" sz="16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 err="1">
                <a:latin typeface="Courier"/>
              </a:rPr>
              <a:t>bilangan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bulat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maksimum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diantara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ketiga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bilangan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tersebut</a:t>
            </a:r>
            <a:r>
              <a:rPr lang="en-US" sz="16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US" sz="1600" b="1" i="0" u="none" strike="noStrike" baseline="0" dirty="0" err="1">
                <a:latin typeface="Courier"/>
              </a:rPr>
              <a:t>Deklarasi</a:t>
            </a:r>
            <a:r>
              <a:rPr lang="en-US" sz="16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Bil1,Bil2,Bil3 : integer {</a:t>
            </a:r>
            <a:r>
              <a:rPr lang="en-US" sz="1600" b="0" i="0" u="none" strike="noStrike" baseline="0" dirty="0" err="1">
                <a:latin typeface="Courier"/>
              </a:rPr>
              <a:t>bilangan</a:t>
            </a:r>
            <a:r>
              <a:rPr lang="en-US" sz="1600" b="0" i="0" u="none" strike="noStrike" baseline="0" dirty="0">
                <a:latin typeface="Courier"/>
              </a:rPr>
              <a:t> yang </a:t>
            </a:r>
            <a:r>
              <a:rPr lang="en-US" sz="1600" b="0" i="0" u="none" strike="noStrike" baseline="0" dirty="0" err="1">
                <a:latin typeface="Courier"/>
              </a:rPr>
              <a:t>dicari</a:t>
            </a:r>
            <a:r>
              <a:rPr lang="en-US" sz="1600" b="0" i="0" u="none" strike="noStrike" baseline="0" dirty="0">
                <a:latin typeface="Courier"/>
              </a:rPr>
              <a:t> </a:t>
            </a:r>
            <a:r>
              <a:rPr lang="en-US" sz="1600" b="0" i="0" u="none" strike="noStrike" baseline="0" dirty="0" err="1">
                <a:latin typeface="Courier"/>
              </a:rPr>
              <a:t>maksimumnya</a:t>
            </a:r>
            <a:r>
              <a:rPr lang="en-US" sz="16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Max : integer {</a:t>
            </a:r>
            <a:r>
              <a:rPr lang="en-US" sz="1600" b="0" i="0" u="none" strike="noStrike" baseline="0" dirty="0" err="1">
                <a:latin typeface="Courier"/>
              </a:rPr>
              <a:t>variabel</a:t>
            </a:r>
            <a:r>
              <a:rPr lang="en-US" sz="1600" b="0" i="0" u="none" strike="noStrike" baseline="0" dirty="0">
                <a:latin typeface="Courier"/>
              </a:rPr>
              <a:t> bantu}</a:t>
            </a:r>
          </a:p>
          <a:p>
            <a:pPr marL="0" indent="0" algn="l">
              <a:buNone/>
            </a:pPr>
            <a:r>
              <a:rPr lang="en-US" sz="1600" b="1" i="0" u="none" strike="noStrike" baseline="0" dirty="0" err="1">
                <a:latin typeface="Courier"/>
              </a:rPr>
              <a:t>Deskripsi</a:t>
            </a:r>
            <a:r>
              <a:rPr lang="en-US" sz="16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1. Read (Bil1,Bil2)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2. If Bil1 &gt;= Bil2 then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3. Bil1 = Max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4. Else Bil2 = Max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5. Read (Bil3)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6. If Bil3 &gt;= Max then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7. Bil3 = Max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8. Write (Max)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049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1712-E41D-40C9-A5E6-BE3895E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7" y="344556"/>
            <a:ext cx="10058400" cy="755374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Pseuduecode</a:t>
            </a:r>
            <a:r>
              <a:rPr lang="en-US" dirty="0"/>
              <a:t>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8AA0-7061-4970-BDEE-537887A6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7" y="993914"/>
            <a:ext cx="5055705" cy="551953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sv-SE" sz="1800" b="1" i="0" u="none" strike="noStrike" baseline="0" dirty="0">
                <a:latin typeface="Courier"/>
              </a:rPr>
              <a:t>Algoritma Konversi Nilai Angka ke Huruf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{</a:t>
            </a:r>
            <a:r>
              <a:rPr lang="en-US" sz="1800" b="0" i="0" u="none" strike="noStrike" baseline="0" dirty="0" err="1">
                <a:latin typeface="Courier"/>
              </a:rPr>
              <a:t>Dibaca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tiga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buah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bilangan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dari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piranti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masukan</a:t>
            </a:r>
            <a:r>
              <a:rPr lang="en-US" sz="1800" b="0" i="0" u="none" strike="noStrike" baseline="0" dirty="0">
                <a:latin typeface="Courier"/>
              </a:rPr>
              <a:t>. </a:t>
            </a:r>
            <a:r>
              <a:rPr lang="en-US" sz="1800" b="0" i="0" u="none" strike="noStrike" baseline="0" dirty="0" err="1">
                <a:latin typeface="Courier"/>
              </a:rPr>
              <a:t>Carilah</a:t>
            </a:r>
            <a:r>
              <a:rPr lang="en-US" sz="1800" b="0" i="0" u="none" strike="noStrike" baseline="0" dirty="0">
                <a:latin typeface="Courier"/>
              </a:rPr>
              <a:t> dan </a:t>
            </a:r>
            <a:r>
              <a:rPr lang="en-US" sz="1800" b="0" i="0" u="none" strike="noStrike" baseline="0" dirty="0" err="1">
                <a:latin typeface="Courier"/>
              </a:rPr>
              <a:t>tampilkan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bilangan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bulat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maksimum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diantara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ketiga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bilangan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tersebut</a:t>
            </a:r>
            <a:r>
              <a:rPr lang="en-US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Deklarasi</a:t>
            </a:r>
            <a:r>
              <a:rPr lang="en-US" sz="1800" b="1" i="0" u="none" strike="noStrike" baseline="0" dirty="0">
                <a:latin typeface="Courier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nama</a:t>
            </a:r>
            <a:r>
              <a:rPr lang="en-US" sz="1800" b="0" i="0" u="none" strike="noStrike" baseline="0" dirty="0">
                <a:latin typeface="Courier"/>
              </a:rPr>
              <a:t> dan </a:t>
            </a:r>
            <a:r>
              <a:rPr lang="en-US" sz="1800" b="0" i="0" u="none" strike="noStrike" baseline="0" dirty="0" err="1">
                <a:latin typeface="Courier"/>
              </a:rPr>
              <a:t>nim</a:t>
            </a:r>
            <a:r>
              <a:rPr lang="en-US" sz="1800" b="0" i="0" u="none" strike="noStrike" baseline="0" dirty="0">
                <a:latin typeface="Courier"/>
              </a:rPr>
              <a:t> = String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nilai</a:t>
            </a:r>
            <a:r>
              <a:rPr lang="en-US" sz="1800" b="0" i="0" u="none" strike="noStrike" baseline="0" dirty="0">
                <a:latin typeface="Courier"/>
              </a:rPr>
              <a:t> = integer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Deskripsi</a:t>
            </a:r>
            <a:r>
              <a:rPr lang="en-US" sz="1800" b="1" i="0" u="none" strike="noStrike" baseline="0" dirty="0">
                <a:latin typeface="Courier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1. Read (</a:t>
            </a:r>
            <a:r>
              <a:rPr lang="en-US" sz="1800" b="0" i="0" u="none" strike="noStrike" baseline="0" dirty="0" err="1">
                <a:latin typeface="Courier"/>
              </a:rPr>
              <a:t>nama</a:t>
            </a:r>
            <a:r>
              <a:rPr lang="en-US" sz="18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2. Read (</a:t>
            </a:r>
            <a:r>
              <a:rPr lang="en-US" sz="1800" b="0" i="0" u="none" strike="noStrike" baseline="0" dirty="0" err="1">
                <a:latin typeface="Courier"/>
              </a:rPr>
              <a:t>nim</a:t>
            </a:r>
            <a:r>
              <a:rPr lang="en-US" sz="18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3. Read (</a:t>
            </a:r>
            <a:r>
              <a:rPr lang="en-US" sz="1800" b="0" i="0" u="none" strike="noStrike" baseline="0" dirty="0" err="1">
                <a:latin typeface="Courier"/>
              </a:rPr>
              <a:t>nilai</a:t>
            </a:r>
            <a:r>
              <a:rPr lang="en-US" sz="18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4. If (</a:t>
            </a:r>
            <a:r>
              <a:rPr lang="en-US" sz="1800" b="0" i="0" u="none" strike="noStrike" baseline="0" dirty="0" err="1">
                <a:latin typeface="Courier"/>
              </a:rPr>
              <a:t>nilai</a:t>
            </a:r>
            <a:r>
              <a:rPr lang="en-US" sz="1800" b="0" i="0" u="none" strike="noStrike" baseline="0" dirty="0">
                <a:latin typeface="Courier"/>
              </a:rPr>
              <a:t> &lt; 45) then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5. Grade = 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6. Else if (</a:t>
            </a:r>
            <a:r>
              <a:rPr lang="en-US" sz="1800" b="0" i="0" u="none" strike="noStrike" baseline="0" dirty="0" err="1">
                <a:latin typeface="Courier"/>
              </a:rPr>
              <a:t>nilai</a:t>
            </a:r>
            <a:r>
              <a:rPr lang="en-US" sz="1800" b="0" i="0" u="none" strike="noStrike" baseline="0" dirty="0">
                <a:latin typeface="Courier"/>
              </a:rPr>
              <a:t> &gt;= 45) and (</a:t>
            </a:r>
            <a:r>
              <a:rPr lang="en-US" sz="1800" b="0" i="0" u="none" strike="noStrike" baseline="0" dirty="0" err="1">
                <a:latin typeface="Courier"/>
              </a:rPr>
              <a:t>nilai</a:t>
            </a:r>
            <a:r>
              <a:rPr lang="en-US" sz="1800" b="0" i="0" u="none" strike="noStrike" baseline="0" dirty="0">
                <a:latin typeface="Courier"/>
              </a:rPr>
              <a:t> &lt; 60) then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7. Grade = 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41379-A1E3-4856-97E7-590E3DBB5D5B}"/>
              </a:ext>
            </a:extLst>
          </p:cNvPr>
          <p:cNvSpPr txBox="1"/>
          <p:nvPr/>
        </p:nvSpPr>
        <p:spPr>
          <a:xfrm>
            <a:off x="6380921" y="1431235"/>
            <a:ext cx="5234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8. Else if (</a:t>
            </a:r>
            <a:r>
              <a:rPr lang="en-US" sz="1600" b="0" i="0" u="none" strike="noStrike" baseline="0" dirty="0" err="1">
                <a:latin typeface="Courier"/>
              </a:rPr>
              <a:t>nilai</a:t>
            </a:r>
            <a:r>
              <a:rPr lang="en-US" sz="1600" b="0" i="0" u="none" strike="noStrike" baseline="0" dirty="0">
                <a:latin typeface="Courier"/>
              </a:rPr>
              <a:t> &gt;= 60) and (</a:t>
            </a:r>
            <a:r>
              <a:rPr lang="en-US" sz="1600" b="0" i="0" u="none" strike="noStrike" baseline="0" dirty="0" err="1">
                <a:latin typeface="Courier"/>
              </a:rPr>
              <a:t>nilai</a:t>
            </a:r>
            <a:r>
              <a:rPr lang="en-US" sz="1600" b="0" i="0" u="none" strike="noStrike" baseline="0" dirty="0">
                <a:latin typeface="Courier"/>
              </a:rPr>
              <a:t> &lt; 70) then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9. Grade = C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10. Else if (</a:t>
            </a:r>
            <a:r>
              <a:rPr lang="en-US" sz="1600" b="0" i="0" u="none" strike="noStrike" baseline="0" dirty="0" err="1">
                <a:latin typeface="Courier"/>
              </a:rPr>
              <a:t>nilai</a:t>
            </a:r>
            <a:r>
              <a:rPr lang="en-US" sz="1600" b="0" i="0" u="none" strike="noStrike" baseline="0" dirty="0">
                <a:latin typeface="Courier"/>
              </a:rPr>
              <a:t> &gt;= 70) and (</a:t>
            </a:r>
            <a:r>
              <a:rPr lang="en-US" sz="1600" b="0" i="0" u="none" strike="noStrike" baseline="0" dirty="0" err="1">
                <a:latin typeface="Courier"/>
              </a:rPr>
              <a:t>nilai</a:t>
            </a:r>
            <a:r>
              <a:rPr lang="en-US" sz="1600" b="0" i="0" u="none" strike="noStrike" baseline="0" dirty="0">
                <a:latin typeface="Courier"/>
              </a:rPr>
              <a:t> &lt; 80) then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11. Grade = B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12. Else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13. Grade = A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14. Write (</a:t>
            </a:r>
            <a:r>
              <a:rPr lang="en-US" sz="1600" b="0" i="0" u="none" strike="noStrike" baseline="0" dirty="0" err="1">
                <a:latin typeface="Courier"/>
              </a:rPr>
              <a:t>nama</a:t>
            </a:r>
            <a:r>
              <a:rPr lang="en-US" sz="16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15. Write (NIM)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16. Write (</a:t>
            </a:r>
            <a:r>
              <a:rPr lang="en-US" sz="1600" b="0" i="0" u="none" strike="noStrike" baseline="0" dirty="0" err="1">
                <a:latin typeface="Courier"/>
              </a:rPr>
              <a:t>nilai</a:t>
            </a:r>
            <a:r>
              <a:rPr lang="en-US" sz="16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ourier"/>
              </a:rPr>
              <a:t>17. </a:t>
            </a:r>
            <a:r>
              <a:rPr lang="en-US" sz="1600" b="0" i="0" u="none" strike="noStrike" baseline="0" dirty="0" err="1">
                <a:latin typeface="Courier"/>
              </a:rPr>
              <a:t>Selesai</a:t>
            </a:r>
            <a:endParaRPr lang="en-US" sz="1100" dirty="0"/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02AA0F-8C28-45A2-9DB1-D2E7991E0DD8}"/>
              </a:ext>
            </a:extLst>
          </p:cNvPr>
          <p:cNvSpPr/>
          <p:nvPr/>
        </p:nvSpPr>
        <p:spPr>
          <a:xfrm rot="19894368">
            <a:off x="4837498" y="3036908"/>
            <a:ext cx="1451115" cy="7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E04C-98C8-4404-8299-7E1572F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ACDF-3762-4BF3-9134-AC3DD98C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5486"/>
            <a:ext cx="10058400" cy="1541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Flowchart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adalah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cara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penulisan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menggunakan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notasi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grafis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Flowchart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merupakan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gambar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atau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bagan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memperlihatkan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urutan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atau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langkah-langkah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suatu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program dan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hubungan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antar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proses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beserta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pernyataannya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4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E35-FB2B-4C32-8B16-938D9BE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59" y="2907492"/>
            <a:ext cx="4433667" cy="13716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B97A-41D0-4CC0-B98F-DAA7AAB6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512"/>
            <a:ext cx="5649267" cy="60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379E6-392A-4508-ADC0-AE6C3CDC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dirty="0" err="1"/>
              <a:t>Simbol</a:t>
            </a:r>
            <a:r>
              <a:rPr lang="en-US" dirty="0"/>
              <a:t>- symbol Flowchart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0351C-3F69-4C89-B832-45BF34C7C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24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0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E3C-C413-4273-8F2D-C6F74BFD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524978" cy="1371600"/>
          </a:xfrm>
        </p:spPr>
        <p:txBody>
          <a:bodyPr>
            <a:normAutofit/>
          </a:bodyPr>
          <a:lstStyle/>
          <a:p>
            <a:r>
              <a:rPr lang="en-US" dirty="0"/>
              <a:t>Flow Direction Symbols (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B5477-5F3C-4BED-915A-7B3765DB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49" y="1781985"/>
            <a:ext cx="8243666" cy="4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E4BB-7B37-4692-9470-3C23F19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Symbols (</a:t>
            </a:r>
            <a:r>
              <a:rPr lang="en-US" dirty="0" err="1"/>
              <a:t>Simbol</a:t>
            </a:r>
            <a:r>
              <a:rPr lang="en-US" dirty="0"/>
              <a:t> proses).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29692-55BA-47A9-A36E-ED03012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1" y="1651581"/>
            <a:ext cx="8632437" cy="48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E4BB-7B37-4692-9470-3C23F19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Symbols (</a:t>
            </a:r>
            <a:r>
              <a:rPr lang="en-US" dirty="0" err="1"/>
              <a:t>Simbol</a:t>
            </a:r>
            <a:r>
              <a:rPr lang="en-US" dirty="0"/>
              <a:t> proses).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0B373-7AFB-4716-9E3A-A9B77D9F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31" y="1709887"/>
            <a:ext cx="7350874" cy="47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ACB4-DD5A-4F03-9798-D39AEDD0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546"/>
            <a:ext cx="10058400" cy="1371600"/>
          </a:xfrm>
        </p:spPr>
        <p:txBody>
          <a:bodyPr/>
          <a:lstStyle/>
          <a:p>
            <a:r>
              <a:rPr lang="en-US" dirty="0"/>
              <a:t>Input-output Symbols (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inputoutput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22DFF-08EE-4C02-9991-554A4E9A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7" y="1315659"/>
            <a:ext cx="5845162" cy="2890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F9C75-7341-44F3-A2A6-69D40B8C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10" y="3766866"/>
            <a:ext cx="5648144" cy="26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BC8A-9FA3-4604-8584-D11389A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A024-D6AC-4B51-A6CF-17D399D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endParaRPr lang="en-US" sz="2400" dirty="0"/>
          </a:p>
          <a:p>
            <a:r>
              <a:rPr lang="en-US" sz="2400" dirty="0"/>
              <a:t>Tata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deskriptif</a:t>
            </a:r>
            <a:endParaRPr lang="en-US" sz="2400" dirty="0"/>
          </a:p>
          <a:p>
            <a:r>
              <a:rPr lang="en-US" sz="2400" dirty="0"/>
              <a:t>Tata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psueduecode</a:t>
            </a:r>
            <a:endParaRPr lang="en-US" sz="2400" dirty="0"/>
          </a:p>
          <a:p>
            <a:r>
              <a:rPr lang="en-US" sz="2400" dirty="0"/>
              <a:t>Tata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flowchart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77FB-7F9A-4B79-9575-233FFC35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AE390B-F046-44D4-82D0-8F8FC819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89" y="1988753"/>
            <a:ext cx="5024511" cy="44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3F68DB-2E71-4279-9936-C0E8BA43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6" y="399768"/>
            <a:ext cx="3643531" cy="60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2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29CC2-BF0F-4CA5-9F48-B8DAD094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07953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>
                <a:solidFill>
                  <a:schemeClr val="tx1"/>
                </a:solidFill>
              </a:rPr>
              <a:t>Software FlowChart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142968-2C9D-47EE-B0E7-341809D1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70" y="1812238"/>
            <a:ext cx="3234135" cy="32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4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A41C-FA97-45CA-BA8F-37376F6F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34A3-D5A8-49EF-9DAA-06E572C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oleh </a:t>
            </a: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pogram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inilah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kerangka-kerangka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program</a:t>
            </a:r>
          </a:p>
          <a:p>
            <a:pPr marL="0" indent="0" algn="l">
              <a:buNone/>
            </a:pPr>
            <a:r>
              <a:rPr lang="sv-SE" sz="1800" b="0" i="0" u="none" strike="noStrike" baseline="0" dirty="0"/>
              <a:t>Terdapat tiga cara yang umum digunakan dalam menuliskan algoritma yaitu:</a:t>
            </a:r>
          </a:p>
          <a:p>
            <a:pPr marL="274320" lvl="1" indent="0">
              <a:buNone/>
            </a:pPr>
            <a:r>
              <a:rPr lang="en-US" sz="2800" b="1" i="0" u="none" strike="noStrike" baseline="0" dirty="0"/>
              <a:t>1. </a:t>
            </a:r>
            <a:r>
              <a:rPr lang="en-US" sz="2800" b="1" i="0" u="none" strike="noStrike" baseline="0" dirty="0" err="1"/>
              <a:t>Kalimat</a:t>
            </a:r>
            <a:r>
              <a:rPr lang="en-US" sz="2800" b="1" i="0" u="none" strike="noStrike" baseline="0" dirty="0"/>
              <a:t> </a:t>
            </a:r>
            <a:r>
              <a:rPr lang="en-US" sz="2800" b="1" i="0" u="none" strike="noStrike" baseline="0" dirty="0" err="1"/>
              <a:t>deskriptif</a:t>
            </a:r>
            <a:endParaRPr lang="en-US" sz="2800" b="1" i="0" u="none" strike="noStrike" baseline="0" dirty="0"/>
          </a:p>
          <a:p>
            <a:pPr marL="274320" lvl="1" indent="0">
              <a:buNone/>
            </a:pPr>
            <a:r>
              <a:rPr lang="en-US" sz="2800" b="1" i="0" u="none" strike="noStrike" baseline="0" dirty="0"/>
              <a:t>2. Pseudocode</a:t>
            </a:r>
          </a:p>
          <a:p>
            <a:pPr marL="274320" lvl="1" indent="0">
              <a:buNone/>
            </a:pPr>
            <a:r>
              <a:rPr lang="en-US" sz="2800" b="1" i="0" u="none" strike="noStrike" baseline="0" dirty="0"/>
              <a:t>3. Flowchart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71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459D-897F-4971-B1CF-DE2ECB68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Deskriptif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8856-AC31-4F03-A785-D50E2447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1541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Notasi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dengan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bahasa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 err="1">
                <a:latin typeface="Times New Roman" panose="02020603050405020304" pitchFamily="18" charset="0"/>
              </a:rPr>
              <a:t>deskriptif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= = </a:t>
            </a:r>
            <a:r>
              <a:rPr lang="sv-SE" sz="2800" b="0" i="0" u="none" strike="noStrike" baseline="0" dirty="0">
                <a:latin typeface="Times New Roman" panose="02020603050405020304" pitchFamily="18" charset="0"/>
              </a:rPr>
              <a:t>notasi alami. </a:t>
            </a:r>
          </a:p>
          <a:p>
            <a:pPr marL="0" indent="0" algn="ctr">
              <a:buNone/>
            </a:pPr>
            <a:r>
              <a:rPr lang="sv-SE" sz="1800" b="0" i="0" u="none" strike="noStrike" baseline="0" dirty="0">
                <a:latin typeface="Times New Roman" panose="02020603050405020304" pitchFamily="18" charset="0"/>
              </a:rPr>
              <a:t>Dilakukan dengan cara menuliskan instruksi-instuksi yang harus dilaksanakan dalam bentuk untaian kalimat deskriptif dengan menggunakan bahasa yang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jelas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0E410-1F61-44B8-8C1C-27C033579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169181"/>
              </p:ext>
            </p:extLst>
          </p:nvPr>
        </p:nvGraphicFramePr>
        <p:xfrm>
          <a:off x="2509079" y="4161182"/>
          <a:ext cx="6648174" cy="216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E7F0B-6D03-4330-BD5B-833D64C258EB}"/>
              </a:ext>
            </a:extLst>
          </p:cNvPr>
          <p:cNvSpPr txBox="1"/>
          <p:nvPr/>
        </p:nvSpPr>
        <p:spPr>
          <a:xfrm>
            <a:off x="4639543" y="3644349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KOMPONEN PENYUSUN</a:t>
            </a:r>
          </a:p>
        </p:txBody>
      </p:sp>
    </p:spTree>
    <p:extLst>
      <p:ext uri="{BB962C8B-B14F-4D97-AF65-F5344CB8AC3E}">
        <p14:creationId xmlns:p14="http://schemas.microsoft.com/office/powerpoint/2010/main" val="34590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781E-A8EF-49AD-948C-CC6D637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B550-D515-4B82-AC29-F2C8EF34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181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Merupakan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bagian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terdiri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atas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penjelasan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spesifikasi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tentang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tersebut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3200" b="1" i="1" dirty="0" err="1">
                <a:latin typeface="Times New Roman" panose="02020603050405020304" pitchFamily="18" charset="0"/>
              </a:rPr>
              <a:t>Contoh</a:t>
            </a:r>
            <a:r>
              <a:rPr lang="en-US" sz="3200" b="1" i="1" dirty="0">
                <a:latin typeface="Times New Roman" panose="02020603050405020304" pitchFamily="18" charset="0"/>
              </a:rPr>
              <a:t> :</a:t>
            </a:r>
            <a:endParaRPr lang="en-US" sz="3200" b="1" i="1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Courier"/>
              </a:rPr>
              <a:t>Algoritma Luas_Lingkaran -&gt; </a:t>
            </a:r>
            <a:r>
              <a:rPr lang="pt-BR" sz="1800" b="0" i="0" u="none" strike="noStrike" baseline="0" dirty="0">
                <a:latin typeface="Courier"/>
              </a:rPr>
              <a:t>Judul Algoritma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{</a:t>
            </a:r>
            <a:r>
              <a:rPr lang="en-US" sz="1800" b="0" i="0" u="none" strike="noStrike" baseline="0" dirty="0" err="1">
                <a:latin typeface="Courier"/>
              </a:rPr>
              <a:t>Menghitung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luas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lingkaran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untuk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ukuran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jari-jari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tertentu</a:t>
            </a:r>
            <a:r>
              <a:rPr lang="en-US" sz="1800" b="0" i="0" u="none" strike="noStrike" baseline="0" dirty="0">
                <a:latin typeface="Courier"/>
              </a:rPr>
              <a:t>. </a:t>
            </a:r>
            <a:r>
              <a:rPr lang="en-US" sz="1800" b="0" i="0" u="none" strike="noStrike" baseline="0" dirty="0" err="1">
                <a:latin typeface="Courier"/>
              </a:rPr>
              <a:t>Algoritma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menerima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masukan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jari-jari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lingkaran</a:t>
            </a:r>
            <a:r>
              <a:rPr lang="en-US" sz="1800" b="0" i="0" u="none" strike="noStrike" baseline="0" dirty="0">
                <a:latin typeface="Courier"/>
              </a:rPr>
              <a:t>, </a:t>
            </a:r>
            <a:r>
              <a:rPr lang="en-US" sz="1800" b="0" i="0" u="none" strike="noStrike" baseline="0" dirty="0" err="1">
                <a:latin typeface="Courier"/>
              </a:rPr>
              <a:t>menghitung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luasnya</a:t>
            </a:r>
            <a:r>
              <a:rPr lang="en-US" sz="1800" b="0" i="0" u="none" strike="noStrike" baseline="0" dirty="0">
                <a:latin typeface="Courier"/>
              </a:rPr>
              <a:t>, </a:t>
            </a:r>
            <a:r>
              <a:rPr lang="en-US" sz="1800" b="0" i="0" u="none" strike="noStrike" baseline="0" dirty="0" err="1">
                <a:latin typeface="Courier"/>
              </a:rPr>
              <a:t>lalu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cetak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luasnya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ke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piranti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keluaran</a:t>
            </a:r>
            <a:r>
              <a:rPr lang="en-US" sz="1800" b="0" i="0" u="none" strike="noStrike" baseline="0" dirty="0">
                <a:latin typeface="Courier"/>
              </a:rPr>
              <a:t>} -&gt; </a:t>
            </a:r>
            <a:r>
              <a:rPr lang="en-US" sz="1800" b="0" i="0" u="none" strike="noStrike" baseline="0" dirty="0" err="1">
                <a:latin typeface="Courier"/>
              </a:rPr>
              <a:t>Spesifikasi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76BF-7B48-4F12-9CCA-72FB247A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Desklarasi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193F-25CB-4446-84F1-B6A2C8C6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v-SE" sz="1800" b="0" i="0" u="none" strike="noStrike" baseline="0" dirty="0">
                <a:latin typeface="Times New Roman" panose="02020603050405020304" pitchFamily="18" charset="0"/>
              </a:rPr>
              <a:t>Di dalam algoritma, deklarasi atau kamus adalah bagian untuk mendefinisikan semua nama yang dipakai di dalam algoritma. Nama tersebut dapat berupa nama variabel, nama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konstanta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tipe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prosedur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atau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fungsi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200" b="1" i="1" dirty="0" err="1">
                <a:latin typeface="Times New Roman" panose="02020603050405020304" pitchFamily="18" charset="0"/>
              </a:rPr>
              <a:t>Contoh</a:t>
            </a:r>
            <a:r>
              <a:rPr lang="en-US" sz="3200" b="1" i="1" dirty="0">
                <a:latin typeface="Times New Roman" panose="02020603050405020304" pitchFamily="18" charset="0"/>
              </a:rPr>
              <a:t> 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Deklarasi</a:t>
            </a:r>
            <a:r>
              <a:rPr lang="en-US" sz="18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jari_jari</a:t>
            </a:r>
            <a:r>
              <a:rPr lang="en-US" sz="1800" b="0" i="0" u="none" strike="noStrike" baseline="0" dirty="0">
                <a:latin typeface="Courier"/>
              </a:rPr>
              <a:t> = real {</a:t>
            </a:r>
            <a:r>
              <a:rPr lang="en-US" sz="1800" b="0" i="0" u="none" strike="noStrike" baseline="0" dirty="0" err="1">
                <a:latin typeface="Courier"/>
              </a:rPr>
              <a:t>tipe</a:t>
            </a:r>
            <a:r>
              <a:rPr lang="en-US" sz="1800" b="0" i="0" u="none" strike="noStrike" baseline="0" dirty="0">
                <a:latin typeface="Courier"/>
              </a:rPr>
              <a:t> data </a:t>
            </a:r>
            <a:r>
              <a:rPr lang="en-US" sz="1800" b="0" i="0" u="none" strike="noStrike" baseline="0" dirty="0" err="1">
                <a:latin typeface="Courier"/>
              </a:rPr>
              <a:t>bilangan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pecahan</a:t>
            </a:r>
            <a:r>
              <a:rPr lang="en-US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luas = real {tipe data bilangan pecahan}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PHI = 3.14</a:t>
            </a:r>
            <a:endParaRPr lang="en-US" sz="1800" b="1" i="1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4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11B8-4E5A-4E75-B87F-F8D75D2B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52E9-DE57-4034-9242-172E0259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Deskripsi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adalah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bagian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inti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struktur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Bagian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ini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berisi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uraian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langkahlangkah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penyelesaian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masalah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3200" b="1" i="1" dirty="0" err="1">
                <a:latin typeface="Times New Roman" panose="02020603050405020304" pitchFamily="18" charset="0"/>
              </a:rPr>
              <a:t>Contoh</a:t>
            </a:r>
            <a:r>
              <a:rPr lang="en-US" sz="3200" b="1" i="1" dirty="0">
                <a:latin typeface="Times New Roman" panose="02020603050405020304" pitchFamily="18" charset="0"/>
              </a:rPr>
              <a:t> 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Deskripsi</a:t>
            </a:r>
            <a:r>
              <a:rPr lang="en-US" sz="18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1.Baca </a:t>
            </a:r>
            <a:r>
              <a:rPr lang="en-US" sz="1800" b="0" i="0" u="none" strike="noStrike" baseline="0" dirty="0" err="1">
                <a:latin typeface="Courier"/>
              </a:rPr>
              <a:t>jari_jari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fi-FI" sz="1800" b="0" i="0" u="none" strike="noStrike" baseline="0" dirty="0">
                <a:latin typeface="Courier"/>
              </a:rPr>
              <a:t>2.Hitung luas = jari_jari * jari_jari * PHI</a:t>
            </a:r>
          </a:p>
          <a:p>
            <a:pPr marL="0" indent="0" algn="l">
              <a:buNone/>
            </a:pPr>
            <a:r>
              <a:rPr lang="fi-FI" sz="1800" b="0" i="0" u="none" strike="noStrike" baseline="0" dirty="0">
                <a:latin typeface="Courier"/>
              </a:rPr>
              <a:t>3.Tampilkan luas ke layar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4.Selesai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0A2E-BB3C-4F60-A298-DEB9DFAA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2EB5-48DD-4B87-8DFE-35F17497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5" y="1842053"/>
            <a:ext cx="10058400" cy="158694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2300" b="1" i="0" u="none" strike="noStrike" baseline="0" dirty="0" err="1">
                <a:latin typeface="Courier"/>
              </a:rPr>
              <a:t>Algoritma</a:t>
            </a:r>
            <a:r>
              <a:rPr lang="en-US" sz="2300" b="1" i="0" u="none" strike="noStrike" baseline="0" dirty="0">
                <a:latin typeface="Courier"/>
              </a:rPr>
              <a:t> </a:t>
            </a:r>
            <a:r>
              <a:rPr lang="en-US" sz="2300" b="1" i="0" u="none" strike="noStrike" baseline="0" dirty="0" err="1">
                <a:latin typeface="Courier"/>
              </a:rPr>
              <a:t>Luas_Lingkaran</a:t>
            </a:r>
            <a:r>
              <a:rPr lang="en-US" sz="23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ourier"/>
              </a:rPr>
              <a:t>{</a:t>
            </a:r>
            <a:r>
              <a:rPr lang="en-US" sz="2200" b="0" i="0" u="none" strike="noStrike" baseline="0" dirty="0" err="1">
                <a:latin typeface="Courier"/>
              </a:rPr>
              <a:t>Menghitung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luas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lingkaran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untuk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ukuran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jari-jari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tertentu</a:t>
            </a:r>
            <a:r>
              <a:rPr lang="en-US" sz="2200" b="0" i="0" u="none" strike="noStrike" baseline="0" dirty="0">
                <a:latin typeface="Courier"/>
              </a:rPr>
              <a:t>.</a:t>
            </a:r>
          </a:p>
          <a:p>
            <a:pPr marL="0" indent="0" algn="l">
              <a:buNone/>
            </a:pPr>
            <a:r>
              <a:rPr lang="en-US" sz="2200" b="0" i="0" u="none" strike="noStrike" baseline="0" dirty="0" err="1">
                <a:latin typeface="Courier"/>
              </a:rPr>
              <a:t>Algoritma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menerima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masukan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jari-jari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lingkaran</a:t>
            </a:r>
            <a:r>
              <a:rPr lang="en-US" sz="2200" b="0" i="0" u="none" strike="noStrike" baseline="0" dirty="0">
                <a:latin typeface="Courier"/>
              </a:rPr>
              <a:t>, </a:t>
            </a:r>
            <a:r>
              <a:rPr lang="en-US" sz="2200" b="0" i="0" u="none" strike="noStrike" baseline="0" dirty="0" err="1">
                <a:latin typeface="Courier"/>
              </a:rPr>
              <a:t>menghitung</a:t>
            </a:r>
            <a:endParaRPr lang="en-US" sz="22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2200" b="0" i="0" u="none" strike="noStrike" baseline="0" dirty="0" err="1">
                <a:latin typeface="Courier"/>
              </a:rPr>
              <a:t>luasnya</a:t>
            </a:r>
            <a:r>
              <a:rPr lang="en-US" sz="2200" b="0" i="0" u="none" strike="noStrike" baseline="0" dirty="0">
                <a:latin typeface="Courier"/>
              </a:rPr>
              <a:t>, </a:t>
            </a:r>
            <a:r>
              <a:rPr lang="en-US" sz="2200" b="0" i="0" u="none" strike="noStrike" baseline="0" dirty="0" err="1">
                <a:latin typeface="Courier"/>
              </a:rPr>
              <a:t>lalu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cetak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luasnya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ke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piranti</a:t>
            </a:r>
            <a:r>
              <a:rPr lang="en-US" sz="2200" b="0" i="0" u="none" strike="noStrike" baseline="0" dirty="0">
                <a:latin typeface="Courier"/>
              </a:rPr>
              <a:t> </a:t>
            </a:r>
            <a:r>
              <a:rPr lang="en-US" sz="2200" b="0" i="0" u="none" strike="noStrike" baseline="0" dirty="0" err="1">
                <a:latin typeface="Courier"/>
              </a:rPr>
              <a:t>keluaran</a:t>
            </a:r>
            <a:r>
              <a:rPr lang="en-US" sz="22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BA481-C3D1-47EC-8435-CD39BDBB76B8}"/>
              </a:ext>
            </a:extLst>
          </p:cNvPr>
          <p:cNvSpPr txBox="1"/>
          <p:nvPr/>
        </p:nvSpPr>
        <p:spPr>
          <a:xfrm>
            <a:off x="1159565" y="3452191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Deklarasi</a:t>
            </a:r>
            <a:r>
              <a:rPr lang="en-US" sz="1800" b="1" i="0" u="none" strike="noStrike" baseline="0" dirty="0">
                <a:latin typeface="Courier"/>
              </a:rPr>
              <a:t> 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jari_jari</a:t>
            </a:r>
            <a:r>
              <a:rPr lang="en-US" sz="1800" b="0" i="0" u="none" strike="noStrike" baseline="0" dirty="0">
                <a:latin typeface="Courier"/>
              </a:rPr>
              <a:t> = real {</a:t>
            </a:r>
            <a:r>
              <a:rPr lang="en-US" sz="1800" b="0" i="0" u="none" strike="noStrike" baseline="0" dirty="0" err="1">
                <a:latin typeface="Courier"/>
              </a:rPr>
              <a:t>tipe</a:t>
            </a:r>
            <a:r>
              <a:rPr lang="en-US" sz="1800" b="0" i="0" u="none" strike="noStrike" baseline="0" dirty="0">
                <a:latin typeface="Courier"/>
              </a:rPr>
              <a:t> data </a:t>
            </a:r>
            <a:r>
              <a:rPr lang="en-US" sz="1800" b="0" i="0" u="none" strike="noStrike" baseline="0" dirty="0" err="1">
                <a:latin typeface="Courier"/>
              </a:rPr>
              <a:t>bilangan</a:t>
            </a:r>
            <a:r>
              <a:rPr lang="en-US" sz="1800" b="0" i="0" u="none" strike="noStrike" baseline="0" dirty="0">
                <a:latin typeface="Courier"/>
              </a:rPr>
              <a:t> </a:t>
            </a:r>
            <a:r>
              <a:rPr lang="en-US" sz="1800" b="0" i="0" u="none" strike="noStrike" baseline="0" dirty="0" err="1">
                <a:latin typeface="Courier"/>
              </a:rPr>
              <a:t>pecahan</a:t>
            </a:r>
            <a:r>
              <a:rPr lang="en-US" sz="1800" b="0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luas = real {tipe data bilangan pecahan}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PHI = 3.14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A3F2A-D721-4E6F-8FB0-871E9CE18288}"/>
              </a:ext>
            </a:extLst>
          </p:cNvPr>
          <p:cNvSpPr txBox="1"/>
          <p:nvPr/>
        </p:nvSpPr>
        <p:spPr>
          <a:xfrm>
            <a:off x="1159565" y="4797286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Deskripsi</a:t>
            </a:r>
            <a:r>
              <a:rPr lang="en-US" sz="1800" b="1" i="0" u="none" strike="noStrike" baseline="0" dirty="0">
                <a:latin typeface="Courier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1. Baca </a:t>
            </a:r>
            <a:r>
              <a:rPr lang="en-US" sz="1800" b="0" i="0" u="none" strike="noStrike" baseline="0" dirty="0" err="1">
                <a:latin typeface="Courier"/>
              </a:rPr>
              <a:t>jari_jari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fi-FI" sz="1800" b="0" i="0" u="none" strike="noStrike" baseline="0" dirty="0">
                <a:latin typeface="Courier"/>
              </a:rPr>
              <a:t>2. Hitung luas = PHI*jari_jari * jari_jari</a:t>
            </a:r>
          </a:p>
          <a:p>
            <a:pPr marL="0" indent="0" algn="l">
              <a:buNone/>
            </a:pPr>
            <a:r>
              <a:rPr lang="fi-FI" sz="1800" b="0" i="0" u="none" strike="noStrike" baseline="0" dirty="0">
                <a:latin typeface="Courier"/>
              </a:rPr>
              <a:t>3. Tampilkan luas ke layar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4. </a:t>
            </a:r>
            <a:r>
              <a:rPr lang="en-US" sz="1800" b="0" i="0" u="none" strike="noStrike" baseline="0" dirty="0" err="1">
                <a:latin typeface="Courier"/>
              </a:rPr>
              <a:t>Selesai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A2FD-AD65-4EB1-BFE9-558E5A00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Pseuduecode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DF06-947D-4EAD-94B8-9A83DCE6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8" y="1596682"/>
            <a:ext cx="10058400" cy="13258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Pseudocode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adalah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cara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penulisan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algoritma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menyerupai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bahasa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pemrograman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Tingkat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tinggi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Pseudocode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menggunakan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bahasa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hampir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menyerupai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Bahasa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AA60D-D0EE-4DDB-BA8A-4487CD58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22" y="2811128"/>
            <a:ext cx="8816555" cy="35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B2F2C"/>
      </a:dk2>
      <a:lt2>
        <a:srgbClr val="F3F0F2"/>
      </a:lt2>
      <a:accent1>
        <a:srgbClr val="21B760"/>
      </a:accent1>
      <a:accent2>
        <a:srgbClr val="14B59A"/>
      </a:accent2>
      <a:accent3>
        <a:srgbClr val="23ADDC"/>
      </a:accent3>
      <a:accent4>
        <a:srgbClr val="1756D5"/>
      </a:accent4>
      <a:accent5>
        <a:srgbClr val="493AE9"/>
      </a:accent5>
      <a:accent6>
        <a:srgbClr val="791BD6"/>
      </a:accent6>
      <a:hlink>
        <a:srgbClr val="BF3F8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754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</vt:lpstr>
      <vt:lpstr>Garamond</vt:lpstr>
      <vt:lpstr>Sagona Book</vt:lpstr>
      <vt:lpstr>Sagona ExtraLight</vt:lpstr>
      <vt:lpstr>Times New Roman</vt:lpstr>
      <vt:lpstr>SavonVTI</vt:lpstr>
      <vt:lpstr>Notasi Penulisan Algoritma</vt:lpstr>
      <vt:lpstr>Konten</vt:lpstr>
      <vt:lpstr>Notasi Algoritma</vt:lpstr>
      <vt:lpstr>Algoritma Secara Deskriptif</vt:lpstr>
      <vt:lpstr>Judul Algoritma</vt:lpstr>
      <vt:lpstr>Desklarasi</vt:lpstr>
      <vt:lpstr>Deskripsi</vt:lpstr>
      <vt:lpstr>Struktur Keseluruhan</vt:lpstr>
      <vt:lpstr>Algoritma Secara Pseuduecode</vt:lpstr>
      <vt:lpstr>Algoritma Secara Pseuduecode</vt:lpstr>
      <vt:lpstr>Contoh Pseuduecode -1</vt:lpstr>
      <vt:lpstr>Contoh Pseuduecode -2</vt:lpstr>
      <vt:lpstr>Flowchart</vt:lpstr>
      <vt:lpstr>Contoh Flowchart</vt:lpstr>
      <vt:lpstr>Simbol- symbol Flowchart</vt:lpstr>
      <vt:lpstr>Flow Direction Symbols (Simbol penghubung alur)</vt:lpstr>
      <vt:lpstr>Processing Symbols (Simbol proses).</vt:lpstr>
      <vt:lpstr>Processing Symbols (Simbol proses).</vt:lpstr>
      <vt:lpstr>Input-output Symbols (Simbol inputoutput)</vt:lpstr>
      <vt:lpstr>Contoh Flowchart</vt:lpstr>
      <vt:lpstr>Software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Notasi Penulisan Algoritma</dc:title>
  <dc:creator>Moch. Iskandar Riansyah</dc:creator>
  <cp:lastModifiedBy>Moch. Iskandar Riansyah</cp:lastModifiedBy>
  <cp:revision>16</cp:revision>
  <dcterms:created xsi:type="dcterms:W3CDTF">2021-03-25T06:42:20Z</dcterms:created>
  <dcterms:modified xsi:type="dcterms:W3CDTF">2021-03-25T07:38:30Z</dcterms:modified>
</cp:coreProperties>
</file>