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4ADFB-39D6-4518-A824-9145540E29C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8DCCC6-D126-402E-AFD0-21765E01E2E6}">
      <dgm:prSet/>
      <dgm:spPr/>
      <dgm:t>
        <a:bodyPr/>
        <a:lstStyle/>
        <a:p>
          <a:r>
            <a:rPr lang="en-US"/>
            <a:t>Nama</a:t>
          </a:r>
        </a:p>
      </dgm:t>
    </dgm:pt>
    <dgm:pt modelId="{E4131F6D-1886-4D34-9551-76E4677F7401}" type="parTrans" cxnId="{74BF4D4E-7C74-4992-8E0E-9B8E130ECA7E}">
      <dgm:prSet/>
      <dgm:spPr/>
      <dgm:t>
        <a:bodyPr/>
        <a:lstStyle/>
        <a:p>
          <a:endParaRPr lang="en-US"/>
        </a:p>
      </dgm:t>
    </dgm:pt>
    <dgm:pt modelId="{7CDFBEE9-60BA-4855-B676-04FB23A7BAC6}" type="sibTrans" cxnId="{74BF4D4E-7C74-4992-8E0E-9B8E130ECA7E}">
      <dgm:prSet/>
      <dgm:spPr/>
      <dgm:t>
        <a:bodyPr/>
        <a:lstStyle/>
        <a:p>
          <a:endParaRPr lang="en-US"/>
        </a:p>
      </dgm:t>
    </dgm:pt>
    <dgm:pt modelId="{5CCA9BD9-B931-49B0-814D-BEDEDFE8B88F}">
      <dgm:prSet/>
      <dgm:spPr/>
      <dgm:t>
        <a:bodyPr/>
        <a:lstStyle/>
        <a:p>
          <a:r>
            <a:rPr lang="en-US"/>
            <a:t>Tipe Data Dasar</a:t>
          </a:r>
        </a:p>
      </dgm:t>
    </dgm:pt>
    <dgm:pt modelId="{B488058F-4B8E-47E9-A717-B6B5D09FE7B1}" type="parTrans" cxnId="{76987167-4334-4FFD-BA0D-AA0C4082C917}">
      <dgm:prSet/>
      <dgm:spPr/>
      <dgm:t>
        <a:bodyPr/>
        <a:lstStyle/>
        <a:p>
          <a:endParaRPr lang="en-US"/>
        </a:p>
      </dgm:t>
    </dgm:pt>
    <dgm:pt modelId="{54E4C84F-956D-40B2-ACB3-C69B591B0278}" type="sibTrans" cxnId="{76987167-4334-4FFD-BA0D-AA0C4082C917}">
      <dgm:prSet/>
      <dgm:spPr/>
      <dgm:t>
        <a:bodyPr/>
        <a:lstStyle/>
        <a:p>
          <a:endParaRPr lang="en-US"/>
        </a:p>
      </dgm:t>
    </dgm:pt>
    <dgm:pt modelId="{7F0F663C-0E96-44F8-95AC-92CBCD7C9FE4}">
      <dgm:prSet/>
      <dgm:spPr/>
      <dgm:t>
        <a:bodyPr/>
        <a:lstStyle/>
        <a:p>
          <a:r>
            <a:rPr lang="en-US"/>
            <a:t>Variabel</a:t>
          </a:r>
        </a:p>
      </dgm:t>
    </dgm:pt>
    <dgm:pt modelId="{37D577FA-141E-47C7-8ED4-8B8AFE762286}" type="parTrans" cxnId="{581DB4D9-1EA2-4744-A7AD-94E767928CA5}">
      <dgm:prSet/>
      <dgm:spPr/>
      <dgm:t>
        <a:bodyPr/>
        <a:lstStyle/>
        <a:p>
          <a:endParaRPr lang="en-US"/>
        </a:p>
      </dgm:t>
    </dgm:pt>
    <dgm:pt modelId="{9451C363-8517-4F4B-9FA6-C9542092C233}" type="sibTrans" cxnId="{581DB4D9-1EA2-4744-A7AD-94E767928CA5}">
      <dgm:prSet/>
      <dgm:spPr/>
      <dgm:t>
        <a:bodyPr/>
        <a:lstStyle/>
        <a:p>
          <a:endParaRPr lang="en-US"/>
        </a:p>
      </dgm:t>
    </dgm:pt>
    <dgm:pt modelId="{76C1FDE6-693A-4814-A58F-8607E0A714C9}">
      <dgm:prSet/>
      <dgm:spPr/>
      <dgm:t>
        <a:bodyPr/>
        <a:lstStyle/>
        <a:p>
          <a:r>
            <a:rPr lang="en-US"/>
            <a:t>Konstanta</a:t>
          </a:r>
        </a:p>
      </dgm:t>
    </dgm:pt>
    <dgm:pt modelId="{B66D7B33-F48B-4E83-9545-E6022300501D}" type="parTrans" cxnId="{971F0CC3-3FB5-4382-9DBA-2F30DACCC4F5}">
      <dgm:prSet/>
      <dgm:spPr/>
      <dgm:t>
        <a:bodyPr/>
        <a:lstStyle/>
        <a:p>
          <a:endParaRPr lang="en-US"/>
        </a:p>
      </dgm:t>
    </dgm:pt>
    <dgm:pt modelId="{95F6594C-9227-484F-A0C4-FE8667EBA712}" type="sibTrans" cxnId="{971F0CC3-3FB5-4382-9DBA-2F30DACCC4F5}">
      <dgm:prSet/>
      <dgm:spPr/>
      <dgm:t>
        <a:bodyPr/>
        <a:lstStyle/>
        <a:p>
          <a:endParaRPr lang="en-US"/>
        </a:p>
      </dgm:t>
    </dgm:pt>
    <dgm:pt modelId="{2D649850-56FC-4A37-9E17-C67609FDED80}">
      <dgm:prSet/>
      <dgm:spPr/>
      <dgm:t>
        <a:bodyPr/>
        <a:lstStyle/>
        <a:p>
          <a:r>
            <a:rPr lang="en-US"/>
            <a:t>Ekspresi</a:t>
          </a:r>
        </a:p>
      </dgm:t>
    </dgm:pt>
    <dgm:pt modelId="{06AA0E44-B89E-483A-8024-9F32D89E97ED}" type="parTrans" cxnId="{FE6242CF-0CB0-4839-BAAE-B2826BFB8BB8}">
      <dgm:prSet/>
      <dgm:spPr/>
      <dgm:t>
        <a:bodyPr/>
        <a:lstStyle/>
        <a:p>
          <a:endParaRPr lang="en-US"/>
        </a:p>
      </dgm:t>
    </dgm:pt>
    <dgm:pt modelId="{17453375-074C-4B72-ABD1-384C33036AEC}" type="sibTrans" cxnId="{FE6242CF-0CB0-4839-BAAE-B2826BFB8BB8}">
      <dgm:prSet/>
      <dgm:spPr/>
      <dgm:t>
        <a:bodyPr/>
        <a:lstStyle/>
        <a:p>
          <a:endParaRPr lang="en-US"/>
        </a:p>
      </dgm:t>
    </dgm:pt>
    <dgm:pt modelId="{1BEFB543-7BEA-4CF9-8E78-37EB9997020B}">
      <dgm:prSet/>
      <dgm:spPr/>
      <dgm:t>
        <a:bodyPr/>
        <a:lstStyle/>
        <a:p>
          <a:r>
            <a:rPr lang="en-US"/>
            <a:t>Nilai</a:t>
          </a:r>
        </a:p>
      </dgm:t>
    </dgm:pt>
    <dgm:pt modelId="{CC1C8C5B-2EC4-4173-A25C-E6FEB43338C7}" type="parTrans" cxnId="{90AE4305-E090-4DEF-BBDD-5CC4E1FB85F2}">
      <dgm:prSet/>
      <dgm:spPr/>
      <dgm:t>
        <a:bodyPr/>
        <a:lstStyle/>
        <a:p>
          <a:endParaRPr lang="en-US"/>
        </a:p>
      </dgm:t>
    </dgm:pt>
    <dgm:pt modelId="{4AC1BDAC-6D15-49D7-9B9C-60C2524EFFA6}" type="sibTrans" cxnId="{90AE4305-E090-4DEF-BBDD-5CC4E1FB85F2}">
      <dgm:prSet/>
      <dgm:spPr/>
      <dgm:t>
        <a:bodyPr/>
        <a:lstStyle/>
        <a:p>
          <a:endParaRPr lang="en-US"/>
        </a:p>
      </dgm:t>
    </dgm:pt>
    <dgm:pt modelId="{4F2D1575-1463-44CE-88A5-03DAC0BAD9B3}" type="pres">
      <dgm:prSet presAssocID="{DD54ADFB-39D6-4518-A824-9145540E29C7}" presName="linear" presStyleCnt="0">
        <dgm:presLayoutVars>
          <dgm:animLvl val="lvl"/>
          <dgm:resizeHandles val="exact"/>
        </dgm:presLayoutVars>
      </dgm:prSet>
      <dgm:spPr/>
    </dgm:pt>
    <dgm:pt modelId="{5486178F-0524-44F5-9E8F-03477B0A48B2}" type="pres">
      <dgm:prSet presAssocID="{678DCCC6-D126-402E-AFD0-21765E01E2E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908C964-10E2-4246-9F1A-771077A8FBDF}" type="pres">
      <dgm:prSet presAssocID="{7CDFBEE9-60BA-4855-B676-04FB23A7BAC6}" presName="spacer" presStyleCnt="0"/>
      <dgm:spPr/>
    </dgm:pt>
    <dgm:pt modelId="{3C41D5F1-4C00-488C-BD73-E43510876695}" type="pres">
      <dgm:prSet presAssocID="{5CCA9BD9-B931-49B0-814D-BEDEDFE8B88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3C13AE-342B-4447-8913-94EEA4EE841C}" type="pres">
      <dgm:prSet presAssocID="{54E4C84F-956D-40B2-ACB3-C69B591B0278}" presName="spacer" presStyleCnt="0"/>
      <dgm:spPr/>
    </dgm:pt>
    <dgm:pt modelId="{E08EFD73-A3AB-4D5A-A92C-DD86D08E0298}" type="pres">
      <dgm:prSet presAssocID="{7F0F663C-0E96-44F8-95AC-92CBCD7C9FE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33DDF03-1552-4279-B019-61B0F3458645}" type="pres">
      <dgm:prSet presAssocID="{9451C363-8517-4F4B-9FA6-C9542092C233}" presName="spacer" presStyleCnt="0"/>
      <dgm:spPr/>
    </dgm:pt>
    <dgm:pt modelId="{1D4E382A-784A-4731-B6F4-7276F39573F8}" type="pres">
      <dgm:prSet presAssocID="{76C1FDE6-693A-4814-A58F-8607E0A714C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A0C15C-4E4E-4A4D-B52F-5054FAAFB522}" type="pres">
      <dgm:prSet presAssocID="{95F6594C-9227-484F-A0C4-FE8667EBA712}" presName="spacer" presStyleCnt="0"/>
      <dgm:spPr/>
    </dgm:pt>
    <dgm:pt modelId="{6475216A-45C3-44D6-BAB1-98E76DFCFC9F}" type="pres">
      <dgm:prSet presAssocID="{2D649850-56FC-4A37-9E17-C67609FDED8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1331E64-A5A2-4CE6-A4D1-C1650B1555AF}" type="pres">
      <dgm:prSet presAssocID="{17453375-074C-4B72-ABD1-384C33036AEC}" presName="spacer" presStyleCnt="0"/>
      <dgm:spPr/>
    </dgm:pt>
    <dgm:pt modelId="{255A9F2E-2FAC-4E9B-872E-EC397975B861}" type="pres">
      <dgm:prSet presAssocID="{1BEFB543-7BEA-4CF9-8E78-37EB9997020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0AE4305-E090-4DEF-BBDD-5CC4E1FB85F2}" srcId="{DD54ADFB-39D6-4518-A824-9145540E29C7}" destId="{1BEFB543-7BEA-4CF9-8E78-37EB9997020B}" srcOrd="5" destOrd="0" parTransId="{CC1C8C5B-2EC4-4173-A25C-E6FEB43338C7}" sibTransId="{4AC1BDAC-6D15-49D7-9B9C-60C2524EFFA6}"/>
    <dgm:cxn modelId="{21857A22-5E54-4670-8CCB-C078961F17C6}" type="presOf" srcId="{678DCCC6-D126-402E-AFD0-21765E01E2E6}" destId="{5486178F-0524-44F5-9E8F-03477B0A48B2}" srcOrd="0" destOrd="0" presId="urn:microsoft.com/office/officeart/2005/8/layout/vList2"/>
    <dgm:cxn modelId="{76987167-4334-4FFD-BA0D-AA0C4082C917}" srcId="{DD54ADFB-39D6-4518-A824-9145540E29C7}" destId="{5CCA9BD9-B931-49B0-814D-BEDEDFE8B88F}" srcOrd="1" destOrd="0" parTransId="{B488058F-4B8E-47E9-A717-B6B5D09FE7B1}" sibTransId="{54E4C84F-956D-40B2-ACB3-C69B591B0278}"/>
    <dgm:cxn modelId="{45B5DD69-4F95-4805-8948-DC645549F06A}" type="presOf" srcId="{DD54ADFB-39D6-4518-A824-9145540E29C7}" destId="{4F2D1575-1463-44CE-88A5-03DAC0BAD9B3}" srcOrd="0" destOrd="0" presId="urn:microsoft.com/office/officeart/2005/8/layout/vList2"/>
    <dgm:cxn modelId="{74BF4D4E-7C74-4992-8E0E-9B8E130ECA7E}" srcId="{DD54ADFB-39D6-4518-A824-9145540E29C7}" destId="{678DCCC6-D126-402E-AFD0-21765E01E2E6}" srcOrd="0" destOrd="0" parTransId="{E4131F6D-1886-4D34-9551-76E4677F7401}" sibTransId="{7CDFBEE9-60BA-4855-B676-04FB23A7BAC6}"/>
    <dgm:cxn modelId="{0E205972-4C1D-4A55-AE5E-147E702D2757}" type="presOf" srcId="{76C1FDE6-693A-4814-A58F-8607E0A714C9}" destId="{1D4E382A-784A-4731-B6F4-7276F39573F8}" srcOrd="0" destOrd="0" presId="urn:microsoft.com/office/officeart/2005/8/layout/vList2"/>
    <dgm:cxn modelId="{25E4D0B7-7C91-4739-AEF6-FC011B015BAA}" type="presOf" srcId="{5CCA9BD9-B931-49B0-814D-BEDEDFE8B88F}" destId="{3C41D5F1-4C00-488C-BD73-E43510876695}" srcOrd="0" destOrd="0" presId="urn:microsoft.com/office/officeart/2005/8/layout/vList2"/>
    <dgm:cxn modelId="{971F0CC3-3FB5-4382-9DBA-2F30DACCC4F5}" srcId="{DD54ADFB-39D6-4518-A824-9145540E29C7}" destId="{76C1FDE6-693A-4814-A58F-8607E0A714C9}" srcOrd="3" destOrd="0" parTransId="{B66D7B33-F48B-4E83-9545-E6022300501D}" sibTransId="{95F6594C-9227-484F-A0C4-FE8667EBA712}"/>
    <dgm:cxn modelId="{0C1DBFC6-32C6-47F5-80E5-C021704A1E90}" type="presOf" srcId="{2D649850-56FC-4A37-9E17-C67609FDED80}" destId="{6475216A-45C3-44D6-BAB1-98E76DFCFC9F}" srcOrd="0" destOrd="0" presId="urn:microsoft.com/office/officeart/2005/8/layout/vList2"/>
    <dgm:cxn modelId="{8DE51DC8-4DAA-4FC3-8895-04DF131CA04B}" type="presOf" srcId="{1BEFB543-7BEA-4CF9-8E78-37EB9997020B}" destId="{255A9F2E-2FAC-4E9B-872E-EC397975B861}" srcOrd="0" destOrd="0" presId="urn:microsoft.com/office/officeart/2005/8/layout/vList2"/>
    <dgm:cxn modelId="{FE6242CF-0CB0-4839-BAAE-B2826BFB8BB8}" srcId="{DD54ADFB-39D6-4518-A824-9145540E29C7}" destId="{2D649850-56FC-4A37-9E17-C67609FDED80}" srcOrd="4" destOrd="0" parTransId="{06AA0E44-B89E-483A-8024-9F32D89E97ED}" sibTransId="{17453375-074C-4B72-ABD1-384C33036AEC}"/>
    <dgm:cxn modelId="{581DB4D9-1EA2-4744-A7AD-94E767928CA5}" srcId="{DD54ADFB-39D6-4518-A824-9145540E29C7}" destId="{7F0F663C-0E96-44F8-95AC-92CBCD7C9FE4}" srcOrd="2" destOrd="0" parTransId="{37D577FA-141E-47C7-8ED4-8B8AFE762286}" sibTransId="{9451C363-8517-4F4B-9FA6-C9542092C233}"/>
    <dgm:cxn modelId="{C96682FA-6C71-4B78-8F2B-225BE08D8415}" type="presOf" srcId="{7F0F663C-0E96-44F8-95AC-92CBCD7C9FE4}" destId="{E08EFD73-A3AB-4D5A-A92C-DD86D08E0298}" srcOrd="0" destOrd="0" presId="urn:microsoft.com/office/officeart/2005/8/layout/vList2"/>
    <dgm:cxn modelId="{C894D495-EFD2-4547-8E41-718A60CD3E42}" type="presParOf" srcId="{4F2D1575-1463-44CE-88A5-03DAC0BAD9B3}" destId="{5486178F-0524-44F5-9E8F-03477B0A48B2}" srcOrd="0" destOrd="0" presId="urn:microsoft.com/office/officeart/2005/8/layout/vList2"/>
    <dgm:cxn modelId="{00A9597E-46AB-4B17-BC8C-F76E3C14E7E9}" type="presParOf" srcId="{4F2D1575-1463-44CE-88A5-03DAC0BAD9B3}" destId="{D908C964-10E2-4246-9F1A-771077A8FBDF}" srcOrd="1" destOrd="0" presId="urn:microsoft.com/office/officeart/2005/8/layout/vList2"/>
    <dgm:cxn modelId="{1059A555-C17A-4D88-AE07-5197229BBDB7}" type="presParOf" srcId="{4F2D1575-1463-44CE-88A5-03DAC0BAD9B3}" destId="{3C41D5F1-4C00-488C-BD73-E43510876695}" srcOrd="2" destOrd="0" presId="urn:microsoft.com/office/officeart/2005/8/layout/vList2"/>
    <dgm:cxn modelId="{F4FCE5ED-80E1-40F0-8772-636F6233C983}" type="presParOf" srcId="{4F2D1575-1463-44CE-88A5-03DAC0BAD9B3}" destId="{953C13AE-342B-4447-8913-94EEA4EE841C}" srcOrd="3" destOrd="0" presId="urn:microsoft.com/office/officeart/2005/8/layout/vList2"/>
    <dgm:cxn modelId="{CE74CC33-537D-4D85-AF36-40C659FD8A72}" type="presParOf" srcId="{4F2D1575-1463-44CE-88A5-03DAC0BAD9B3}" destId="{E08EFD73-A3AB-4D5A-A92C-DD86D08E0298}" srcOrd="4" destOrd="0" presId="urn:microsoft.com/office/officeart/2005/8/layout/vList2"/>
    <dgm:cxn modelId="{5995492F-2AF7-4112-A10B-D9EC26EBBFFB}" type="presParOf" srcId="{4F2D1575-1463-44CE-88A5-03DAC0BAD9B3}" destId="{533DDF03-1552-4279-B019-61B0F3458645}" srcOrd="5" destOrd="0" presId="urn:microsoft.com/office/officeart/2005/8/layout/vList2"/>
    <dgm:cxn modelId="{5F9AA94E-C572-4466-A281-F376B9E49EA3}" type="presParOf" srcId="{4F2D1575-1463-44CE-88A5-03DAC0BAD9B3}" destId="{1D4E382A-784A-4731-B6F4-7276F39573F8}" srcOrd="6" destOrd="0" presId="urn:microsoft.com/office/officeart/2005/8/layout/vList2"/>
    <dgm:cxn modelId="{5ECB9FE4-1C44-49E2-8954-9B646F651019}" type="presParOf" srcId="{4F2D1575-1463-44CE-88A5-03DAC0BAD9B3}" destId="{BBA0C15C-4E4E-4A4D-B52F-5054FAAFB522}" srcOrd="7" destOrd="0" presId="urn:microsoft.com/office/officeart/2005/8/layout/vList2"/>
    <dgm:cxn modelId="{027DB896-DF41-43C9-A2B3-A29FF8704C32}" type="presParOf" srcId="{4F2D1575-1463-44CE-88A5-03DAC0BAD9B3}" destId="{6475216A-45C3-44D6-BAB1-98E76DFCFC9F}" srcOrd="8" destOrd="0" presId="urn:microsoft.com/office/officeart/2005/8/layout/vList2"/>
    <dgm:cxn modelId="{C58C6584-E210-44B5-8C25-E20850C00A67}" type="presParOf" srcId="{4F2D1575-1463-44CE-88A5-03DAC0BAD9B3}" destId="{E1331E64-A5A2-4CE6-A4D1-C1650B1555AF}" srcOrd="9" destOrd="0" presId="urn:microsoft.com/office/officeart/2005/8/layout/vList2"/>
    <dgm:cxn modelId="{084FD907-173F-4E0B-BF29-338BF34140E5}" type="presParOf" srcId="{4F2D1575-1463-44CE-88A5-03DAC0BAD9B3}" destId="{255A9F2E-2FAC-4E9B-872E-EC397975B86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CBA535-929F-4109-9C9E-515D183222A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205028-08F2-46B2-BD3F-655373246A39}">
      <dgm:prSet/>
      <dgm:spPr/>
      <dgm:t>
        <a:bodyPr/>
        <a:lstStyle/>
        <a:p>
          <a:r>
            <a:rPr lang="en-US"/>
            <a:t>Bilangan Logika</a:t>
          </a:r>
        </a:p>
      </dgm:t>
    </dgm:pt>
    <dgm:pt modelId="{F06EED1A-DDC5-4255-9F54-4BB555DF3B41}" type="parTrans" cxnId="{A14EF328-BEF4-447E-8A2A-0CC92B0068CC}">
      <dgm:prSet/>
      <dgm:spPr/>
      <dgm:t>
        <a:bodyPr/>
        <a:lstStyle/>
        <a:p>
          <a:endParaRPr lang="en-US"/>
        </a:p>
      </dgm:t>
    </dgm:pt>
    <dgm:pt modelId="{3D742C0E-F3BD-40D4-8C62-11D8419E4D98}" type="sibTrans" cxnId="{A14EF328-BEF4-447E-8A2A-0CC92B0068CC}">
      <dgm:prSet/>
      <dgm:spPr/>
      <dgm:t>
        <a:bodyPr/>
        <a:lstStyle/>
        <a:p>
          <a:endParaRPr lang="en-US"/>
        </a:p>
      </dgm:t>
    </dgm:pt>
    <dgm:pt modelId="{816F6574-2F63-43F1-A52A-B6187F03E51F}">
      <dgm:prSet/>
      <dgm:spPr/>
      <dgm:t>
        <a:bodyPr/>
        <a:lstStyle/>
        <a:p>
          <a:r>
            <a:rPr lang="en-US"/>
            <a:t>Bilangan Bulat</a:t>
          </a:r>
        </a:p>
      </dgm:t>
    </dgm:pt>
    <dgm:pt modelId="{7418B3A2-7003-4EA6-B546-A9BB75F2B28B}" type="parTrans" cxnId="{241CF939-DF29-4DBB-962E-F94AFE610C86}">
      <dgm:prSet/>
      <dgm:spPr/>
      <dgm:t>
        <a:bodyPr/>
        <a:lstStyle/>
        <a:p>
          <a:endParaRPr lang="en-US"/>
        </a:p>
      </dgm:t>
    </dgm:pt>
    <dgm:pt modelId="{4238DB44-890E-4412-ACF0-D981CDB884D2}" type="sibTrans" cxnId="{241CF939-DF29-4DBB-962E-F94AFE610C86}">
      <dgm:prSet/>
      <dgm:spPr/>
      <dgm:t>
        <a:bodyPr/>
        <a:lstStyle/>
        <a:p>
          <a:endParaRPr lang="en-US"/>
        </a:p>
      </dgm:t>
    </dgm:pt>
    <dgm:pt modelId="{8154A3BF-7739-4507-9FAB-F705DFA080B8}">
      <dgm:prSet/>
      <dgm:spPr/>
      <dgm:t>
        <a:bodyPr/>
        <a:lstStyle/>
        <a:p>
          <a:r>
            <a:rPr lang="en-US"/>
            <a:t>Bilangan Riil</a:t>
          </a:r>
        </a:p>
      </dgm:t>
    </dgm:pt>
    <dgm:pt modelId="{A7228AD7-89B4-4EF8-8240-CEFB4DCD098E}" type="parTrans" cxnId="{85E9452D-AECC-496B-B570-4D9AB4840258}">
      <dgm:prSet/>
      <dgm:spPr/>
      <dgm:t>
        <a:bodyPr/>
        <a:lstStyle/>
        <a:p>
          <a:endParaRPr lang="en-US"/>
        </a:p>
      </dgm:t>
    </dgm:pt>
    <dgm:pt modelId="{6DA56063-3323-45F0-933C-47BD9AC17667}" type="sibTrans" cxnId="{85E9452D-AECC-496B-B570-4D9AB4840258}">
      <dgm:prSet/>
      <dgm:spPr/>
      <dgm:t>
        <a:bodyPr/>
        <a:lstStyle/>
        <a:p>
          <a:endParaRPr lang="en-US"/>
        </a:p>
      </dgm:t>
    </dgm:pt>
    <dgm:pt modelId="{EA6C285B-E111-4890-99A6-33C156281B85}">
      <dgm:prSet/>
      <dgm:spPr/>
      <dgm:t>
        <a:bodyPr/>
        <a:lstStyle/>
        <a:p>
          <a:r>
            <a:rPr lang="en-US"/>
            <a:t>String</a:t>
          </a:r>
        </a:p>
      </dgm:t>
    </dgm:pt>
    <dgm:pt modelId="{C842175D-F66F-4576-BA9F-43AA2CAAE718}" type="parTrans" cxnId="{1945474E-9344-4CE4-AEB8-4CEAFB35D349}">
      <dgm:prSet/>
      <dgm:spPr/>
      <dgm:t>
        <a:bodyPr/>
        <a:lstStyle/>
        <a:p>
          <a:endParaRPr lang="en-US"/>
        </a:p>
      </dgm:t>
    </dgm:pt>
    <dgm:pt modelId="{CB4AA412-452A-48E7-B6FA-8E82F8FF870C}" type="sibTrans" cxnId="{1945474E-9344-4CE4-AEB8-4CEAFB35D349}">
      <dgm:prSet/>
      <dgm:spPr/>
      <dgm:t>
        <a:bodyPr/>
        <a:lstStyle/>
        <a:p>
          <a:endParaRPr lang="en-US"/>
        </a:p>
      </dgm:t>
    </dgm:pt>
    <dgm:pt modelId="{53B66892-FA2D-42F1-93D1-098CF3291CE1}" type="pres">
      <dgm:prSet presAssocID="{33CBA535-929F-4109-9C9E-515D183222A2}" presName="vert0" presStyleCnt="0">
        <dgm:presLayoutVars>
          <dgm:dir/>
          <dgm:animOne val="branch"/>
          <dgm:animLvl val="lvl"/>
        </dgm:presLayoutVars>
      </dgm:prSet>
      <dgm:spPr/>
    </dgm:pt>
    <dgm:pt modelId="{143F17D4-E901-437D-894C-C7797A4E81B9}" type="pres">
      <dgm:prSet presAssocID="{5D205028-08F2-46B2-BD3F-655373246A39}" presName="thickLine" presStyleLbl="alignNode1" presStyleIdx="0" presStyleCnt="4"/>
      <dgm:spPr/>
    </dgm:pt>
    <dgm:pt modelId="{516C440B-F23D-40B9-A26A-9BC87E87208F}" type="pres">
      <dgm:prSet presAssocID="{5D205028-08F2-46B2-BD3F-655373246A39}" presName="horz1" presStyleCnt="0"/>
      <dgm:spPr/>
    </dgm:pt>
    <dgm:pt modelId="{D5566970-CC07-4084-B4AD-47B02CA4C5ED}" type="pres">
      <dgm:prSet presAssocID="{5D205028-08F2-46B2-BD3F-655373246A39}" presName="tx1" presStyleLbl="revTx" presStyleIdx="0" presStyleCnt="4"/>
      <dgm:spPr/>
    </dgm:pt>
    <dgm:pt modelId="{B5EAEC00-19B6-483B-A1F0-3855120681AA}" type="pres">
      <dgm:prSet presAssocID="{5D205028-08F2-46B2-BD3F-655373246A39}" presName="vert1" presStyleCnt="0"/>
      <dgm:spPr/>
    </dgm:pt>
    <dgm:pt modelId="{4C791A6F-5212-49FE-A03E-86AF21218A0E}" type="pres">
      <dgm:prSet presAssocID="{816F6574-2F63-43F1-A52A-B6187F03E51F}" presName="thickLine" presStyleLbl="alignNode1" presStyleIdx="1" presStyleCnt="4"/>
      <dgm:spPr/>
    </dgm:pt>
    <dgm:pt modelId="{F2D600F4-7807-443A-8128-34E2B6C5879D}" type="pres">
      <dgm:prSet presAssocID="{816F6574-2F63-43F1-A52A-B6187F03E51F}" presName="horz1" presStyleCnt="0"/>
      <dgm:spPr/>
    </dgm:pt>
    <dgm:pt modelId="{EEF576DD-4C41-472D-90A6-7226B5B11C4A}" type="pres">
      <dgm:prSet presAssocID="{816F6574-2F63-43F1-A52A-B6187F03E51F}" presName="tx1" presStyleLbl="revTx" presStyleIdx="1" presStyleCnt="4"/>
      <dgm:spPr/>
    </dgm:pt>
    <dgm:pt modelId="{C2D00A69-5749-4402-9B66-2C4EF0B9EC2F}" type="pres">
      <dgm:prSet presAssocID="{816F6574-2F63-43F1-A52A-B6187F03E51F}" presName="vert1" presStyleCnt="0"/>
      <dgm:spPr/>
    </dgm:pt>
    <dgm:pt modelId="{C0FEA325-BFFA-466D-A87E-93EC3823B5EF}" type="pres">
      <dgm:prSet presAssocID="{8154A3BF-7739-4507-9FAB-F705DFA080B8}" presName="thickLine" presStyleLbl="alignNode1" presStyleIdx="2" presStyleCnt="4"/>
      <dgm:spPr/>
    </dgm:pt>
    <dgm:pt modelId="{282AF152-F38E-4B31-B093-24D36F6CB291}" type="pres">
      <dgm:prSet presAssocID="{8154A3BF-7739-4507-9FAB-F705DFA080B8}" presName="horz1" presStyleCnt="0"/>
      <dgm:spPr/>
    </dgm:pt>
    <dgm:pt modelId="{BAA35FEB-BD04-4AF2-B974-7DB678022AE7}" type="pres">
      <dgm:prSet presAssocID="{8154A3BF-7739-4507-9FAB-F705DFA080B8}" presName="tx1" presStyleLbl="revTx" presStyleIdx="2" presStyleCnt="4"/>
      <dgm:spPr/>
    </dgm:pt>
    <dgm:pt modelId="{520A54DE-2A72-445A-B7FF-DF9EE4EBA297}" type="pres">
      <dgm:prSet presAssocID="{8154A3BF-7739-4507-9FAB-F705DFA080B8}" presName="vert1" presStyleCnt="0"/>
      <dgm:spPr/>
    </dgm:pt>
    <dgm:pt modelId="{A2F868AA-F9FB-43C7-933E-EAA5B266C8D1}" type="pres">
      <dgm:prSet presAssocID="{EA6C285B-E111-4890-99A6-33C156281B85}" presName="thickLine" presStyleLbl="alignNode1" presStyleIdx="3" presStyleCnt="4"/>
      <dgm:spPr/>
    </dgm:pt>
    <dgm:pt modelId="{525B7569-A6EA-4134-BFAB-3B9474BF9CAE}" type="pres">
      <dgm:prSet presAssocID="{EA6C285B-E111-4890-99A6-33C156281B85}" presName="horz1" presStyleCnt="0"/>
      <dgm:spPr/>
    </dgm:pt>
    <dgm:pt modelId="{82DF5F17-9B04-4AF1-B11F-972CA3915DFC}" type="pres">
      <dgm:prSet presAssocID="{EA6C285B-E111-4890-99A6-33C156281B85}" presName="tx1" presStyleLbl="revTx" presStyleIdx="3" presStyleCnt="4"/>
      <dgm:spPr/>
    </dgm:pt>
    <dgm:pt modelId="{6FAB6D4B-A2CC-41A2-91BD-75C31D1B5FB9}" type="pres">
      <dgm:prSet presAssocID="{EA6C285B-E111-4890-99A6-33C156281B85}" presName="vert1" presStyleCnt="0"/>
      <dgm:spPr/>
    </dgm:pt>
  </dgm:ptLst>
  <dgm:cxnLst>
    <dgm:cxn modelId="{A14EF328-BEF4-447E-8A2A-0CC92B0068CC}" srcId="{33CBA535-929F-4109-9C9E-515D183222A2}" destId="{5D205028-08F2-46B2-BD3F-655373246A39}" srcOrd="0" destOrd="0" parTransId="{F06EED1A-DDC5-4255-9F54-4BB555DF3B41}" sibTransId="{3D742C0E-F3BD-40D4-8C62-11D8419E4D98}"/>
    <dgm:cxn modelId="{85E9452D-AECC-496B-B570-4D9AB4840258}" srcId="{33CBA535-929F-4109-9C9E-515D183222A2}" destId="{8154A3BF-7739-4507-9FAB-F705DFA080B8}" srcOrd="2" destOrd="0" parTransId="{A7228AD7-89B4-4EF8-8240-CEFB4DCD098E}" sibTransId="{6DA56063-3323-45F0-933C-47BD9AC17667}"/>
    <dgm:cxn modelId="{AFA51930-A8B8-4080-906C-30743FE26024}" type="presOf" srcId="{816F6574-2F63-43F1-A52A-B6187F03E51F}" destId="{EEF576DD-4C41-472D-90A6-7226B5B11C4A}" srcOrd="0" destOrd="0" presId="urn:microsoft.com/office/officeart/2008/layout/LinedList"/>
    <dgm:cxn modelId="{241CF939-DF29-4DBB-962E-F94AFE610C86}" srcId="{33CBA535-929F-4109-9C9E-515D183222A2}" destId="{816F6574-2F63-43F1-A52A-B6187F03E51F}" srcOrd="1" destOrd="0" parTransId="{7418B3A2-7003-4EA6-B546-A9BB75F2B28B}" sibTransId="{4238DB44-890E-4412-ACF0-D981CDB884D2}"/>
    <dgm:cxn modelId="{1E34656A-8664-4BB9-AE49-AC4E09F3BA18}" type="presOf" srcId="{EA6C285B-E111-4890-99A6-33C156281B85}" destId="{82DF5F17-9B04-4AF1-B11F-972CA3915DFC}" srcOrd="0" destOrd="0" presId="urn:microsoft.com/office/officeart/2008/layout/LinedList"/>
    <dgm:cxn modelId="{0875C64D-B4F5-429D-85A2-B34033212A26}" type="presOf" srcId="{8154A3BF-7739-4507-9FAB-F705DFA080B8}" destId="{BAA35FEB-BD04-4AF2-B974-7DB678022AE7}" srcOrd="0" destOrd="0" presId="urn:microsoft.com/office/officeart/2008/layout/LinedList"/>
    <dgm:cxn modelId="{1945474E-9344-4CE4-AEB8-4CEAFB35D349}" srcId="{33CBA535-929F-4109-9C9E-515D183222A2}" destId="{EA6C285B-E111-4890-99A6-33C156281B85}" srcOrd="3" destOrd="0" parTransId="{C842175D-F66F-4576-BA9F-43AA2CAAE718}" sibTransId="{CB4AA412-452A-48E7-B6FA-8E82F8FF870C}"/>
    <dgm:cxn modelId="{521D09C5-2F96-4750-AD11-D69FD6C1ECE7}" type="presOf" srcId="{5D205028-08F2-46B2-BD3F-655373246A39}" destId="{D5566970-CC07-4084-B4AD-47B02CA4C5ED}" srcOrd="0" destOrd="0" presId="urn:microsoft.com/office/officeart/2008/layout/LinedList"/>
    <dgm:cxn modelId="{78FA7CEC-4B2B-48F4-83D5-0207B2BAB827}" type="presOf" srcId="{33CBA535-929F-4109-9C9E-515D183222A2}" destId="{53B66892-FA2D-42F1-93D1-098CF3291CE1}" srcOrd="0" destOrd="0" presId="urn:microsoft.com/office/officeart/2008/layout/LinedList"/>
    <dgm:cxn modelId="{2B1D8CED-9F57-4F20-9E25-405D10D1D991}" type="presParOf" srcId="{53B66892-FA2D-42F1-93D1-098CF3291CE1}" destId="{143F17D4-E901-437D-894C-C7797A4E81B9}" srcOrd="0" destOrd="0" presId="urn:microsoft.com/office/officeart/2008/layout/LinedList"/>
    <dgm:cxn modelId="{99FA83CE-402D-4151-8291-877CA470B2DC}" type="presParOf" srcId="{53B66892-FA2D-42F1-93D1-098CF3291CE1}" destId="{516C440B-F23D-40B9-A26A-9BC87E87208F}" srcOrd="1" destOrd="0" presId="urn:microsoft.com/office/officeart/2008/layout/LinedList"/>
    <dgm:cxn modelId="{71360201-3318-45F2-8F21-25C2AE75D2AB}" type="presParOf" srcId="{516C440B-F23D-40B9-A26A-9BC87E87208F}" destId="{D5566970-CC07-4084-B4AD-47B02CA4C5ED}" srcOrd="0" destOrd="0" presId="urn:microsoft.com/office/officeart/2008/layout/LinedList"/>
    <dgm:cxn modelId="{5993F965-E7AD-4B60-8289-C0D3ACA340F0}" type="presParOf" srcId="{516C440B-F23D-40B9-A26A-9BC87E87208F}" destId="{B5EAEC00-19B6-483B-A1F0-3855120681AA}" srcOrd="1" destOrd="0" presId="urn:microsoft.com/office/officeart/2008/layout/LinedList"/>
    <dgm:cxn modelId="{0373FBE7-C20D-44FB-BD83-25F17B468C8F}" type="presParOf" srcId="{53B66892-FA2D-42F1-93D1-098CF3291CE1}" destId="{4C791A6F-5212-49FE-A03E-86AF21218A0E}" srcOrd="2" destOrd="0" presId="urn:microsoft.com/office/officeart/2008/layout/LinedList"/>
    <dgm:cxn modelId="{60FDBFED-B5F4-4057-B625-D157002D4EC5}" type="presParOf" srcId="{53B66892-FA2D-42F1-93D1-098CF3291CE1}" destId="{F2D600F4-7807-443A-8128-34E2B6C5879D}" srcOrd="3" destOrd="0" presId="urn:microsoft.com/office/officeart/2008/layout/LinedList"/>
    <dgm:cxn modelId="{33D3AF00-8C3C-464E-9B1B-54F66D9DA96E}" type="presParOf" srcId="{F2D600F4-7807-443A-8128-34E2B6C5879D}" destId="{EEF576DD-4C41-472D-90A6-7226B5B11C4A}" srcOrd="0" destOrd="0" presId="urn:microsoft.com/office/officeart/2008/layout/LinedList"/>
    <dgm:cxn modelId="{41D9F4C3-345D-4B1A-822A-D64733E3EB93}" type="presParOf" srcId="{F2D600F4-7807-443A-8128-34E2B6C5879D}" destId="{C2D00A69-5749-4402-9B66-2C4EF0B9EC2F}" srcOrd="1" destOrd="0" presId="urn:microsoft.com/office/officeart/2008/layout/LinedList"/>
    <dgm:cxn modelId="{C6605FE3-F71D-44FB-A0A2-731372F51011}" type="presParOf" srcId="{53B66892-FA2D-42F1-93D1-098CF3291CE1}" destId="{C0FEA325-BFFA-466D-A87E-93EC3823B5EF}" srcOrd="4" destOrd="0" presId="urn:microsoft.com/office/officeart/2008/layout/LinedList"/>
    <dgm:cxn modelId="{C6575249-9643-4574-80E2-500F48B58E21}" type="presParOf" srcId="{53B66892-FA2D-42F1-93D1-098CF3291CE1}" destId="{282AF152-F38E-4B31-B093-24D36F6CB291}" srcOrd="5" destOrd="0" presId="urn:microsoft.com/office/officeart/2008/layout/LinedList"/>
    <dgm:cxn modelId="{F0D1AA30-C3D0-4AE3-A9F9-408ABD48F14E}" type="presParOf" srcId="{282AF152-F38E-4B31-B093-24D36F6CB291}" destId="{BAA35FEB-BD04-4AF2-B974-7DB678022AE7}" srcOrd="0" destOrd="0" presId="urn:microsoft.com/office/officeart/2008/layout/LinedList"/>
    <dgm:cxn modelId="{EC8209C3-AFBA-40E2-B913-BF499CDC7A4A}" type="presParOf" srcId="{282AF152-F38E-4B31-B093-24D36F6CB291}" destId="{520A54DE-2A72-445A-B7FF-DF9EE4EBA297}" srcOrd="1" destOrd="0" presId="urn:microsoft.com/office/officeart/2008/layout/LinedList"/>
    <dgm:cxn modelId="{15BAFDAE-46AC-4C80-B75C-DBF4D0ADE58F}" type="presParOf" srcId="{53B66892-FA2D-42F1-93D1-098CF3291CE1}" destId="{A2F868AA-F9FB-43C7-933E-EAA5B266C8D1}" srcOrd="6" destOrd="0" presId="urn:microsoft.com/office/officeart/2008/layout/LinedList"/>
    <dgm:cxn modelId="{05BFF6AB-CEB9-4E00-9018-3198E3ED4515}" type="presParOf" srcId="{53B66892-FA2D-42F1-93D1-098CF3291CE1}" destId="{525B7569-A6EA-4134-BFAB-3B9474BF9CAE}" srcOrd="7" destOrd="0" presId="urn:microsoft.com/office/officeart/2008/layout/LinedList"/>
    <dgm:cxn modelId="{BA091409-A18F-4E6B-919C-673FE8486502}" type="presParOf" srcId="{525B7569-A6EA-4134-BFAB-3B9474BF9CAE}" destId="{82DF5F17-9B04-4AF1-B11F-972CA3915DFC}" srcOrd="0" destOrd="0" presId="urn:microsoft.com/office/officeart/2008/layout/LinedList"/>
    <dgm:cxn modelId="{BBCDC6CF-AF5A-44EF-9066-4BA5AE5B9D55}" type="presParOf" srcId="{525B7569-A6EA-4134-BFAB-3B9474BF9CAE}" destId="{6FAB6D4B-A2CC-41A2-91BD-75C31D1B5F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895853-E71C-47DB-93D3-1CA62563A9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BDC971-DD72-40AF-9113-AF9213DC0BBC}">
      <dgm:prSet/>
      <dgm:spPr/>
      <dgm:t>
        <a:bodyPr/>
        <a:lstStyle/>
        <a:p>
          <a:r>
            <a:rPr lang="en-US"/>
            <a:t>Bilangan yang tidak mengandung pecahan decimal, misal 34, 8, 1023,dst.</a:t>
          </a:r>
        </a:p>
      </dgm:t>
    </dgm:pt>
    <dgm:pt modelId="{0F5C6DEE-2632-467A-AC63-BA0B8EEB5D84}" type="parTrans" cxnId="{62ABBEC9-B393-440F-BCBE-6B091F2E2EBB}">
      <dgm:prSet/>
      <dgm:spPr/>
      <dgm:t>
        <a:bodyPr/>
        <a:lstStyle/>
        <a:p>
          <a:endParaRPr lang="en-US"/>
        </a:p>
      </dgm:t>
    </dgm:pt>
    <dgm:pt modelId="{8F049BB6-0096-4641-A65C-CD22B4E9745C}" type="sibTrans" cxnId="{62ABBEC9-B393-440F-BCBE-6B091F2E2EBB}">
      <dgm:prSet/>
      <dgm:spPr/>
      <dgm:t>
        <a:bodyPr/>
        <a:lstStyle/>
        <a:p>
          <a:endParaRPr lang="en-US"/>
        </a:p>
      </dgm:t>
    </dgm:pt>
    <dgm:pt modelId="{A0F286A4-AE20-4F1F-8118-0D60B21294B7}">
      <dgm:prSet/>
      <dgm:spPr/>
      <dgm:t>
        <a:bodyPr/>
        <a:lstStyle/>
        <a:p>
          <a:r>
            <a:rPr lang="en-US"/>
            <a:t>Nama Tipe bilangan adalah </a:t>
          </a:r>
          <a:r>
            <a:rPr lang="en-US" b="1"/>
            <a:t>interger</a:t>
          </a:r>
          <a:endParaRPr lang="en-US"/>
        </a:p>
      </dgm:t>
    </dgm:pt>
    <dgm:pt modelId="{1996C75D-96AC-435E-B828-0C2BDD14304A}" type="parTrans" cxnId="{85D86AD2-0498-4BBF-A611-CA6BFCC11DC8}">
      <dgm:prSet/>
      <dgm:spPr/>
      <dgm:t>
        <a:bodyPr/>
        <a:lstStyle/>
        <a:p>
          <a:endParaRPr lang="en-US"/>
        </a:p>
      </dgm:t>
    </dgm:pt>
    <dgm:pt modelId="{D486CC44-3FE8-4403-9296-85929F414F40}" type="sibTrans" cxnId="{85D86AD2-0498-4BBF-A611-CA6BFCC11DC8}">
      <dgm:prSet/>
      <dgm:spPr/>
      <dgm:t>
        <a:bodyPr/>
        <a:lstStyle/>
        <a:p>
          <a:endParaRPr lang="en-US"/>
        </a:p>
      </dgm:t>
    </dgm:pt>
    <dgm:pt modelId="{071AD815-17DE-4C26-A0DB-63122CB58B71}" type="pres">
      <dgm:prSet presAssocID="{1B895853-E71C-47DB-93D3-1CA62563A98C}" presName="linear" presStyleCnt="0">
        <dgm:presLayoutVars>
          <dgm:animLvl val="lvl"/>
          <dgm:resizeHandles val="exact"/>
        </dgm:presLayoutVars>
      </dgm:prSet>
      <dgm:spPr/>
    </dgm:pt>
    <dgm:pt modelId="{1E6227AF-C143-453A-9589-2579DCB1BC0D}" type="pres">
      <dgm:prSet presAssocID="{78BDC971-DD72-40AF-9113-AF9213DC0BB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9D9032B-10FB-4EB5-B35B-E8B826E82F96}" type="pres">
      <dgm:prSet presAssocID="{8F049BB6-0096-4641-A65C-CD22B4E9745C}" presName="spacer" presStyleCnt="0"/>
      <dgm:spPr/>
    </dgm:pt>
    <dgm:pt modelId="{24DBAE21-A819-47D2-B1B7-808DDFB39534}" type="pres">
      <dgm:prSet presAssocID="{A0F286A4-AE20-4F1F-8118-0D60B21294B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C752928-ACA0-43CA-BCEA-74850CBDC9F1}" type="presOf" srcId="{78BDC971-DD72-40AF-9113-AF9213DC0BBC}" destId="{1E6227AF-C143-453A-9589-2579DCB1BC0D}" srcOrd="0" destOrd="0" presId="urn:microsoft.com/office/officeart/2005/8/layout/vList2"/>
    <dgm:cxn modelId="{4B691589-F6C6-42B2-BAB4-49AAA4833F58}" type="presOf" srcId="{A0F286A4-AE20-4F1F-8118-0D60B21294B7}" destId="{24DBAE21-A819-47D2-B1B7-808DDFB39534}" srcOrd="0" destOrd="0" presId="urn:microsoft.com/office/officeart/2005/8/layout/vList2"/>
    <dgm:cxn modelId="{62ABBEC9-B393-440F-BCBE-6B091F2E2EBB}" srcId="{1B895853-E71C-47DB-93D3-1CA62563A98C}" destId="{78BDC971-DD72-40AF-9113-AF9213DC0BBC}" srcOrd="0" destOrd="0" parTransId="{0F5C6DEE-2632-467A-AC63-BA0B8EEB5D84}" sibTransId="{8F049BB6-0096-4641-A65C-CD22B4E9745C}"/>
    <dgm:cxn modelId="{85D86AD2-0498-4BBF-A611-CA6BFCC11DC8}" srcId="{1B895853-E71C-47DB-93D3-1CA62563A98C}" destId="{A0F286A4-AE20-4F1F-8118-0D60B21294B7}" srcOrd="1" destOrd="0" parTransId="{1996C75D-96AC-435E-B828-0C2BDD14304A}" sibTransId="{D486CC44-3FE8-4403-9296-85929F414F40}"/>
    <dgm:cxn modelId="{6BC7D8EB-A0A3-466B-8897-5C0B86FDF572}" type="presOf" srcId="{1B895853-E71C-47DB-93D3-1CA62563A98C}" destId="{071AD815-17DE-4C26-A0DB-63122CB58B71}" srcOrd="0" destOrd="0" presId="urn:microsoft.com/office/officeart/2005/8/layout/vList2"/>
    <dgm:cxn modelId="{F42E743A-8696-4A29-BDBD-CDC7152F379E}" type="presParOf" srcId="{071AD815-17DE-4C26-A0DB-63122CB58B71}" destId="{1E6227AF-C143-453A-9589-2579DCB1BC0D}" srcOrd="0" destOrd="0" presId="urn:microsoft.com/office/officeart/2005/8/layout/vList2"/>
    <dgm:cxn modelId="{8789A9CF-3C33-4B90-B636-54055A1E2628}" type="presParOf" srcId="{071AD815-17DE-4C26-A0DB-63122CB58B71}" destId="{49D9032B-10FB-4EB5-B35B-E8B826E82F96}" srcOrd="1" destOrd="0" presId="urn:microsoft.com/office/officeart/2005/8/layout/vList2"/>
    <dgm:cxn modelId="{785324C1-208D-47BF-B136-90C4F880BB49}" type="presParOf" srcId="{071AD815-17DE-4C26-A0DB-63122CB58B71}" destId="{24DBAE21-A819-47D2-B1B7-808DDFB395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757D7B-174D-46E8-9D4C-D1838C9AFB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106319-8729-41E9-A783-F700D8B35488}">
      <dgm:prSet/>
      <dgm:spPr/>
      <dgm:t>
        <a:bodyPr/>
        <a:lstStyle/>
        <a:p>
          <a:r>
            <a:rPr lang="en-US"/>
            <a:t>Bilangan yang mengandung pecahan desima, misal 3.65, 0.24,0.0003, dst.</a:t>
          </a:r>
        </a:p>
      </dgm:t>
    </dgm:pt>
    <dgm:pt modelId="{352B9F15-2EB6-4665-81D4-DCF0B7D5FD77}" type="parTrans" cxnId="{4BBDF8C4-C4AA-4D3E-830E-1FEA2DF18564}">
      <dgm:prSet/>
      <dgm:spPr/>
      <dgm:t>
        <a:bodyPr/>
        <a:lstStyle/>
        <a:p>
          <a:endParaRPr lang="en-US"/>
        </a:p>
      </dgm:t>
    </dgm:pt>
    <dgm:pt modelId="{672F5886-EB89-4AC0-954C-307CD1F59F03}" type="sibTrans" cxnId="{4BBDF8C4-C4AA-4D3E-830E-1FEA2DF18564}">
      <dgm:prSet/>
      <dgm:spPr/>
      <dgm:t>
        <a:bodyPr/>
        <a:lstStyle/>
        <a:p>
          <a:endParaRPr lang="en-US"/>
        </a:p>
      </dgm:t>
    </dgm:pt>
    <dgm:pt modelId="{01C42E16-2D34-4FA8-8793-100B58061696}">
      <dgm:prSet/>
      <dgm:spPr/>
      <dgm:t>
        <a:bodyPr/>
        <a:lstStyle/>
        <a:p>
          <a:r>
            <a:rPr lang="en-US"/>
            <a:t>Nama Tipe bilangan adalah </a:t>
          </a:r>
          <a:r>
            <a:rPr lang="en-US" b="1"/>
            <a:t>real</a:t>
          </a:r>
          <a:r>
            <a:rPr lang="en-US"/>
            <a:t> (atau disebut dengan floating-point)</a:t>
          </a:r>
        </a:p>
      </dgm:t>
    </dgm:pt>
    <dgm:pt modelId="{1168245C-BBF8-4876-B011-43EDF35F1694}" type="parTrans" cxnId="{5954935D-3878-4D26-BBC1-BE4964707B96}">
      <dgm:prSet/>
      <dgm:spPr/>
      <dgm:t>
        <a:bodyPr/>
        <a:lstStyle/>
        <a:p>
          <a:endParaRPr lang="en-US"/>
        </a:p>
      </dgm:t>
    </dgm:pt>
    <dgm:pt modelId="{4FB8AF03-172F-4891-80FE-C193E59E4982}" type="sibTrans" cxnId="{5954935D-3878-4D26-BBC1-BE4964707B96}">
      <dgm:prSet/>
      <dgm:spPr/>
      <dgm:t>
        <a:bodyPr/>
        <a:lstStyle/>
        <a:p>
          <a:endParaRPr lang="en-US"/>
        </a:p>
      </dgm:t>
    </dgm:pt>
    <dgm:pt modelId="{992EABB4-267A-4FD6-B218-65700C9E7F10}" type="pres">
      <dgm:prSet presAssocID="{D0757D7B-174D-46E8-9D4C-D1838C9AFBDF}" presName="linear" presStyleCnt="0">
        <dgm:presLayoutVars>
          <dgm:animLvl val="lvl"/>
          <dgm:resizeHandles val="exact"/>
        </dgm:presLayoutVars>
      </dgm:prSet>
      <dgm:spPr/>
    </dgm:pt>
    <dgm:pt modelId="{15F2C74E-881E-4434-8870-13DBC2693608}" type="pres">
      <dgm:prSet presAssocID="{B1106319-8729-41E9-A783-F700D8B3548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2698A0-8E04-42AA-A1A3-3B044232EF4F}" type="pres">
      <dgm:prSet presAssocID="{672F5886-EB89-4AC0-954C-307CD1F59F03}" presName="spacer" presStyleCnt="0"/>
      <dgm:spPr/>
    </dgm:pt>
    <dgm:pt modelId="{BAFEC75D-4EBB-4123-A838-1571BAF3D9B7}" type="pres">
      <dgm:prSet presAssocID="{01C42E16-2D34-4FA8-8793-100B5806169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4C90711-FF10-41FF-8926-2C3DDB3EBF8F}" type="presOf" srcId="{B1106319-8729-41E9-A783-F700D8B35488}" destId="{15F2C74E-881E-4434-8870-13DBC2693608}" srcOrd="0" destOrd="0" presId="urn:microsoft.com/office/officeart/2005/8/layout/vList2"/>
    <dgm:cxn modelId="{5954935D-3878-4D26-BBC1-BE4964707B96}" srcId="{D0757D7B-174D-46E8-9D4C-D1838C9AFBDF}" destId="{01C42E16-2D34-4FA8-8793-100B58061696}" srcOrd="1" destOrd="0" parTransId="{1168245C-BBF8-4876-B011-43EDF35F1694}" sibTransId="{4FB8AF03-172F-4891-80FE-C193E59E4982}"/>
    <dgm:cxn modelId="{F247AE54-1B63-442C-9982-7BBD376ABC03}" type="presOf" srcId="{D0757D7B-174D-46E8-9D4C-D1838C9AFBDF}" destId="{992EABB4-267A-4FD6-B218-65700C9E7F10}" srcOrd="0" destOrd="0" presId="urn:microsoft.com/office/officeart/2005/8/layout/vList2"/>
    <dgm:cxn modelId="{4BBDF8C4-C4AA-4D3E-830E-1FEA2DF18564}" srcId="{D0757D7B-174D-46E8-9D4C-D1838C9AFBDF}" destId="{B1106319-8729-41E9-A783-F700D8B35488}" srcOrd="0" destOrd="0" parTransId="{352B9F15-2EB6-4665-81D4-DCF0B7D5FD77}" sibTransId="{672F5886-EB89-4AC0-954C-307CD1F59F03}"/>
    <dgm:cxn modelId="{0B3137E9-C7B7-4644-BAFF-56DF995C00AD}" type="presOf" srcId="{01C42E16-2D34-4FA8-8793-100B58061696}" destId="{BAFEC75D-4EBB-4123-A838-1571BAF3D9B7}" srcOrd="0" destOrd="0" presId="urn:microsoft.com/office/officeart/2005/8/layout/vList2"/>
    <dgm:cxn modelId="{BCF43448-E4AE-4197-8FB4-B0C979EE57F0}" type="presParOf" srcId="{992EABB4-267A-4FD6-B218-65700C9E7F10}" destId="{15F2C74E-881E-4434-8870-13DBC2693608}" srcOrd="0" destOrd="0" presId="urn:microsoft.com/office/officeart/2005/8/layout/vList2"/>
    <dgm:cxn modelId="{9D45804E-6D6C-47CA-8A88-43797222229A}" type="presParOf" srcId="{992EABB4-267A-4FD6-B218-65700C9E7F10}" destId="{682698A0-8E04-42AA-A1A3-3B044232EF4F}" srcOrd="1" destOrd="0" presId="urn:microsoft.com/office/officeart/2005/8/layout/vList2"/>
    <dgm:cxn modelId="{6A012342-EA53-47E2-ABAE-A9DF2ED390E4}" type="presParOf" srcId="{992EABB4-267A-4FD6-B218-65700C9E7F10}" destId="{BAFEC75D-4EBB-4123-A838-1571BAF3D9B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91BB7F-8736-4431-BF39-AC8AE8A35D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57B7EC9-7A58-494D-94AA-89EB3A1B6762}">
      <dgm:prSet/>
      <dgm:spPr/>
      <dgm:t>
        <a:bodyPr/>
        <a:lstStyle/>
        <a:p>
          <a:r>
            <a:rPr lang="en-US"/>
            <a:t>Untaian karakter dengan Panjang tertentu</a:t>
          </a:r>
        </a:p>
      </dgm:t>
    </dgm:pt>
    <dgm:pt modelId="{5E9B6E97-D901-4D4D-868B-40D5CEA167B1}" type="parTrans" cxnId="{68A203FE-3CA2-4BEA-9DAA-A9E31A14A0A5}">
      <dgm:prSet/>
      <dgm:spPr/>
      <dgm:t>
        <a:bodyPr/>
        <a:lstStyle/>
        <a:p>
          <a:endParaRPr lang="en-US"/>
        </a:p>
      </dgm:t>
    </dgm:pt>
    <dgm:pt modelId="{E00F5CBF-8F56-400B-9BB1-5EAACE439CBF}" type="sibTrans" cxnId="{68A203FE-3CA2-4BEA-9DAA-A9E31A14A0A5}">
      <dgm:prSet/>
      <dgm:spPr/>
      <dgm:t>
        <a:bodyPr/>
        <a:lstStyle/>
        <a:p>
          <a:endParaRPr lang="en-US"/>
        </a:p>
      </dgm:t>
    </dgm:pt>
    <dgm:pt modelId="{FE98868B-AEBD-43EA-A4AE-27C72D778CE3}">
      <dgm:prSet/>
      <dgm:spPr/>
      <dgm:t>
        <a:bodyPr/>
        <a:lstStyle/>
        <a:p>
          <a:r>
            <a:rPr lang="en-US"/>
            <a:t>Tersusun dari elemen-elemen bertipe karakter</a:t>
          </a:r>
        </a:p>
      </dgm:t>
    </dgm:pt>
    <dgm:pt modelId="{C96FAD0A-85F1-4ADF-90B3-AB90A5BA9EA3}" type="parTrans" cxnId="{13A99D53-B758-4F89-B2C4-A65079097BB9}">
      <dgm:prSet/>
      <dgm:spPr/>
      <dgm:t>
        <a:bodyPr/>
        <a:lstStyle/>
        <a:p>
          <a:endParaRPr lang="en-US"/>
        </a:p>
      </dgm:t>
    </dgm:pt>
    <dgm:pt modelId="{A0A9CD8F-334C-4D36-B1D6-8B5909824D8E}" type="sibTrans" cxnId="{13A99D53-B758-4F89-B2C4-A65079097BB9}">
      <dgm:prSet/>
      <dgm:spPr/>
      <dgm:t>
        <a:bodyPr/>
        <a:lstStyle/>
        <a:p>
          <a:endParaRPr lang="en-US"/>
        </a:p>
      </dgm:t>
    </dgm:pt>
    <dgm:pt modelId="{56AB85B0-87F6-4E60-B17F-CA82B5730CF1}">
      <dgm:prSet/>
      <dgm:spPr/>
      <dgm:t>
        <a:bodyPr/>
        <a:lstStyle/>
        <a:p>
          <a:r>
            <a:rPr lang="en-US"/>
            <a:t>Nama tipe adalah </a:t>
          </a:r>
          <a:r>
            <a:rPr lang="en-US" b="1"/>
            <a:t>string</a:t>
          </a:r>
          <a:endParaRPr lang="en-US"/>
        </a:p>
      </dgm:t>
    </dgm:pt>
    <dgm:pt modelId="{38F2F2D7-2CE9-48CA-850A-3F9A49025373}" type="parTrans" cxnId="{1EB16477-51E8-44D4-B429-A579D2A88698}">
      <dgm:prSet/>
      <dgm:spPr/>
      <dgm:t>
        <a:bodyPr/>
        <a:lstStyle/>
        <a:p>
          <a:endParaRPr lang="en-US"/>
        </a:p>
      </dgm:t>
    </dgm:pt>
    <dgm:pt modelId="{56F85BDB-6007-458F-BBE9-5C924F3C135B}" type="sibTrans" cxnId="{1EB16477-51E8-44D4-B429-A579D2A88698}">
      <dgm:prSet/>
      <dgm:spPr/>
      <dgm:t>
        <a:bodyPr/>
        <a:lstStyle/>
        <a:p>
          <a:endParaRPr lang="en-US"/>
        </a:p>
      </dgm:t>
    </dgm:pt>
    <dgm:pt modelId="{93179C62-30FD-4156-84B5-F50A7C4797C3}" type="pres">
      <dgm:prSet presAssocID="{2291BB7F-8736-4431-BF39-AC8AE8A35D9B}" presName="linear" presStyleCnt="0">
        <dgm:presLayoutVars>
          <dgm:animLvl val="lvl"/>
          <dgm:resizeHandles val="exact"/>
        </dgm:presLayoutVars>
      </dgm:prSet>
      <dgm:spPr/>
    </dgm:pt>
    <dgm:pt modelId="{8EE100D8-7239-4CAC-A8BA-D07D5BF8069C}" type="pres">
      <dgm:prSet presAssocID="{C57B7EC9-7A58-494D-94AA-89EB3A1B67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C15310-B393-4FD2-B579-E98F4E5FD398}" type="pres">
      <dgm:prSet presAssocID="{E00F5CBF-8F56-400B-9BB1-5EAACE439CBF}" presName="spacer" presStyleCnt="0"/>
      <dgm:spPr/>
    </dgm:pt>
    <dgm:pt modelId="{25F1165C-82F3-413D-A391-09B1271A0613}" type="pres">
      <dgm:prSet presAssocID="{FE98868B-AEBD-43EA-A4AE-27C72D778C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F13D65-7B6D-4674-BBE1-1C8D240752B5}" type="pres">
      <dgm:prSet presAssocID="{A0A9CD8F-334C-4D36-B1D6-8B5909824D8E}" presName="spacer" presStyleCnt="0"/>
      <dgm:spPr/>
    </dgm:pt>
    <dgm:pt modelId="{1F9F5B33-FAF0-4C05-BA13-5D0D9199C83A}" type="pres">
      <dgm:prSet presAssocID="{56AB85B0-87F6-4E60-B17F-CA82B5730C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9042166-DED4-4073-A028-1DA97F8607FF}" type="presOf" srcId="{C57B7EC9-7A58-494D-94AA-89EB3A1B6762}" destId="{8EE100D8-7239-4CAC-A8BA-D07D5BF8069C}" srcOrd="0" destOrd="0" presId="urn:microsoft.com/office/officeart/2005/8/layout/vList2"/>
    <dgm:cxn modelId="{AF151747-A398-49C2-8610-95FF5873FD4E}" type="presOf" srcId="{2291BB7F-8736-4431-BF39-AC8AE8A35D9B}" destId="{93179C62-30FD-4156-84B5-F50A7C4797C3}" srcOrd="0" destOrd="0" presId="urn:microsoft.com/office/officeart/2005/8/layout/vList2"/>
    <dgm:cxn modelId="{1411DA6C-BFB5-4FF9-8DB0-BCE9566300E9}" type="presOf" srcId="{FE98868B-AEBD-43EA-A4AE-27C72D778CE3}" destId="{25F1165C-82F3-413D-A391-09B1271A0613}" srcOrd="0" destOrd="0" presId="urn:microsoft.com/office/officeart/2005/8/layout/vList2"/>
    <dgm:cxn modelId="{13A99D53-B758-4F89-B2C4-A65079097BB9}" srcId="{2291BB7F-8736-4431-BF39-AC8AE8A35D9B}" destId="{FE98868B-AEBD-43EA-A4AE-27C72D778CE3}" srcOrd="1" destOrd="0" parTransId="{C96FAD0A-85F1-4ADF-90B3-AB90A5BA9EA3}" sibTransId="{A0A9CD8F-334C-4D36-B1D6-8B5909824D8E}"/>
    <dgm:cxn modelId="{1EB16477-51E8-44D4-B429-A579D2A88698}" srcId="{2291BB7F-8736-4431-BF39-AC8AE8A35D9B}" destId="{56AB85B0-87F6-4E60-B17F-CA82B5730CF1}" srcOrd="2" destOrd="0" parTransId="{38F2F2D7-2CE9-48CA-850A-3F9A49025373}" sibTransId="{56F85BDB-6007-458F-BBE9-5C924F3C135B}"/>
    <dgm:cxn modelId="{94B6CC77-A86C-443E-9B24-BD953E7195BD}" type="presOf" srcId="{56AB85B0-87F6-4E60-B17F-CA82B5730CF1}" destId="{1F9F5B33-FAF0-4C05-BA13-5D0D9199C83A}" srcOrd="0" destOrd="0" presId="urn:microsoft.com/office/officeart/2005/8/layout/vList2"/>
    <dgm:cxn modelId="{68A203FE-3CA2-4BEA-9DAA-A9E31A14A0A5}" srcId="{2291BB7F-8736-4431-BF39-AC8AE8A35D9B}" destId="{C57B7EC9-7A58-494D-94AA-89EB3A1B6762}" srcOrd="0" destOrd="0" parTransId="{5E9B6E97-D901-4D4D-868B-40D5CEA167B1}" sibTransId="{E00F5CBF-8F56-400B-9BB1-5EAACE439CBF}"/>
    <dgm:cxn modelId="{50219275-9B11-490C-976F-6BEB1FFE229B}" type="presParOf" srcId="{93179C62-30FD-4156-84B5-F50A7C4797C3}" destId="{8EE100D8-7239-4CAC-A8BA-D07D5BF8069C}" srcOrd="0" destOrd="0" presId="urn:microsoft.com/office/officeart/2005/8/layout/vList2"/>
    <dgm:cxn modelId="{9731B8FA-1BB3-4EEB-A452-56FFF939F401}" type="presParOf" srcId="{93179C62-30FD-4156-84B5-F50A7C4797C3}" destId="{5CC15310-B393-4FD2-B579-E98F4E5FD398}" srcOrd="1" destOrd="0" presId="urn:microsoft.com/office/officeart/2005/8/layout/vList2"/>
    <dgm:cxn modelId="{B39ABC3B-60D2-47D6-8030-83C5DB45CD85}" type="presParOf" srcId="{93179C62-30FD-4156-84B5-F50A7C4797C3}" destId="{25F1165C-82F3-413D-A391-09B1271A0613}" srcOrd="2" destOrd="0" presId="urn:microsoft.com/office/officeart/2005/8/layout/vList2"/>
    <dgm:cxn modelId="{66D3DB17-A009-4CA0-879B-052C2192AC0A}" type="presParOf" srcId="{93179C62-30FD-4156-84B5-F50A7C4797C3}" destId="{5AF13D65-7B6D-4674-BBE1-1C8D240752B5}" srcOrd="3" destOrd="0" presId="urn:microsoft.com/office/officeart/2005/8/layout/vList2"/>
    <dgm:cxn modelId="{F99EE5D8-3799-47A9-85A7-ABA54B896D24}" type="presParOf" srcId="{93179C62-30FD-4156-84B5-F50A7C4797C3}" destId="{1F9F5B33-FAF0-4C05-BA13-5D0D9199C8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6178F-0524-44F5-9E8F-03477B0A48B2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Nama</a:t>
          </a:r>
        </a:p>
      </dsp:txBody>
      <dsp:txXfrm>
        <a:off x="39809" y="100882"/>
        <a:ext cx="6184022" cy="735872"/>
      </dsp:txXfrm>
    </dsp:sp>
    <dsp:sp modelId="{3C41D5F1-4C00-488C-BD73-E43510876695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Tipe Data Dasar</a:t>
          </a:r>
        </a:p>
      </dsp:txBody>
      <dsp:txXfrm>
        <a:off x="39809" y="1014292"/>
        <a:ext cx="6184022" cy="735872"/>
      </dsp:txXfrm>
    </dsp:sp>
    <dsp:sp modelId="{E08EFD73-A3AB-4D5A-A92C-DD86D08E0298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Variabel</a:t>
          </a:r>
        </a:p>
      </dsp:txBody>
      <dsp:txXfrm>
        <a:off x="39809" y="1927702"/>
        <a:ext cx="6184022" cy="735872"/>
      </dsp:txXfrm>
    </dsp:sp>
    <dsp:sp modelId="{1D4E382A-784A-4731-B6F4-7276F39573F8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Konstanta</a:t>
          </a:r>
        </a:p>
      </dsp:txBody>
      <dsp:txXfrm>
        <a:off x="39809" y="2841112"/>
        <a:ext cx="6184022" cy="735872"/>
      </dsp:txXfrm>
    </dsp:sp>
    <dsp:sp modelId="{6475216A-45C3-44D6-BAB1-98E76DFCFC9F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Ekspresi</a:t>
          </a:r>
        </a:p>
      </dsp:txBody>
      <dsp:txXfrm>
        <a:off x="39809" y="3754523"/>
        <a:ext cx="6184022" cy="735872"/>
      </dsp:txXfrm>
    </dsp:sp>
    <dsp:sp modelId="{255A9F2E-2FAC-4E9B-872E-EC397975B861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Nilai</a:t>
          </a:r>
        </a:p>
      </dsp:txBody>
      <dsp:txXfrm>
        <a:off x="39809" y="4667933"/>
        <a:ext cx="6184022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F17D4-E901-437D-894C-C7797A4E81B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66970-CC07-4084-B4AD-47B02CA4C5ED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Bilangan Logika</a:t>
          </a:r>
        </a:p>
      </dsp:txBody>
      <dsp:txXfrm>
        <a:off x="0" y="0"/>
        <a:ext cx="6900512" cy="1384035"/>
      </dsp:txXfrm>
    </dsp:sp>
    <dsp:sp modelId="{4C791A6F-5212-49FE-A03E-86AF21218A0E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576DD-4C41-472D-90A6-7226B5B11C4A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Bilangan Bulat</a:t>
          </a:r>
        </a:p>
      </dsp:txBody>
      <dsp:txXfrm>
        <a:off x="0" y="1384035"/>
        <a:ext cx="6900512" cy="1384035"/>
      </dsp:txXfrm>
    </dsp:sp>
    <dsp:sp modelId="{C0FEA325-BFFA-466D-A87E-93EC3823B5E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35FEB-BD04-4AF2-B974-7DB678022AE7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Bilangan Riil</a:t>
          </a:r>
        </a:p>
      </dsp:txBody>
      <dsp:txXfrm>
        <a:off x="0" y="2768070"/>
        <a:ext cx="6900512" cy="1384035"/>
      </dsp:txXfrm>
    </dsp:sp>
    <dsp:sp modelId="{A2F868AA-F9FB-43C7-933E-EAA5B266C8D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F5F17-9B04-4AF1-B11F-972CA3915DFC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String</a:t>
          </a:r>
        </a:p>
      </dsp:txBody>
      <dsp:txXfrm>
        <a:off x="0" y="4152105"/>
        <a:ext cx="6900512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227AF-C143-453A-9589-2579DCB1BC0D}">
      <dsp:nvSpPr>
        <dsp:cNvPr id="0" name=""/>
        <dsp:cNvSpPr/>
      </dsp:nvSpPr>
      <dsp:spPr>
        <a:xfrm>
          <a:off x="0" y="664433"/>
          <a:ext cx="6263640" cy="2034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Bilangan yang tidak mengandung pecahan decimal, misal 34, 8, 1023,dst.</a:t>
          </a:r>
        </a:p>
      </dsp:txBody>
      <dsp:txXfrm>
        <a:off x="99322" y="763755"/>
        <a:ext cx="6064996" cy="1835986"/>
      </dsp:txXfrm>
    </dsp:sp>
    <dsp:sp modelId="{24DBAE21-A819-47D2-B1B7-808DDFB39534}">
      <dsp:nvSpPr>
        <dsp:cNvPr id="0" name=""/>
        <dsp:cNvSpPr/>
      </dsp:nvSpPr>
      <dsp:spPr>
        <a:xfrm>
          <a:off x="0" y="2805624"/>
          <a:ext cx="6263640" cy="20346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Nama Tipe bilangan adalah </a:t>
          </a:r>
          <a:r>
            <a:rPr lang="en-US" sz="3700" b="1" kern="1200"/>
            <a:t>interger</a:t>
          </a:r>
          <a:endParaRPr lang="en-US" sz="3700" kern="1200"/>
        </a:p>
      </dsp:txBody>
      <dsp:txXfrm>
        <a:off x="99322" y="2904946"/>
        <a:ext cx="6064996" cy="1835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2C74E-881E-4434-8870-13DBC2693608}">
      <dsp:nvSpPr>
        <dsp:cNvPr id="0" name=""/>
        <dsp:cNvSpPr/>
      </dsp:nvSpPr>
      <dsp:spPr>
        <a:xfrm>
          <a:off x="0" y="495143"/>
          <a:ext cx="6263640" cy="2199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Bilangan yang mengandung pecahan desima, misal 3.65, 0.24,0.0003, dst.</a:t>
          </a:r>
        </a:p>
      </dsp:txBody>
      <dsp:txXfrm>
        <a:off x="107376" y="602519"/>
        <a:ext cx="6048888" cy="1984848"/>
      </dsp:txXfrm>
    </dsp:sp>
    <dsp:sp modelId="{BAFEC75D-4EBB-4123-A838-1571BAF3D9B7}">
      <dsp:nvSpPr>
        <dsp:cNvPr id="0" name=""/>
        <dsp:cNvSpPr/>
      </dsp:nvSpPr>
      <dsp:spPr>
        <a:xfrm>
          <a:off x="0" y="2809944"/>
          <a:ext cx="6263640" cy="21996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Nama Tipe bilangan adalah </a:t>
          </a:r>
          <a:r>
            <a:rPr lang="en-US" sz="4000" b="1" kern="1200"/>
            <a:t>real</a:t>
          </a:r>
          <a:r>
            <a:rPr lang="en-US" sz="4000" kern="1200"/>
            <a:t> (atau disebut dengan floating-point)</a:t>
          </a:r>
        </a:p>
      </dsp:txBody>
      <dsp:txXfrm>
        <a:off x="107376" y="2917320"/>
        <a:ext cx="6048888" cy="1984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00D8-7239-4CAC-A8BA-D07D5BF8069C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Untaian karakter dengan Panjang tertentu</a:t>
          </a:r>
        </a:p>
      </dsp:txBody>
      <dsp:txXfrm>
        <a:off x="85444" y="85587"/>
        <a:ext cx="6092752" cy="1579432"/>
      </dsp:txXfrm>
    </dsp:sp>
    <dsp:sp modelId="{25F1165C-82F3-413D-A391-09B1271A0613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Tersusun dari elemen-elemen bertipe karakter</a:t>
          </a:r>
        </a:p>
      </dsp:txBody>
      <dsp:txXfrm>
        <a:off x="85444" y="1962627"/>
        <a:ext cx="6092752" cy="1579432"/>
      </dsp:txXfrm>
    </dsp:sp>
    <dsp:sp modelId="{1F9F5B33-FAF0-4C05-BA13-5D0D9199C83A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Nama tipe adalah </a:t>
          </a:r>
          <a:r>
            <a:rPr lang="en-US" sz="4400" b="1" kern="1200"/>
            <a:t>string</a:t>
          </a:r>
          <a:endParaRPr lang="en-US" sz="4400" kern="1200"/>
        </a:p>
      </dsp:txBody>
      <dsp:txXfrm>
        <a:off x="85444" y="3839668"/>
        <a:ext cx="6092752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701F-AC06-4815-B7B2-64B8B1AAF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BFA9C-DA3A-48BC-84A0-BAF517DA8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44D6-1BCC-4B4D-83A2-8B163F24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0476-5657-4245-8E2C-277C268F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F5069-7F06-47C9-8106-18A7B71F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A298-D1FC-4DFE-9339-31304567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DCBF8-B473-416A-B1F4-2AB4E595A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A14A-3DE3-4655-AFE3-FD34DA8C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B639-1F59-4227-ACDB-4844848F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0BF8-E2AD-46F6-A072-F2537BA5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A9CB3-64F3-4F26-87F5-8F1AD58FA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08681-9ABA-4455-8A61-6A849C7B3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BE1A-D7CB-49E2-80D9-1ED725D8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70DE-704D-4920-805D-4A42EF24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FB00-07B0-455B-8825-36B3F0CB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1E9B-84E0-49AA-B5CC-AE07C1E1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7FA2-B9B7-4829-8782-5A407FC9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B8088-7B71-4EE4-B624-0088F55E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B281B-31A8-4595-AB1B-BB50D1B3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9B66B-A755-4E90-AABC-D59C9953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3019-A339-4C29-9985-BD9E9992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E1B2-9B54-472B-8B13-C8D9E1E2B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DAFF-5A50-4EBD-8D82-5A405675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9953-125D-452E-8D89-06EE34EB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22E6-1CED-4EBA-B972-0CF3780E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1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CD28-64FF-41C0-8758-34F3C585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1EE3-2350-4C27-8494-86476A008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9125C-CF63-435B-A27B-46C51B8BC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2F72B-47B6-45A8-B7EA-407FC979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11E9-3643-4FE1-B659-8F794C3A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6B92-D2B8-4758-A49C-25D7DE74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6AFA-3155-42DD-A930-A8B5C506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5C8D-D755-494F-A286-2D650F92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81E0C-04C2-4C52-9250-12B3522A9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EE14E-4F3F-4B9E-BFC1-A49238DE6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F429F-D106-43E3-BFD4-CBEE3752C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A3710-400D-4A7D-96DC-0B3EA81A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26D5E-473D-4146-989C-FFF2BB0E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A0401-ABC4-47A4-B5B5-5DA0F9BE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0651-75EB-4640-BCA5-6E4272A9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202ED-887E-4C19-B3B4-2AE5BD83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BAC2B-403F-4058-96CC-7338DECD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5C98B-805B-45B9-A44E-213A94D0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D4790-55CF-480E-8E38-F9B742D7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FC58B-49E5-4872-8843-CA3C952B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14030-2927-462A-B878-3ABC0686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3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387E-5CAE-44C6-B07B-3937A6F9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162A-7ED2-4525-B975-18CF3939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9D226-FD6C-41E5-8445-8DA478A22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66A74-C46B-4477-AFFE-4DD3DAA8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4D0E-C330-4706-AE27-A33C2A57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B9F19-6505-4B95-81CE-0B47B029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3216-E04F-483B-8DFF-7BDD04E2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229E9-94AF-4479-94A0-679C7D869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0082E-E306-4872-B5C0-DDD16488B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F45D5-BDFD-42BC-A28B-0B3F1D7B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EAC24-BBC0-4793-9DF9-2C3ACB8B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270B7-24BA-4137-B90D-D5C7C247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FE2BE-43C5-49AD-808A-1E6A0723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DE42A-7B16-465F-A638-E756D9F5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6510-3F79-47F1-A856-87E7C6C88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89D4-EBAB-4969-9B76-459B8DDF12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B330C-B753-4462-858A-4EF5210C6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7404-7309-463B-9D5C-9987A4C71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F21D-79B2-42D1-9C79-E3FF64796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ga panah pada sasaran">
            <a:extLst>
              <a:ext uri="{FF2B5EF4-FFF2-40B4-BE49-F238E27FC236}">
                <a16:creationId xmlns:a16="http://schemas.microsoft.com/office/drawing/2014/main" id="{534F08F7-2AB5-46A2-BDAC-AE2D42B0DB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23585" b="139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B3B50-991A-455D-AB1A-5F2FFF88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Nama, Tipe, Ekspresi, dan Nilai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6310B-7541-4D26-A160-D2EB5E617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Moch. Iskandar Riansyah</a:t>
            </a:r>
          </a:p>
          <a:p>
            <a:pPr algn="l"/>
            <a:r>
              <a:rPr lang="en-US" sz="2000" dirty="0"/>
              <a:t>Teknik </a:t>
            </a:r>
            <a:r>
              <a:rPr lang="en-US" sz="2000" dirty="0" err="1"/>
              <a:t>Elektro</a:t>
            </a:r>
            <a:endParaRPr lang="en-US" sz="2000" dirty="0"/>
          </a:p>
          <a:p>
            <a:pPr algn="l"/>
            <a:r>
              <a:rPr lang="en-US" sz="2000" dirty="0" err="1"/>
              <a:t>ITTelkom</a:t>
            </a:r>
            <a:r>
              <a:rPr lang="en-US" sz="2000" dirty="0"/>
              <a:t> Surabaya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7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E2D3-0C36-4B17-89D0-3F2924D0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String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C8E66C-BFF2-46FC-9106-B9F73CD11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51983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51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6FFDC6-828E-4E48-A31E-5A383EAD1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786662"/>
              </p:ext>
            </p:extLst>
          </p:nvPr>
        </p:nvGraphicFramePr>
        <p:xfrm>
          <a:off x="643467" y="838696"/>
          <a:ext cx="10905068" cy="518061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045">
                  <a:extLst>
                    <a:ext uri="{9D8B030D-6E8A-4147-A177-3AD203B41FA5}">
                      <a16:colId xmlns:a16="http://schemas.microsoft.com/office/drawing/2014/main" val="1093935638"/>
                    </a:ext>
                  </a:extLst>
                </a:gridCol>
                <a:gridCol w="2443467">
                  <a:extLst>
                    <a:ext uri="{9D8B030D-6E8A-4147-A177-3AD203B41FA5}">
                      <a16:colId xmlns:a16="http://schemas.microsoft.com/office/drawing/2014/main" val="1299078322"/>
                    </a:ext>
                  </a:extLst>
                </a:gridCol>
                <a:gridCol w="6814556">
                  <a:extLst>
                    <a:ext uri="{9D8B030D-6E8A-4147-A177-3AD203B41FA5}">
                      <a16:colId xmlns:a16="http://schemas.microsoft.com/office/drawing/2014/main" val="1027069538"/>
                    </a:ext>
                  </a:extLst>
                </a:gridCol>
              </a:tblGrid>
              <a:tr h="453214"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60">
                          <a:solidFill>
                            <a:schemeClr val="bg1"/>
                          </a:solidFill>
                          <a:effectLst/>
                        </a:rPr>
                        <a:t>Tipe Data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60">
                          <a:solidFill>
                            <a:schemeClr val="bg1"/>
                          </a:solidFill>
                          <a:effectLst/>
                        </a:rPr>
                        <a:t>Contoh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cap="none" spc="60">
                          <a:solidFill>
                            <a:schemeClr val="bg1"/>
                          </a:solidFill>
                          <a:effectLst/>
                        </a:rPr>
                        <a:t>Penjelasan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474592"/>
                  </a:ext>
                </a:extLst>
              </a:tr>
              <a:tr h="41908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True atau False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Menyatakan benar True yang bernilai 1, atau salah False yang bernilai 0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23418"/>
                  </a:ext>
                </a:extLst>
              </a:tr>
              <a:tr h="657996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"Ayo belajar Python"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Menyatakan karakter/kalimat bisa berupa huruf angka, dll (diapit tanda " atau ')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48717"/>
                  </a:ext>
                </a:extLst>
              </a:tr>
              <a:tr h="41908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25 atau 1209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Menyatakan bilangan bulat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530061"/>
                  </a:ext>
                </a:extLst>
              </a:tr>
              <a:tr h="41908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3.14 atau 0.99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600" cap="none" spc="0">
                          <a:solidFill>
                            <a:schemeClr val="tx1"/>
                          </a:solidFill>
                          <a:effectLst/>
                        </a:rPr>
                        <a:t>Menyatakan bilangan yang mempunyai koma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70218"/>
                  </a:ext>
                </a:extLst>
              </a:tr>
              <a:tr h="41908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Hexadecimal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9a atau 1d3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Menyatakan bilangan dalam format heksa (bilangan berbasis 16)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339584"/>
                  </a:ext>
                </a:extLst>
              </a:tr>
              <a:tr h="419083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Complex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1 + 5j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Menyatakan pasangan angka real dan imajiner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01948"/>
                  </a:ext>
                </a:extLst>
              </a:tr>
              <a:tr h="657996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['xyz', 786, 2.23]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Data untaian yang menyimpan berbagai tipe data dan isinya bisa diubah-ubah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241711"/>
                  </a:ext>
                </a:extLst>
              </a:tr>
              <a:tr h="657996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Tuple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('xyz', 768, 2.23)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Data untaian yang menyimpan berbagai tipe data tapi isinya tidak bisa diubah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536066"/>
                  </a:ext>
                </a:extLst>
              </a:tr>
              <a:tr h="657996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Dictionary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{'nama': 'adi','id':2}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Data untaian yang menyimpan berbagai tipe data berupa pasangan penunjuk dan nilai</a:t>
                      </a:r>
                    </a:p>
                  </a:txBody>
                  <a:tcPr marL="55234" marR="55234" marT="102391" marB="368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731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FD2748-C8F0-42AA-8DBA-44B6063533BA}"/>
              </a:ext>
            </a:extLst>
          </p:cNvPr>
          <p:cNvSpPr txBox="1"/>
          <p:nvPr/>
        </p:nvSpPr>
        <p:spPr>
          <a:xfrm>
            <a:off x="5374841" y="315471"/>
            <a:ext cx="1442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07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33D40-590C-403A-AA8A-10EAADE7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Variabel 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E786-9AE8-4430-AAEF-C617E283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Adalah objek yang nilainya dapat berubah oleh instruksi di dalam agoritma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Biasanya di deklarasikan di awal sebagai variabel lokal maupun global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9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pustakaan umum dengan rak buku abstrak yang buram">
            <a:extLst>
              <a:ext uri="{FF2B5EF4-FFF2-40B4-BE49-F238E27FC236}">
                <a16:creationId xmlns:a16="http://schemas.microsoft.com/office/drawing/2014/main" id="{2E58C1EE-6402-4906-9AC1-12B3F5C7B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10" b="1442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193988-0CEE-45A4-A851-F68216DF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1248083"/>
          </a:xfrm>
        </p:spPr>
        <p:txBody>
          <a:bodyPr anchor="b">
            <a:normAutofit/>
          </a:bodyPr>
          <a:lstStyle/>
          <a:p>
            <a:r>
              <a:rPr lang="en-US" sz="5600" dirty="0" err="1">
                <a:solidFill>
                  <a:srgbClr val="FFFFFF"/>
                </a:solidFill>
              </a:rPr>
              <a:t>Ekspresi</a:t>
            </a:r>
            <a:r>
              <a:rPr lang="en-US" sz="5600" dirty="0">
                <a:solidFill>
                  <a:srgbClr val="FFFFFF"/>
                </a:solidFill>
              </a:rPr>
              <a:t>/Operator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8C68-9B0B-42B5-9C1C-6AB99FAB4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70" y="2475914"/>
            <a:ext cx="7632374" cy="3508752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Operator </a:t>
            </a:r>
            <a:r>
              <a:rPr lang="en-US" sz="2400" dirty="0" err="1">
                <a:solidFill>
                  <a:srgbClr val="FFFFFF"/>
                </a:solidFill>
              </a:rPr>
              <a:t>Aritmatika</a:t>
            </a:r>
            <a:r>
              <a:rPr lang="en-US" sz="2400" dirty="0">
                <a:solidFill>
                  <a:srgbClr val="FFFFFF"/>
                </a:solidFill>
              </a:rPr>
              <a:t> (Arithmetic Operators)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Operator </a:t>
            </a:r>
            <a:r>
              <a:rPr lang="en-US" sz="2400" dirty="0" err="1">
                <a:solidFill>
                  <a:srgbClr val="FFFFFF"/>
                </a:solidFill>
              </a:rPr>
              <a:t>Perbandingan</a:t>
            </a:r>
            <a:r>
              <a:rPr lang="en-US" sz="2400" dirty="0">
                <a:solidFill>
                  <a:srgbClr val="FFFFFF"/>
                </a:solidFill>
              </a:rPr>
              <a:t> (Comparison (Relational) Operators)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Operator </a:t>
            </a:r>
            <a:r>
              <a:rPr lang="en-US" sz="2400" dirty="0" err="1">
                <a:solidFill>
                  <a:srgbClr val="FFFFFF"/>
                </a:solidFill>
              </a:rPr>
              <a:t>Penugasan</a:t>
            </a:r>
            <a:r>
              <a:rPr lang="en-US" sz="2400" dirty="0">
                <a:solidFill>
                  <a:srgbClr val="FFFFFF"/>
                </a:solidFill>
              </a:rPr>
              <a:t> (Assignment Operators)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Operator </a:t>
            </a:r>
            <a:r>
              <a:rPr lang="en-US" sz="2400" dirty="0" err="1">
                <a:solidFill>
                  <a:srgbClr val="FFFFFF"/>
                </a:solidFill>
              </a:rPr>
              <a:t>Logika</a:t>
            </a:r>
            <a:r>
              <a:rPr lang="en-US" sz="2400" dirty="0">
                <a:solidFill>
                  <a:srgbClr val="FFFFFF"/>
                </a:solidFill>
              </a:rPr>
              <a:t> (Logical Operators)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Operator Bitwise (Bitwise Operators)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Operator </a:t>
            </a:r>
            <a:r>
              <a:rPr lang="en-US" sz="2400" dirty="0" err="1">
                <a:solidFill>
                  <a:srgbClr val="FF0000"/>
                </a:solidFill>
              </a:rPr>
              <a:t>Keanggotaan</a:t>
            </a:r>
            <a:r>
              <a:rPr lang="en-US" sz="2400" dirty="0">
                <a:solidFill>
                  <a:srgbClr val="FF0000"/>
                </a:solidFill>
              </a:rPr>
              <a:t> (Membership Operators)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Operator </a:t>
            </a:r>
            <a:r>
              <a:rPr lang="en-US" sz="2400" dirty="0" err="1">
                <a:solidFill>
                  <a:srgbClr val="FF0000"/>
                </a:solidFill>
              </a:rPr>
              <a:t>Identitas</a:t>
            </a:r>
            <a:r>
              <a:rPr lang="en-US" sz="2400" dirty="0">
                <a:solidFill>
                  <a:srgbClr val="FF0000"/>
                </a:solidFill>
              </a:rPr>
              <a:t> (Identity Operators)</a:t>
            </a:r>
          </a:p>
        </p:txBody>
      </p:sp>
    </p:spTree>
    <p:extLst>
      <p:ext uri="{BB962C8B-B14F-4D97-AF65-F5344CB8AC3E}">
        <p14:creationId xmlns:p14="http://schemas.microsoft.com/office/powerpoint/2010/main" val="176879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378C-1286-426C-A454-DDDE4116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Aritmatika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EB158E-5EE7-44EB-8020-A034C477A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351465"/>
              </p:ext>
            </p:extLst>
          </p:nvPr>
        </p:nvGraphicFramePr>
        <p:xfrm>
          <a:off x="1223479" y="1558165"/>
          <a:ext cx="8569878" cy="4934692"/>
        </p:xfrm>
        <a:graphic>
          <a:graphicData uri="http://schemas.openxmlformats.org/drawingml/2006/table">
            <a:tbl>
              <a:tblPr/>
              <a:tblGrid>
                <a:gridCol w="2856626">
                  <a:extLst>
                    <a:ext uri="{9D8B030D-6E8A-4147-A177-3AD203B41FA5}">
                      <a16:colId xmlns:a16="http://schemas.microsoft.com/office/drawing/2014/main" val="977034108"/>
                    </a:ext>
                  </a:extLst>
                </a:gridCol>
                <a:gridCol w="2856626">
                  <a:extLst>
                    <a:ext uri="{9D8B030D-6E8A-4147-A177-3AD203B41FA5}">
                      <a16:colId xmlns:a16="http://schemas.microsoft.com/office/drawing/2014/main" val="316048789"/>
                    </a:ext>
                  </a:extLst>
                </a:gridCol>
                <a:gridCol w="2856626">
                  <a:extLst>
                    <a:ext uri="{9D8B030D-6E8A-4147-A177-3AD203B41FA5}">
                      <a16:colId xmlns:a16="http://schemas.microsoft.com/office/drawing/2014/main" val="3229301736"/>
                    </a:ext>
                  </a:extLst>
                </a:gridCol>
              </a:tblGrid>
              <a:tr h="289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Operator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Contoh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>
                          <a:effectLst/>
                        </a:rPr>
                        <a:t>Penjelasan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194739"/>
                  </a:ext>
                </a:extLst>
              </a:tr>
              <a:tr h="507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Penjumlahan +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 + 3 = 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Menjumlahkan nilai dari masing-masing operan atau bilangan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58960"/>
                  </a:ext>
                </a:extLst>
              </a:tr>
              <a:tr h="726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Pengurangan -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4 - 1 = 3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Mengurangi nilai operan di sebelah kiri menggunakan operan di sebelah kanan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77281"/>
                  </a:ext>
                </a:extLst>
              </a:tr>
              <a:tr h="289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Perkalian *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2 * 4 = 8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Mengalikan operan/bilangan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392376"/>
                  </a:ext>
                </a:extLst>
              </a:tr>
              <a:tr h="726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Pembagian /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10 / 5 = 2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 err="1">
                          <a:effectLst/>
                        </a:rPr>
                        <a:t>Untuk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membagi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operan</a:t>
                      </a:r>
                      <a:r>
                        <a:rPr lang="en-US" sz="1300" dirty="0">
                          <a:effectLst/>
                        </a:rPr>
                        <a:t> di </a:t>
                      </a:r>
                      <a:r>
                        <a:rPr lang="en-US" sz="1300" dirty="0" err="1">
                          <a:effectLst/>
                        </a:rPr>
                        <a:t>sebelah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kiri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menggunakan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operan</a:t>
                      </a:r>
                      <a:r>
                        <a:rPr lang="en-US" sz="1300" dirty="0">
                          <a:effectLst/>
                        </a:rPr>
                        <a:t> di </a:t>
                      </a:r>
                      <a:r>
                        <a:rPr lang="en-US" sz="1300" dirty="0" err="1">
                          <a:effectLst/>
                        </a:rPr>
                        <a:t>sebelah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kanan</a:t>
                      </a:r>
                      <a:endParaRPr lang="en-US" sz="1300" dirty="0">
                        <a:effectLst/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56721"/>
                  </a:ext>
                </a:extLst>
              </a:tr>
              <a:tr h="944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Sisa Bagi %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11 % 2 = 1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 err="1">
                          <a:effectLst/>
                        </a:rPr>
                        <a:t>Mendapatkan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sisa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pembagian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dari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operan</a:t>
                      </a:r>
                      <a:r>
                        <a:rPr lang="en-US" sz="1300" dirty="0">
                          <a:effectLst/>
                        </a:rPr>
                        <a:t> di </a:t>
                      </a:r>
                      <a:r>
                        <a:rPr lang="en-US" sz="1300" dirty="0" err="1">
                          <a:effectLst/>
                        </a:rPr>
                        <a:t>sebelah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kiri</a:t>
                      </a:r>
                      <a:r>
                        <a:rPr lang="en-US" sz="1300" dirty="0">
                          <a:effectLst/>
                        </a:rPr>
                        <a:t> operator </a:t>
                      </a:r>
                      <a:r>
                        <a:rPr lang="en-US" sz="1300" dirty="0" err="1">
                          <a:effectLst/>
                        </a:rPr>
                        <a:t>ketika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dibagi</a:t>
                      </a:r>
                      <a:r>
                        <a:rPr lang="en-US" sz="1300" dirty="0">
                          <a:effectLst/>
                        </a:rPr>
                        <a:t> oleh </a:t>
                      </a:r>
                      <a:r>
                        <a:rPr lang="en-US" sz="1300" dirty="0" err="1">
                          <a:effectLst/>
                        </a:rPr>
                        <a:t>operan</a:t>
                      </a:r>
                      <a:r>
                        <a:rPr lang="en-US" sz="1300" dirty="0">
                          <a:effectLst/>
                        </a:rPr>
                        <a:t> di </a:t>
                      </a:r>
                      <a:r>
                        <a:rPr lang="en-US" sz="1300" dirty="0" err="1">
                          <a:effectLst/>
                        </a:rPr>
                        <a:t>sebelah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kanan</a:t>
                      </a:r>
                      <a:endParaRPr lang="en-US" sz="1300" dirty="0">
                        <a:effectLst/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094291"/>
                  </a:ext>
                </a:extLst>
              </a:tr>
              <a:tr h="726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Pangkat **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8 ** 2 = 64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Memangkatkan operan disebelah kiri operator dengan operan di sebelah kanan operator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471186"/>
                  </a:ext>
                </a:extLst>
              </a:tr>
              <a:tr h="726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Pembagian Bulat //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</a:rPr>
                        <a:t>10 // 3 = 3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300" dirty="0">
                          <a:effectLst/>
                        </a:rPr>
                        <a:t>Sama seperti pembagian. Hanya saja angka dibelakang koma dihilangkan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875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13CA7DA-CF07-4CA0-B684-51978B628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480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90C6-36D5-4F34-97E0-1B78BE6F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A56CF4-12D1-417B-B954-90F0B3AAB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063722"/>
              </p:ext>
            </p:extLst>
          </p:nvPr>
        </p:nvGraphicFramePr>
        <p:xfrm>
          <a:off x="998807" y="1599845"/>
          <a:ext cx="10255347" cy="4893030"/>
        </p:xfrm>
        <a:graphic>
          <a:graphicData uri="http://schemas.openxmlformats.org/drawingml/2006/table">
            <a:tbl>
              <a:tblPr/>
              <a:tblGrid>
                <a:gridCol w="3418449">
                  <a:extLst>
                    <a:ext uri="{9D8B030D-6E8A-4147-A177-3AD203B41FA5}">
                      <a16:colId xmlns:a16="http://schemas.microsoft.com/office/drawing/2014/main" val="3678544310"/>
                    </a:ext>
                  </a:extLst>
                </a:gridCol>
                <a:gridCol w="3418449">
                  <a:extLst>
                    <a:ext uri="{9D8B030D-6E8A-4147-A177-3AD203B41FA5}">
                      <a16:colId xmlns:a16="http://schemas.microsoft.com/office/drawing/2014/main" val="1019329853"/>
                    </a:ext>
                  </a:extLst>
                </a:gridCol>
                <a:gridCol w="3418449">
                  <a:extLst>
                    <a:ext uri="{9D8B030D-6E8A-4147-A177-3AD203B41FA5}">
                      <a16:colId xmlns:a16="http://schemas.microsoft.com/office/drawing/2014/main" val="3866637668"/>
                    </a:ext>
                  </a:extLst>
                </a:gridCol>
              </a:tblGrid>
              <a:tr h="219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Operator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 err="1">
                          <a:effectLst/>
                        </a:rPr>
                        <a:t>Contoh</a:t>
                      </a:r>
                      <a:endParaRPr lang="en-US" sz="1400" b="1" dirty="0">
                        <a:effectLst/>
                      </a:endParaRP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Penjelasan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507322"/>
                  </a:ext>
                </a:extLst>
              </a:tr>
              <a:tr h="714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Sama dengan ==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1 == 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400">
                          <a:effectLst/>
                        </a:rPr>
                        <a:t>bernilai True Jika masing-masing operan memiliki nilai yang sama, maka kondisi bernilai benar atau True.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16400"/>
                  </a:ext>
                </a:extLst>
              </a:tr>
              <a:tr h="549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Tidak sama dengan !=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 != 2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400">
                          <a:effectLst/>
                        </a:rPr>
                        <a:t>bernilai False Akan menghasilkan nilai kebalikan dari kondisi sebenarnya.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55206"/>
                  </a:ext>
                </a:extLst>
              </a:tr>
              <a:tr h="549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Tidak sama dengan &lt;&gt;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2 &lt;&gt; 2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400">
                          <a:effectLst/>
                        </a:rPr>
                        <a:t>bernilai False Akan menghasilkan nilai kebalikan dari kondisi sebenarnya.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738416"/>
                  </a:ext>
                </a:extLst>
              </a:tr>
              <a:tr h="549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Lebih besar dari &gt;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5 &gt; 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bernilai True Jika nilai operan kiri lebih besar dari nilai operan kanan, maka kondisi menjadi benar.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344437"/>
                  </a:ext>
                </a:extLst>
              </a:tr>
              <a:tr h="5495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Lebih kecil dari &lt;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5 &lt; 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bernilai True Jika nilai operan kiri lebih kecil dari nilai operan kanan, maka kondisi menjadi benar.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56954"/>
                  </a:ext>
                </a:extLst>
              </a:tr>
              <a:tr h="714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Lebih besar atau sama dengan &gt;=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5 &gt;= 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bernilai True Jika nilai operan kiri lebih besar dari nilai operan kanan, atau sama, maka kondisi menjadi benar.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392159"/>
                  </a:ext>
                </a:extLst>
              </a:tr>
              <a:tr h="714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Lebih kecil atau sama dengan &lt;=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5 &lt;= 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 err="1">
                          <a:effectLst/>
                        </a:rPr>
                        <a:t>bernilai</a:t>
                      </a:r>
                      <a:r>
                        <a:rPr lang="en-US" sz="1400" dirty="0">
                          <a:effectLst/>
                        </a:rPr>
                        <a:t> True Jika </a:t>
                      </a:r>
                      <a:r>
                        <a:rPr lang="en-US" sz="1400" dirty="0" err="1">
                          <a:effectLst/>
                        </a:rPr>
                        <a:t>nilai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operan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kiri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lebih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kecil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dari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nilai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operan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kanan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atau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sama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maka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kondisi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menjadi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benar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57734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851A48D7-093B-455F-8C25-1129AB012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0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B813-F7E0-4C56-B0EF-260106FF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A8D7D5-D488-404F-BC15-92B1189A2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776601"/>
              </p:ext>
            </p:extLst>
          </p:nvPr>
        </p:nvGraphicFramePr>
        <p:xfrm>
          <a:off x="487095" y="1499017"/>
          <a:ext cx="11217810" cy="5141671"/>
        </p:xfrm>
        <a:graphic>
          <a:graphicData uri="http://schemas.openxmlformats.org/drawingml/2006/table">
            <a:tbl>
              <a:tblPr/>
              <a:tblGrid>
                <a:gridCol w="3739270">
                  <a:extLst>
                    <a:ext uri="{9D8B030D-6E8A-4147-A177-3AD203B41FA5}">
                      <a16:colId xmlns:a16="http://schemas.microsoft.com/office/drawing/2014/main" val="4239478341"/>
                    </a:ext>
                  </a:extLst>
                </a:gridCol>
                <a:gridCol w="3739270">
                  <a:extLst>
                    <a:ext uri="{9D8B030D-6E8A-4147-A177-3AD203B41FA5}">
                      <a16:colId xmlns:a16="http://schemas.microsoft.com/office/drawing/2014/main" val="2075238041"/>
                    </a:ext>
                  </a:extLst>
                </a:gridCol>
                <a:gridCol w="3739270">
                  <a:extLst>
                    <a:ext uri="{9D8B030D-6E8A-4147-A177-3AD203B41FA5}">
                      <a16:colId xmlns:a16="http://schemas.microsoft.com/office/drawing/2014/main" val="403328935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Operator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Contoh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Penjelasan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720478"/>
                  </a:ext>
                </a:extLst>
              </a:tr>
              <a:tr h="45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Sama dengan =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 = 1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400">
                          <a:effectLst/>
                        </a:rPr>
                        <a:t>Memberikan nilai di kanan ke dalam variabel yang berada di sebelah kiri.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000785"/>
                  </a:ext>
                </a:extLst>
              </a:tr>
              <a:tr h="45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Tambah sama dengan +=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 += 2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Memberikan nilai variabel dengan nilai variabel itu sendiri ditambah dengan nilai di sebelah kanan.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98484"/>
                  </a:ext>
                </a:extLst>
              </a:tr>
              <a:tr h="45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Kurang sama dengan -=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 -= 2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Memberikan nilai variabel dengan nilai variabel itu sendiri dikurangi dengan nilai di sebelah kanan.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687957"/>
                  </a:ext>
                </a:extLst>
              </a:tr>
              <a:tr h="45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Kali sama dengan *=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 *= 2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Memberikan nilai variabel dengan nilai variabel itu sendiri dikali dengan nilai di sebelah kanan.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676055"/>
                  </a:ext>
                </a:extLst>
              </a:tr>
              <a:tr h="45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Bagi sama dengan /=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 /= 4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Memberikan nilai variabel dengan nilai variabel itu sendiri dibagi dengan nilai di sebelah kanan.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500886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Sisa bagi sama dengan %=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 %= 3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Memberikan nilai variabel dengan nilai variabel itu sendiri dibagi dengan nilai di sebelah kanan. Yang diambil nantinya adalah sisa baginya.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51832"/>
                  </a:ext>
                </a:extLst>
              </a:tr>
              <a:tr h="589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Pangkat sama dengan **=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 **= 3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Memberikan nilai variabel dengan nilai variabel itu sendiri dipangkatkan dengan nilai di sebelah kanan.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055047"/>
                  </a:ext>
                </a:extLst>
              </a:tr>
              <a:tr h="5892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Pembagian bulat sama dengan //=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effectLst/>
                        </a:rPr>
                        <a:t>a //= 3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400" dirty="0">
                          <a:effectLst/>
                        </a:rPr>
                        <a:t>Membagi bulat operan sebelah kiri operator dengan operan sebelah kanan operator kemudian hasilnya diisikan ke operan sebelah kiri.</a:t>
                      </a:r>
                    </a:p>
                  </a:txBody>
                  <a:tcPr marL="45326" marR="45326" marT="22663" marB="226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3138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1050D7A-75B4-426B-9B6A-6D54E394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5498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16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092F-7E33-4993-B52E-40A4AF2A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Logika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F8F8DD-15E3-47CB-B169-6BA82254B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778516"/>
              </p:ext>
            </p:extLst>
          </p:nvPr>
        </p:nvGraphicFramePr>
        <p:xfrm>
          <a:off x="989838" y="1825625"/>
          <a:ext cx="10212324" cy="4351338"/>
        </p:xfrm>
        <a:graphic>
          <a:graphicData uri="http://schemas.openxmlformats.org/drawingml/2006/table">
            <a:tbl>
              <a:tblPr/>
              <a:tblGrid>
                <a:gridCol w="3404108">
                  <a:extLst>
                    <a:ext uri="{9D8B030D-6E8A-4147-A177-3AD203B41FA5}">
                      <a16:colId xmlns:a16="http://schemas.microsoft.com/office/drawing/2014/main" val="2315394975"/>
                    </a:ext>
                  </a:extLst>
                </a:gridCol>
                <a:gridCol w="3404108">
                  <a:extLst>
                    <a:ext uri="{9D8B030D-6E8A-4147-A177-3AD203B41FA5}">
                      <a16:colId xmlns:a16="http://schemas.microsoft.com/office/drawing/2014/main" val="3168737481"/>
                    </a:ext>
                  </a:extLst>
                </a:gridCol>
                <a:gridCol w="3404108">
                  <a:extLst>
                    <a:ext uri="{9D8B030D-6E8A-4147-A177-3AD203B41FA5}">
                      <a16:colId xmlns:a16="http://schemas.microsoft.com/office/drawing/2014/main" val="1057935588"/>
                    </a:ext>
                  </a:extLst>
                </a:gridCol>
              </a:tblGrid>
              <a:tr h="355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Operator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 err="1">
                          <a:effectLst/>
                        </a:rPr>
                        <a:t>Contoh</a:t>
                      </a:r>
                      <a:endParaRPr lang="en-US" sz="1700" b="1" dirty="0">
                        <a:effectLst/>
                      </a:endParaRP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>
                          <a:effectLst/>
                        </a:rPr>
                        <a:t>Penjelasan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748387"/>
                  </a:ext>
                </a:extLst>
              </a:tr>
              <a:tr h="888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and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a, b = True, True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# hasil akan True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print(a and b)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700">
                          <a:effectLst/>
                        </a:rPr>
                        <a:t>Memberikan nilai di kanan ke dalam variabel yang berada di sebelah kiri.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1211"/>
                  </a:ext>
                </a:extLst>
              </a:tr>
              <a:tr h="1953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or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a, b = True, False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# hasil akan True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print(a or b)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print(b or a)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print(a or a)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# hasil akan False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print(b or b)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Jika salah satu atau kedua operan bernilai True maka kondisi akan bernilai True. Jika keduanya False maka kondisi akan bernilai False.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118126"/>
                  </a:ext>
                </a:extLst>
              </a:tr>
              <a:tr h="1154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not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>
                          <a:effectLst/>
                        </a:rPr>
                        <a:t>a, b = True, False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# hasil akan True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print(not b)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dirty="0" err="1">
                          <a:effectLst/>
                        </a:rPr>
                        <a:t>Membalikkan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nilai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kebeneran</a:t>
                      </a:r>
                      <a:r>
                        <a:rPr lang="en-US" sz="1700" dirty="0">
                          <a:effectLst/>
                        </a:rPr>
                        <a:t> pada </a:t>
                      </a:r>
                      <a:r>
                        <a:rPr lang="en-US" sz="1700" dirty="0" err="1">
                          <a:effectLst/>
                        </a:rPr>
                        <a:t>operan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misal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jika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asalnya</a:t>
                      </a:r>
                      <a:r>
                        <a:rPr lang="en-US" sz="1700" dirty="0">
                          <a:effectLst/>
                        </a:rPr>
                        <a:t> True </a:t>
                      </a:r>
                      <a:r>
                        <a:rPr lang="en-US" sz="1700" dirty="0" err="1">
                          <a:effectLst/>
                        </a:rPr>
                        <a:t>akan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menjadi</a:t>
                      </a:r>
                      <a:r>
                        <a:rPr lang="en-US" sz="1700" dirty="0">
                          <a:effectLst/>
                        </a:rPr>
                        <a:t> False dan </a:t>
                      </a:r>
                      <a:r>
                        <a:rPr lang="en-US" sz="1700" dirty="0" err="1">
                          <a:effectLst/>
                        </a:rPr>
                        <a:t>begitupun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en-US" sz="1700" dirty="0" err="1">
                          <a:effectLst/>
                        </a:rPr>
                        <a:t>sebaliknya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600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54B3D01-9583-46E3-B83A-A0EFA65F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04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6F82-2025-4092-A210-E81EFD47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Prioritas</a:t>
            </a:r>
            <a:r>
              <a:rPr lang="en-US" dirty="0"/>
              <a:t> Operator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11F9FE-0804-4556-A510-9484A1851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950162"/>
              </p:ext>
            </p:extLst>
          </p:nvPr>
        </p:nvGraphicFramePr>
        <p:xfrm>
          <a:off x="1628108" y="1825624"/>
          <a:ext cx="8935784" cy="4351340"/>
        </p:xfrm>
        <a:graphic>
          <a:graphicData uri="http://schemas.openxmlformats.org/drawingml/2006/table">
            <a:tbl>
              <a:tblPr/>
              <a:tblGrid>
                <a:gridCol w="4467892">
                  <a:extLst>
                    <a:ext uri="{9D8B030D-6E8A-4147-A177-3AD203B41FA5}">
                      <a16:colId xmlns:a16="http://schemas.microsoft.com/office/drawing/2014/main" val="4127114074"/>
                    </a:ext>
                  </a:extLst>
                </a:gridCol>
                <a:gridCol w="4467892">
                  <a:extLst>
                    <a:ext uri="{9D8B030D-6E8A-4147-A177-3AD203B41FA5}">
                      <a16:colId xmlns:a16="http://schemas.microsoft.com/office/drawing/2014/main" val="610849664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Operator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>
                          <a:effectLst/>
                        </a:rPr>
                        <a:t>Keterangan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484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**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Aritmatika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0012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~, +, -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Bitwise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0682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*, /, %, //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Aritmatika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77956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+, -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Aritmatika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6512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&gt;&gt;, &lt;&lt;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Bitwise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4069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&amp;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Bitwise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73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^,|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Bitwise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1182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&lt;=, &lt;, &gt;, &gt;=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Perbandingan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421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&lt;&gt; , ==, !=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Perbandingan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8245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=, %=, /=, //=, -=, +=, *=, **=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Penugasan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3219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is, is not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Identitas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2361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in, not in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Membership (Keanggotaan)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8281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not, or, and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 err="1">
                          <a:effectLst/>
                        </a:rPr>
                        <a:t>Logika</a:t>
                      </a:r>
                      <a:endParaRPr lang="en-US" sz="1500" dirty="0">
                        <a:effectLst/>
                      </a:endParaRP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2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70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522B3C-0E87-4613-892C-C4E68ECD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TERIMA KASIH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B3AA8-C539-454A-9664-A4F77674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Semoga Bermanfaat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1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17DC-209F-4DD4-9E44-7C15350A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Konten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F6DE3-C1E1-4095-A89B-05C51B962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10367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03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2585-1548-4CAE-ADFF-9BA4BEB4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Nama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71B1-98F9-4121-A678-B336A9E48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paling </a:t>
            </a:r>
            <a:r>
              <a:rPr lang="en-US" sz="2400" dirty="0" err="1"/>
              <a:t>penting</a:t>
            </a:r>
            <a:r>
              <a:rPr lang="en-US" sz="2400" dirty="0"/>
              <a:t> pada </a:t>
            </a:r>
            <a:r>
              <a:rPr lang="en-US" sz="2400" dirty="0" err="1"/>
              <a:t>pemrograman</a:t>
            </a:r>
            <a:endParaRPr lang="en-US" sz="2400" dirty="0"/>
          </a:p>
          <a:p>
            <a:pPr algn="just"/>
            <a:r>
              <a:rPr lang="en-US" sz="2400" dirty="0"/>
              <a:t>Proses </a:t>
            </a:r>
            <a:r>
              <a:rPr lang="en-US" sz="2400" dirty="0" err="1"/>
              <a:t>memanipulasi</a:t>
            </a:r>
            <a:r>
              <a:rPr lang="en-US" sz="2400" dirty="0"/>
              <a:t> </a:t>
            </a:r>
            <a:r>
              <a:rPr lang="en-US" sz="2400" b="1" dirty="0" err="1"/>
              <a:t>objek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diberi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endParaRPr lang="en-US" sz="2400" dirty="0"/>
          </a:p>
          <a:p>
            <a:pPr algn="just"/>
            <a:r>
              <a:rPr lang="en-US" sz="2400" b="1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agar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diidentifikasi</a:t>
            </a:r>
            <a:r>
              <a:rPr lang="en-US" sz="2400" dirty="0"/>
              <a:t>, </a:t>
            </a:r>
            <a:r>
              <a:rPr lang="en-US" sz="2400" dirty="0" err="1"/>
              <a:t>diacu</a:t>
            </a:r>
            <a:r>
              <a:rPr lang="en-US" sz="2400" dirty="0"/>
              <a:t>, dan </a:t>
            </a:r>
            <a:r>
              <a:rPr lang="en-US" sz="2400" dirty="0" err="1"/>
              <a:t>dibedakan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endParaRPr lang="en-US" sz="2400" dirty="0"/>
          </a:p>
          <a:p>
            <a:pPr algn="just"/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haruslah</a:t>
            </a:r>
            <a:r>
              <a:rPr lang="en-US" sz="2400" dirty="0"/>
              <a:t> </a:t>
            </a:r>
            <a:r>
              <a:rPr lang="en-US" sz="2400" dirty="0" err="1"/>
              <a:t>unik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145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73589-FE2C-4D41-BBF9-E43A7A4C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US" sz="4000"/>
              <a:t>Aturan Penulisan Nama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AE3C-AF79-4C96-A22D-729DC22A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algn="r"/>
            <a:r>
              <a:rPr lang="en-US" sz="2000"/>
              <a:t>Nama Harus dimulai dengan huruf Alfabet</a:t>
            </a:r>
          </a:p>
          <a:p>
            <a:pPr algn="r"/>
            <a:r>
              <a:rPr lang="en-US" sz="2000"/>
              <a:t>Huruf besar atau huruf kcil tidak dibedakan</a:t>
            </a:r>
          </a:p>
          <a:p>
            <a:pPr algn="r"/>
            <a:r>
              <a:rPr lang="en-US" sz="2000"/>
              <a:t>Karakter penyusun nama hanya boleh huruf alfabet, angka dan”_”</a:t>
            </a:r>
          </a:p>
          <a:p>
            <a:pPr algn="r"/>
            <a:r>
              <a:rPr lang="en-US" sz="2000"/>
              <a:t>Nama tidak boleh mengandung operator aritmatika, tanda baca, karakter khsusu lainnya</a:t>
            </a:r>
          </a:p>
          <a:p>
            <a:pPr algn="r"/>
            <a:r>
              <a:rPr lang="en-US" sz="2000"/>
              <a:t>Karakter tidak boleh dipisah dengan spasi</a:t>
            </a:r>
          </a:p>
          <a:p>
            <a:pPr algn="r"/>
            <a:r>
              <a:rPr lang="en-US" sz="2000"/>
              <a:t>Panjang nama tidak dibatasi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25AEB2D-2583-4E4F-8E1A-DFEA8714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5120" y="757362"/>
            <a:ext cx="4957638" cy="49576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F464B-C873-44CB-A1FA-A1C253B7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04" y="3142046"/>
            <a:ext cx="2823275" cy="923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C1EE-0004-473B-B83A-B1EFC2DDF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SALAH</a:t>
            </a:r>
          </a:p>
          <a:p>
            <a:r>
              <a:rPr lang="en-US" sz="3600" dirty="0"/>
              <a:t>6titik</a:t>
            </a:r>
          </a:p>
          <a:p>
            <a:r>
              <a:rPr lang="en-US" sz="3600" dirty="0" err="1"/>
              <a:t>nilai</a:t>
            </a:r>
            <a:r>
              <a:rPr lang="en-US" sz="3600" dirty="0"/>
              <a:t> </a:t>
            </a:r>
            <a:r>
              <a:rPr lang="en-US" sz="3600" dirty="0" err="1"/>
              <a:t>ujian</a:t>
            </a:r>
            <a:endParaRPr lang="en-US" sz="3600" dirty="0"/>
          </a:p>
          <a:p>
            <a:r>
              <a:rPr lang="en-US" sz="3600" dirty="0"/>
              <a:t>PT-1</a:t>
            </a:r>
          </a:p>
          <a:p>
            <a:r>
              <a:rPr lang="en-US" sz="3600" dirty="0" err="1"/>
              <a:t>hari</a:t>
            </a:r>
            <a:r>
              <a:rPr lang="en-US" sz="3600" dirty="0"/>
              <a:t>!</a:t>
            </a:r>
          </a:p>
          <a:p>
            <a:r>
              <a:rPr lang="en-US" sz="3600" dirty="0"/>
              <a:t>A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BF8722-F01A-4970-9C9B-D3714EAE2EFD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667842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/>
              <a:t>BENAR</a:t>
            </a:r>
          </a:p>
          <a:p>
            <a:r>
              <a:rPr lang="en-US" sz="3600" dirty="0"/>
              <a:t>titik6 </a:t>
            </a:r>
            <a:r>
              <a:rPr lang="en-US" sz="3600" dirty="0" err="1"/>
              <a:t>atau</a:t>
            </a:r>
            <a:r>
              <a:rPr lang="en-US" sz="3600" dirty="0"/>
              <a:t> titik_6</a:t>
            </a:r>
          </a:p>
          <a:p>
            <a:r>
              <a:rPr lang="en-US" sz="3600" dirty="0" err="1"/>
              <a:t>nilai_ujian</a:t>
            </a:r>
            <a:endParaRPr lang="en-US" sz="3600" dirty="0"/>
          </a:p>
          <a:p>
            <a:r>
              <a:rPr lang="en-US" sz="3600" dirty="0"/>
              <a:t>PT_1 </a:t>
            </a:r>
            <a:r>
              <a:rPr lang="en-US" sz="3600" dirty="0" err="1"/>
              <a:t>atau</a:t>
            </a:r>
            <a:r>
              <a:rPr lang="en-US" sz="3600" dirty="0"/>
              <a:t> PT1</a:t>
            </a:r>
          </a:p>
          <a:p>
            <a:r>
              <a:rPr lang="en-US" sz="3600" dirty="0" err="1"/>
              <a:t>hari</a:t>
            </a:r>
            <a:endParaRPr lang="en-US" sz="3600" dirty="0"/>
          </a:p>
          <a:p>
            <a:r>
              <a:rPr lang="en-US" sz="3600" dirty="0"/>
              <a:t>A1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4486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6B931-34DA-4C22-AC29-E6826C94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Tipe Data Dasar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60EE6-677C-4142-A855-DB65C203B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59195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147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3B85E-2A9C-47C9-ACBC-0EF6A2E2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Bilangan Logika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661E-1637-43BD-8785-805D5028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Memiliki dua nilai yaitu benar (true) atau salah (false)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Nama Tipe bilangan biasa disebut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Boolean</a:t>
            </a:r>
          </a:p>
          <a:p>
            <a:endParaRPr lang="en-US" sz="2000" b="1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000" b="1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0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FFEA-BB5A-4833-B701-76C0A3E5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Bilangan Bulat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14708B-D4AF-4688-9D4D-34588AF33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85802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64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5A43-6934-493F-B5A5-25B39CD1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Bilangan Riil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F29DFC-64D9-48C6-A5EE-BCAF8D329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04046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61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1154</Words>
  <Application>Microsoft Office PowerPoint</Application>
  <PresentationFormat>Widescreen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Nama, Tipe, Ekspresi, dan Nilai</vt:lpstr>
      <vt:lpstr>Konten</vt:lpstr>
      <vt:lpstr>Nama</vt:lpstr>
      <vt:lpstr>Aturan Penulisan Nama</vt:lpstr>
      <vt:lpstr>Contoh :</vt:lpstr>
      <vt:lpstr>Tipe Data Dasar</vt:lpstr>
      <vt:lpstr>Bilangan Logika</vt:lpstr>
      <vt:lpstr>Bilangan Bulat</vt:lpstr>
      <vt:lpstr>Bilangan Riil</vt:lpstr>
      <vt:lpstr>String</vt:lpstr>
      <vt:lpstr>PowerPoint Presentation</vt:lpstr>
      <vt:lpstr>Variabel </vt:lpstr>
      <vt:lpstr>Ekspresi/Operator</vt:lpstr>
      <vt:lpstr>Operator Aritmatika</vt:lpstr>
      <vt:lpstr>Operator Perbandingan</vt:lpstr>
      <vt:lpstr>Operator Penugasan</vt:lpstr>
      <vt:lpstr>Operator Logika</vt:lpstr>
      <vt:lpstr>Prioritas Operator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Nama, Tipe, Ekspresi, dan Nilai</dc:title>
  <dc:creator>Moch. Iskandar Riansyah</dc:creator>
  <cp:lastModifiedBy>Moch. Iskandar Riansyah</cp:lastModifiedBy>
  <cp:revision>20</cp:revision>
  <dcterms:created xsi:type="dcterms:W3CDTF">2021-03-30T06:36:41Z</dcterms:created>
  <dcterms:modified xsi:type="dcterms:W3CDTF">2021-04-12T04:32:41Z</dcterms:modified>
</cp:coreProperties>
</file>