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6" r:id="rId3"/>
    <p:sldId id="277" r:id="rId4"/>
    <p:sldId id="257" r:id="rId5"/>
    <p:sldId id="273" r:id="rId6"/>
    <p:sldId id="274" r:id="rId7"/>
    <p:sldId id="27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8" r:id="rId23"/>
    <p:sldId id="279" r:id="rId24"/>
    <p:sldId id="28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4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6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8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3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2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00A57-2220-4476-8417-6121AA418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9" b="12401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9E0A-396F-4533-9F03-CB54FC7C4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200"/>
              <a:t>Moch. Iskandar Riansyah</a:t>
            </a:r>
          </a:p>
          <a:p>
            <a:pPr algn="l">
              <a:lnSpc>
                <a:spcPct val="115000"/>
              </a:lnSpc>
            </a:pPr>
            <a:r>
              <a:rPr lang="en-US" sz="2200"/>
              <a:t>Teknik </a:t>
            </a:r>
            <a:r>
              <a:rPr lang="en-US" sz="2200" err="1"/>
              <a:t>Elektro</a:t>
            </a:r>
            <a:endParaRPr lang="en-US" sz="2200"/>
          </a:p>
          <a:p>
            <a:pPr algn="l">
              <a:lnSpc>
                <a:spcPct val="115000"/>
              </a:lnSpc>
            </a:pPr>
            <a:r>
              <a:rPr lang="en-US" sz="2200" err="1"/>
              <a:t>ITTelkom</a:t>
            </a:r>
            <a:r>
              <a:rPr lang="en-US" sz="2200"/>
              <a:t> Surabaya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D35C9-AE0D-4785-9B43-2CF028DB9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Percabangan (Kondisi)</a:t>
            </a:r>
          </a:p>
        </p:txBody>
      </p:sp>
    </p:spTree>
    <p:extLst>
      <p:ext uri="{BB962C8B-B14F-4D97-AF65-F5344CB8AC3E}">
        <p14:creationId xmlns:p14="http://schemas.microsoft.com/office/powerpoint/2010/main" val="44551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74A4-99CB-494D-8C6E-991CDA55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C84D-A68F-445A-BF66-EA6595E5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if</a:t>
            </a:r>
          </a:p>
          <a:p>
            <a:r>
              <a:rPr lang="en-US" dirty="0"/>
              <a:t>Statement if else</a:t>
            </a:r>
          </a:p>
          <a:p>
            <a:r>
              <a:rPr lang="en-US" dirty="0"/>
              <a:t>Statement </a:t>
            </a:r>
            <a:r>
              <a:rPr lang="en-US" dirty="0" err="1"/>
              <a:t>elif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26DB-644D-48C1-8B0F-2995F259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AED88-5DD3-47DD-9705-D277D7B0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Pengambilan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keputusan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kondisi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if)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digunakan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untuk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mengantisipasi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kondisi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terjadi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saat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jalanya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program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menentukan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tindakan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apa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akan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diambil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sesuai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dengan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Helvetica Neue"/>
              </a:rPr>
              <a:t>kondisi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9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9B36-4ECB-47C1-AB19-F74949AF1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If kondisi :</a:t>
            </a:r>
          </a:p>
          <a:p>
            <a:pPr marL="0" indent="0">
              <a:buNone/>
            </a:pPr>
            <a:r>
              <a:rPr lang="en-US" sz="2400"/>
              <a:t>	Aksi 1</a:t>
            </a:r>
          </a:p>
          <a:p>
            <a:pPr marL="0" indent="0">
              <a:buNone/>
            </a:pPr>
            <a:r>
              <a:rPr lang="en-US" sz="2400"/>
              <a:t>	Aksi 2</a:t>
            </a:r>
          </a:p>
          <a:p>
            <a:pPr marL="0" indent="0">
              <a:buNone/>
            </a:pPr>
            <a:r>
              <a:rPr lang="en-US" sz="2400"/>
              <a:t>	dst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8F34B-34E4-474C-A769-B21859A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Penulisan Statement if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DD316A-0EE4-4FCF-8B74-BA243AA3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3152" y="236953"/>
            <a:ext cx="296165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1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387A-5078-404B-AA29-416877BC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DABD-B7AD-4F22-B6FA-1507D1D0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nilai</a:t>
            </a:r>
            <a:r>
              <a:rPr lang="en-US" dirty="0"/>
              <a:t> = 9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nilai</a:t>
            </a:r>
            <a:r>
              <a:rPr lang="en-US" dirty="0"/>
              <a:t> &gt; 7):</a:t>
            </a:r>
          </a:p>
          <a:p>
            <a:pPr marL="0" indent="0">
              <a:buNone/>
            </a:pPr>
            <a:r>
              <a:rPr lang="en-US" dirty="0"/>
              <a:t>    print ("</a:t>
            </a:r>
            <a:r>
              <a:rPr lang="en-US" dirty="0" err="1"/>
              <a:t>Selamat</a:t>
            </a:r>
            <a:r>
              <a:rPr lang="en-US" dirty="0"/>
              <a:t> Anda Lulus")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nilai</a:t>
            </a:r>
            <a:r>
              <a:rPr lang="en-US" dirty="0"/>
              <a:t> &gt; 10):</a:t>
            </a:r>
          </a:p>
          <a:p>
            <a:pPr marL="0" indent="0">
              <a:buNone/>
            </a:pPr>
            <a:r>
              <a:rPr lang="en-US" dirty="0"/>
              <a:t>    print ("</a:t>
            </a:r>
            <a:r>
              <a:rPr lang="en-US" dirty="0" err="1"/>
              <a:t>Selamat</a:t>
            </a:r>
            <a:r>
              <a:rPr lang="en-US" dirty="0"/>
              <a:t> Anda Lulus")</a:t>
            </a:r>
          </a:p>
        </p:txBody>
      </p:sp>
    </p:spTree>
    <p:extLst>
      <p:ext uri="{BB962C8B-B14F-4D97-AF65-F5344CB8AC3E}">
        <p14:creationId xmlns:p14="http://schemas.microsoft.com/office/powerpoint/2010/main" val="223251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4BF9-C411-4594-AAB7-03168134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1E09-5BE8-4FB5-9351-0FA810DE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13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8A9E-4092-4372-9136-2CFEDD2A6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If kondisi :</a:t>
            </a:r>
          </a:p>
          <a:p>
            <a:pPr marL="0" indent="0">
              <a:buNone/>
            </a:pPr>
            <a:r>
              <a:rPr lang="en-US" sz="2400"/>
              <a:t>	Aksi 1</a:t>
            </a:r>
          </a:p>
          <a:p>
            <a:pPr marL="0" indent="0">
              <a:buNone/>
            </a:pPr>
            <a:r>
              <a:rPr lang="en-US" sz="2400"/>
              <a:t>Else :</a:t>
            </a:r>
          </a:p>
          <a:p>
            <a:pPr marL="0" indent="0">
              <a:buNone/>
            </a:pPr>
            <a:r>
              <a:rPr lang="en-US" sz="2400"/>
              <a:t>	Aksi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0FAD1-3552-4A33-9361-65EBAAA0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Penulisan Statement if else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96E4D3-833F-41A8-A046-FE80B210E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5155" y="166614"/>
            <a:ext cx="359629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74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F571-339A-4735-BA55-3CDBFC0B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FF39-3C33-467D-B214-F8B0EFF6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nilai</a:t>
            </a:r>
            <a:r>
              <a:rPr lang="en-US" dirty="0"/>
              <a:t> 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nilai</a:t>
            </a:r>
            <a:r>
              <a:rPr lang="en-US" dirty="0"/>
              <a:t> &gt; 7):</a:t>
            </a:r>
          </a:p>
          <a:p>
            <a:pPr marL="0" indent="0">
              <a:buNone/>
            </a:pPr>
            <a:r>
              <a:rPr lang="en-US" dirty="0"/>
              <a:t>    print("</a:t>
            </a:r>
            <a:r>
              <a:rPr lang="en-US" dirty="0" err="1"/>
              <a:t>Selamat</a:t>
            </a:r>
            <a:r>
              <a:rPr lang="en-US" dirty="0"/>
              <a:t> Anda Lulus")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</a:t>
            </a:r>
            <a:r>
              <a:rPr lang="en-US" dirty="0" err="1"/>
              <a:t>Maaf</a:t>
            </a:r>
            <a:r>
              <a:rPr lang="en-US" dirty="0"/>
              <a:t> Anda </a:t>
            </a:r>
            <a:r>
              <a:rPr lang="en-US" dirty="0" err="1"/>
              <a:t>Tidak</a:t>
            </a:r>
            <a:r>
              <a:rPr lang="en-US" dirty="0"/>
              <a:t> Lulus")</a:t>
            </a:r>
          </a:p>
        </p:txBody>
      </p:sp>
    </p:spTree>
    <p:extLst>
      <p:ext uri="{BB962C8B-B14F-4D97-AF65-F5344CB8AC3E}">
        <p14:creationId xmlns:p14="http://schemas.microsoft.com/office/powerpoint/2010/main" val="4221234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A8F5-2809-4EBD-B293-1AB3E3F1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721A-B5CD-43E3-A6F1-37C76A8D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"</a:t>
            </a:r>
            <a:r>
              <a:rPr lang="en-US" dirty="0" err="1"/>
              <a:t>kondisi</a:t>
            </a:r>
            <a:r>
              <a:rPr lang="en-US" dirty="0"/>
              <a:t> if".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"else",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"</a:t>
            </a:r>
            <a:r>
              <a:rPr lang="en-US" dirty="0" err="1"/>
              <a:t>elif</a:t>
            </a:r>
            <a:r>
              <a:rPr lang="en-US" dirty="0"/>
              <a:t>"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53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217C-CDF4-45C7-AB79-65AFB3F94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2000"/>
              <a:t>if kondisi 1: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/>
              <a:t>	Aksi 1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/>
              <a:t>elif kondisi 2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/>
              <a:t>	Aksi 2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/>
              <a:t>elif kondisi 3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/>
              <a:t>	Aksi 3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/>
              <a:t>else 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/>
              <a:t>	Aksi 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5BE3E-9402-43BE-84F0-999ADF3C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Penulisan Statement elif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B054EC-C621-45BA-8A99-4F0349AF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6358" y="194750"/>
            <a:ext cx="3744397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1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6F8B-B727-406B-90A3-D58B624A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17" y="2812774"/>
            <a:ext cx="10668000" cy="152400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5DCF-E46E-4CAC-ADEC-DA46CEF3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530" y="291548"/>
            <a:ext cx="7447722" cy="6566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hari_ini</a:t>
            </a:r>
            <a:r>
              <a:rPr lang="en-US" dirty="0"/>
              <a:t> = "</a:t>
            </a:r>
            <a:r>
              <a:rPr lang="en-US" dirty="0" err="1"/>
              <a:t>Minggu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hari_ini</a:t>
            </a:r>
            <a:r>
              <a:rPr lang="en-US" dirty="0"/>
              <a:t> == "</a:t>
            </a:r>
            <a:r>
              <a:rPr lang="en-US" dirty="0" err="1"/>
              <a:t>Senin</a:t>
            </a:r>
            <a:r>
              <a:rPr lang="en-US" dirty="0"/>
              <a:t>"):</a:t>
            </a:r>
          </a:p>
          <a:p>
            <a:pPr marL="0" indent="0">
              <a:buNone/>
            </a:pPr>
            <a:r>
              <a:rPr lang="en-US" dirty="0"/>
              <a:t>    print("Saya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(</a:t>
            </a:r>
            <a:r>
              <a:rPr lang="en-US" dirty="0" err="1"/>
              <a:t>hari_ini</a:t>
            </a:r>
            <a:r>
              <a:rPr lang="en-US" dirty="0"/>
              <a:t> == "</a:t>
            </a:r>
            <a:r>
              <a:rPr lang="en-US" dirty="0" err="1"/>
              <a:t>Selasa</a:t>
            </a:r>
            <a:r>
              <a:rPr lang="en-US" dirty="0"/>
              <a:t>"):</a:t>
            </a:r>
          </a:p>
          <a:p>
            <a:pPr marL="0" indent="0">
              <a:buNone/>
            </a:pPr>
            <a:r>
              <a:rPr lang="en-US" dirty="0"/>
              <a:t>    print("Saya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(</a:t>
            </a:r>
            <a:r>
              <a:rPr lang="en-US" dirty="0" err="1"/>
              <a:t>hari_ini</a:t>
            </a:r>
            <a:r>
              <a:rPr lang="en-US" dirty="0"/>
              <a:t> == "Rabu"):</a:t>
            </a:r>
          </a:p>
          <a:p>
            <a:pPr marL="0" indent="0">
              <a:buNone/>
            </a:pPr>
            <a:r>
              <a:rPr lang="en-US" dirty="0"/>
              <a:t>    print("Saya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(</a:t>
            </a:r>
            <a:r>
              <a:rPr lang="en-US" dirty="0" err="1"/>
              <a:t>hari_ini</a:t>
            </a:r>
            <a:r>
              <a:rPr lang="en-US" dirty="0"/>
              <a:t> == "</a:t>
            </a:r>
            <a:r>
              <a:rPr lang="en-US" dirty="0" err="1"/>
              <a:t>Kamis</a:t>
            </a:r>
            <a:r>
              <a:rPr lang="en-US" dirty="0"/>
              <a:t>"):</a:t>
            </a:r>
          </a:p>
          <a:p>
            <a:pPr marL="0" indent="0">
              <a:buNone/>
            </a:pPr>
            <a:r>
              <a:rPr lang="en-US" dirty="0"/>
              <a:t>    print("Saya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755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F752-143B-41F6-9151-F2C80C0B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Pembacaan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DB73-C58B-4DEB-BFE4-395FFC321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input ()</a:t>
            </a:r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457200" lvl="1" indent="0">
              <a:buNone/>
            </a:pPr>
            <a:r>
              <a:rPr lang="en-US" dirty="0" err="1"/>
              <a:t>nama</a:t>
            </a:r>
            <a:r>
              <a:rPr lang="en-US" dirty="0"/>
              <a:t> = input (“Masukkan </a:t>
            </a:r>
            <a:r>
              <a:rPr lang="en-US" dirty="0" err="1"/>
              <a:t>nama</a:t>
            </a:r>
            <a:r>
              <a:rPr lang="en-US" dirty="0"/>
              <a:t> Anda :”)</a:t>
            </a:r>
          </a:p>
          <a:p>
            <a:r>
              <a:rPr lang="en-US" dirty="0" err="1"/>
              <a:t>Setiap</a:t>
            </a:r>
            <a:r>
              <a:rPr lang="en-US" dirty="0"/>
              <a:t> input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mengubahnya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type data, </a:t>
            </a:r>
            <a:r>
              <a:rPr lang="en-US" dirty="0" err="1"/>
              <a:t>misalkan</a:t>
            </a:r>
            <a:r>
              <a:rPr lang="en-US" dirty="0"/>
              <a:t> : int (</a:t>
            </a:r>
            <a:r>
              <a:rPr lang="en-US" dirty="0" err="1"/>
              <a:t>nama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65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7818-110B-48D5-B3CF-EBECFC6C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7AC4-C05A-4132-9BB9-E8F5F564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kondisi</a:t>
            </a:r>
            <a:r>
              <a:rPr lang="en-US" dirty="0"/>
              <a:t> 1 or </a:t>
            </a:r>
            <a:r>
              <a:rPr lang="en-US" dirty="0" err="1"/>
              <a:t>kondisi</a:t>
            </a:r>
            <a:r>
              <a:rPr lang="en-US" dirty="0"/>
              <a:t> 2 or ….: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Aksi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kondisi</a:t>
            </a:r>
            <a:r>
              <a:rPr lang="en-US" dirty="0"/>
              <a:t> 1 and </a:t>
            </a:r>
            <a:r>
              <a:rPr lang="en-US" dirty="0" err="1"/>
              <a:t>kondisi</a:t>
            </a:r>
            <a:r>
              <a:rPr lang="en-US" dirty="0"/>
              <a:t> 2 and ….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546E-105B-4585-AE9D-AD60CB4D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781F-F67C-4DF6-9C2D-1FB77584A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kondisi1: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kondisi</a:t>
            </a:r>
            <a:r>
              <a:rPr lang="en-US" dirty="0"/>
              <a:t> 1.1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Aksi</a:t>
            </a:r>
            <a:r>
              <a:rPr lang="en-US" dirty="0"/>
              <a:t> 1.1</a:t>
            </a:r>
          </a:p>
          <a:p>
            <a:pPr marL="0" indent="0">
              <a:buNone/>
            </a:pPr>
            <a:r>
              <a:rPr lang="en-US" dirty="0"/>
              <a:t>	else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Aksi</a:t>
            </a:r>
            <a:r>
              <a:rPr lang="en-US" dirty="0"/>
              <a:t> 1.2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Aksi</a:t>
            </a:r>
            <a:r>
              <a:rPr lang="en-US" dirty="0"/>
              <a:t> 1.3</a:t>
            </a:r>
          </a:p>
        </p:txBody>
      </p:sp>
    </p:spTree>
    <p:extLst>
      <p:ext uri="{BB962C8B-B14F-4D97-AF65-F5344CB8AC3E}">
        <p14:creationId xmlns:p14="http://schemas.microsoft.com/office/powerpoint/2010/main" val="242934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A9C89-EFAC-4A3E-8900-0B973E0B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ID" sz="2400"/>
              <a:t>Program python untuk melakukan pengecekan apakah segitiga tersebut merupakan segitiga sama sisi (Equilateral Triangle), segitiga sama kaki (Isosceles triangle), atau segitiga sembarang (scalene triangle)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31F12-03C4-4C4A-B7AD-DFEEEE9F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dirty="0" err="1"/>
              <a:t>Tugas</a:t>
            </a:r>
            <a:r>
              <a:rPr lang="en-US" sz="3200" dirty="0"/>
              <a:t> 1</a:t>
            </a:r>
            <a:endParaRPr lang="en-ID" sz="32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66C9514-BA79-4EB5-9EA5-D6E414EC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1626534"/>
            <a:ext cx="5334000" cy="362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5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3115-B515-4E7E-AA1B-E8C45DF3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833-9C86-4CA5-8478-9EB9DF7F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Program python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pengecekan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inisialisasikan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merupakan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kabisat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berikut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output program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pengecekan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kabisat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tahun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2019,2020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776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254B-F2C9-4F0E-9671-A72A2451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FE9B-9BCF-4DCE-843C-25C3BA29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Program python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mendeteksi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zodiak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/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astrologi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yunani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tanggal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bulan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lahir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Helvetica Neue"/>
              </a:rPr>
              <a:t>anda</a:t>
            </a:r>
            <a:r>
              <a:rPr lang="en-ID" b="0" i="0" dirty="0">
                <a:solidFill>
                  <a:schemeClr val="tx1"/>
                </a:solidFill>
                <a:effectLst/>
                <a:latin typeface="Helvetica Neue"/>
              </a:rPr>
              <a:t>.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0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CD6D30-A0CA-41A9-A9A4-D2516E95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37933-F4FA-44BE-8036-45ABC37CA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Bermanfaat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64ED-ECE0-441A-AB56-233A0A0E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Terminal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6EA4-F6D0-4D93-A8D3-59CD7826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Bahasa C, Python </a:t>
            </a:r>
            <a:r>
              <a:rPr lang="en-US" dirty="0" err="1"/>
              <a:t>menggunakan</a:t>
            </a:r>
            <a:r>
              <a:rPr lang="en-US" dirty="0"/>
              <a:t> format </a:t>
            </a:r>
            <a:r>
              <a:rPr lang="en-US" dirty="0" err="1"/>
              <a:t>tertentu</a:t>
            </a:r>
            <a:endParaRPr lang="en-US" dirty="0"/>
          </a:p>
          <a:p>
            <a:r>
              <a:rPr lang="en-US" dirty="0"/>
              <a:t>Format %d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endParaRPr lang="en-US" dirty="0"/>
          </a:p>
          <a:p>
            <a:r>
              <a:rPr lang="en-US" dirty="0"/>
              <a:t>Format %f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riil</a:t>
            </a:r>
            <a:endParaRPr lang="en-US" dirty="0"/>
          </a:p>
          <a:p>
            <a:r>
              <a:rPr lang="en-US" dirty="0"/>
              <a:t>Format %c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  <a:p>
            <a:r>
              <a:rPr lang="en-US" dirty="0"/>
              <a:t>Format %s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teks</a:t>
            </a:r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2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di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%.2f 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print (“Halo %s,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?” % </a:t>
            </a:r>
            <a:r>
              <a:rPr lang="en-US" dirty="0" err="1"/>
              <a:t>nama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 (“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: ‘%c’” %</a:t>
            </a:r>
            <a:r>
              <a:rPr lang="en-US" dirty="0" err="1"/>
              <a:t>karakter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59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9343-D375-4A50-9BAF-73B46ECA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44D7-37C5-4AAC-9C94-E362050C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dan Output Pada Python</a:t>
            </a:r>
          </a:p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(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80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D946-F0A8-4282-9C22-9BF0CE6B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dan Output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8929-D5D4-4AAA-9B34-B9A38770E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4400" b="1" dirty="0"/>
              <a:t>input() dan </a:t>
            </a:r>
            <a:r>
              <a:rPr lang="en-US" sz="4400" b="1" dirty="0" err="1"/>
              <a:t>raw_input</a:t>
            </a:r>
            <a:r>
              <a:rPr lang="en-US" sz="4400" b="1" dirty="0"/>
              <a:t>() </a:t>
            </a:r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keyboard.</a:t>
            </a:r>
          </a:p>
        </p:txBody>
      </p:sp>
    </p:spTree>
    <p:extLst>
      <p:ext uri="{BB962C8B-B14F-4D97-AF65-F5344CB8AC3E}">
        <p14:creationId xmlns:p14="http://schemas.microsoft.com/office/powerpoint/2010/main" val="66810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0745-7C86-4DEC-8A19-BE357AF6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05A4-3595-4FEE-A7BB-AA04BD329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Mengambil</a:t>
            </a:r>
            <a:r>
              <a:rPr lang="en-US" dirty="0"/>
              <a:t> (input </a:t>
            </a:r>
            <a:r>
              <a:rPr lang="en-US" dirty="0" err="1"/>
              <a:t>versi</a:t>
            </a:r>
            <a:r>
              <a:rPr lang="en-US" dirty="0"/>
              <a:t> python 2</a:t>
            </a:r>
            <a:r>
              <a:rPr lang="en-US"/>
              <a:t>.x)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nama</a:t>
            </a:r>
            <a:r>
              <a:rPr lang="en-US" dirty="0"/>
              <a:t> = </a:t>
            </a:r>
            <a:r>
              <a:rPr lang="en-US" dirty="0" err="1"/>
              <a:t>raw_input</a:t>
            </a:r>
            <a:r>
              <a:rPr lang="en-US" dirty="0"/>
              <a:t>("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: ")</a:t>
            </a:r>
          </a:p>
          <a:p>
            <a:pPr marL="0" indent="0">
              <a:buNone/>
            </a:pPr>
            <a:r>
              <a:rPr lang="en-US" dirty="0" err="1"/>
              <a:t>umur</a:t>
            </a:r>
            <a:r>
              <a:rPr lang="en-US" dirty="0"/>
              <a:t> = input ("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: 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Menampilkan</a:t>
            </a:r>
            <a:r>
              <a:rPr lang="en-US" dirty="0"/>
              <a:t> output</a:t>
            </a:r>
          </a:p>
          <a:p>
            <a:pPr marL="0" indent="0">
              <a:buNone/>
            </a:pPr>
            <a:r>
              <a:rPr lang="en-US" dirty="0"/>
              <a:t>print "Hello",</a:t>
            </a:r>
            <a:r>
              <a:rPr lang="en-US" dirty="0" err="1"/>
              <a:t>nama</a:t>
            </a:r>
            <a:r>
              <a:rPr lang="en-US" dirty="0"/>
              <a:t>,"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",</a:t>
            </a:r>
            <a:r>
              <a:rPr lang="en-US" dirty="0" err="1"/>
              <a:t>umur</a:t>
            </a:r>
            <a:r>
              <a:rPr lang="en-US" dirty="0"/>
              <a:t>,"</a:t>
            </a:r>
            <a:r>
              <a:rPr lang="en-US" dirty="0" err="1"/>
              <a:t>tahun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4343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35B8-2DD3-4449-B220-4229F18E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E2F7-693E-4713-9E0B-2050390E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output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sz="4400" b="1" dirty="0"/>
              <a:t>print().</a:t>
            </a:r>
          </a:p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</a:p>
          <a:p>
            <a:pPr marL="0" indent="0">
              <a:buNone/>
            </a:pPr>
            <a:r>
              <a:rPr lang="en-US" b="1" dirty="0"/>
              <a:t>print ("Hello World!“)</a:t>
            </a:r>
          </a:p>
          <a:p>
            <a:pPr marL="0" indent="0">
              <a:buNone/>
            </a:pPr>
            <a:r>
              <a:rPr lang="en-US" b="1" dirty="0"/>
              <a:t>print (</a:t>
            </a:r>
            <a:r>
              <a:rPr lang="en-US" b="1" dirty="0" err="1"/>
              <a:t>nama_variable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print ("</a:t>
            </a:r>
            <a:r>
              <a:rPr lang="en-US" b="1" dirty="0" err="1"/>
              <a:t>Gabung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", variable)</a:t>
            </a:r>
          </a:p>
        </p:txBody>
      </p:sp>
    </p:spTree>
    <p:extLst>
      <p:ext uri="{BB962C8B-B14F-4D97-AF65-F5344CB8AC3E}">
        <p14:creationId xmlns:p14="http://schemas.microsoft.com/office/powerpoint/2010/main" val="39255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5981-9BCF-4C59-A0DC-F6DCA132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16DA-3674-456B-90A2-EEC89238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terjadi</a:t>
            </a:r>
            <a:endParaRPr lang="en-US" dirty="0"/>
          </a:p>
          <a:p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9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46D8-40B0-4261-9CC0-5D516E19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E268-D774-4CBB-8B5A-BD24ADC9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Kelulusan</a:t>
            </a:r>
            <a:r>
              <a:rPr lang="en-US" dirty="0"/>
              <a:t> UN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rata2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Lulus,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70 (&gt;=70)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lulus,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70 (&lt;70)</a:t>
            </a:r>
          </a:p>
          <a:p>
            <a:endParaRPr lang="en-US" dirty="0"/>
          </a:p>
          <a:p>
            <a:r>
              <a:rPr lang="en-US" dirty="0"/>
              <a:t>Dari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427948345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D3322"/>
      </a:dk2>
      <a:lt2>
        <a:srgbClr val="E2E5E8"/>
      </a:lt2>
      <a:accent1>
        <a:srgbClr val="E58E24"/>
      </a:accent1>
      <a:accent2>
        <a:srgbClr val="AAA412"/>
      </a:accent2>
      <a:accent3>
        <a:srgbClr val="7AB11F"/>
      </a:accent3>
      <a:accent4>
        <a:srgbClr val="35B914"/>
      </a:accent4>
      <a:accent5>
        <a:srgbClr val="21BA42"/>
      </a:accent5>
      <a:accent6>
        <a:srgbClr val="14B87C"/>
      </a:accent6>
      <a:hlink>
        <a:srgbClr val="3F79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761</Words>
  <Application>Microsoft Office PowerPoint</Application>
  <PresentationFormat>Widescreen</PresentationFormat>
  <Paragraphs>125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Avenir Next LT Pro Light</vt:lpstr>
      <vt:lpstr>Helvetica Neue</vt:lpstr>
      <vt:lpstr>Sitka Subheading</vt:lpstr>
      <vt:lpstr>PebbleVTI</vt:lpstr>
      <vt:lpstr>Percabangan (Kondisi)</vt:lpstr>
      <vt:lpstr>Pembacaan Data</vt:lpstr>
      <vt:lpstr>Menuliskan Dalam Layar Terminal</vt:lpstr>
      <vt:lpstr>Konten</vt:lpstr>
      <vt:lpstr>Input dan Output Pada Python</vt:lpstr>
      <vt:lpstr>Contoh</vt:lpstr>
      <vt:lpstr>Output</vt:lpstr>
      <vt:lpstr>Percabangan</vt:lpstr>
      <vt:lpstr>Contoh</vt:lpstr>
      <vt:lpstr>Jenis Percabangan</vt:lpstr>
      <vt:lpstr>Statement if</vt:lpstr>
      <vt:lpstr>Penulisan Statement if</vt:lpstr>
      <vt:lpstr>Contoh</vt:lpstr>
      <vt:lpstr>Statement if else</vt:lpstr>
      <vt:lpstr>Penulisan Statement if else</vt:lpstr>
      <vt:lpstr>Contoh</vt:lpstr>
      <vt:lpstr>Statement elif</vt:lpstr>
      <vt:lpstr>Penulisan Statement elif</vt:lpstr>
      <vt:lpstr>Contoh</vt:lpstr>
      <vt:lpstr>Percabangan dengan banyak kondisi</vt:lpstr>
      <vt:lpstr>Di dalam percabangan ada percabangan</vt:lpstr>
      <vt:lpstr>Tugas 1</vt:lpstr>
      <vt:lpstr>Tugas 2</vt:lpstr>
      <vt:lpstr>Tugas 3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Percabangan (Kondisi)</dc:title>
  <dc:creator>Moch. Iskandar Riansyah</dc:creator>
  <cp:lastModifiedBy>Mochammad Riansyah</cp:lastModifiedBy>
  <cp:revision>16</cp:revision>
  <dcterms:created xsi:type="dcterms:W3CDTF">2021-04-12T00:15:51Z</dcterms:created>
  <dcterms:modified xsi:type="dcterms:W3CDTF">2022-04-04T00:55:51Z</dcterms:modified>
</cp:coreProperties>
</file>