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F7906-A360-4DBC-BE33-C87F1EB65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Pengulangan </a:t>
            </a:r>
            <a:endParaRPr lang="en-ID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86906-AC6D-4CD7-BF23-972E82BB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Algoritma dan Pemrograman</a:t>
            </a:r>
          </a:p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Institut Teknologi Telkom Surabaya</a:t>
            </a:r>
            <a:endParaRPr lang="en-ID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76E01-75F0-D76C-FDF1-0B0A35A9B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0" r="33055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311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479B-5256-406A-AD0A-7E5100CB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FOR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FE70-9E54-4985-A0D7-2BEA5628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4135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nama</a:t>
            </a:r>
            <a:r>
              <a:rPr lang="en-ID" dirty="0"/>
              <a:t> = ['</a:t>
            </a:r>
            <a:r>
              <a:rPr lang="en-ID" dirty="0" err="1"/>
              <a:t>budi</a:t>
            </a:r>
            <a:r>
              <a:rPr lang="en-ID" dirty="0"/>
              <a:t>', '</a:t>
            </a:r>
            <a:r>
              <a:rPr lang="en-ID" dirty="0" err="1"/>
              <a:t>andi</a:t>
            </a:r>
            <a:r>
              <a:rPr lang="en-ID" dirty="0"/>
              <a:t>', '</a:t>
            </a:r>
            <a:r>
              <a:rPr lang="en-ID" dirty="0" err="1"/>
              <a:t>rudi</a:t>
            </a:r>
            <a:r>
              <a:rPr lang="en-ID" dirty="0"/>
              <a:t>', '</a:t>
            </a:r>
            <a:r>
              <a:rPr lang="en-ID" dirty="0" err="1"/>
              <a:t>sandi</a:t>
            </a:r>
            <a:r>
              <a:rPr lang="en-ID" dirty="0"/>
              <a:t>'] </a:t>
            </a:r>
          </a:p>
          <a:p>
            <a:pPr marL="0" indent="0">
              <a:buNone/>
            </a:pPr>
            <a:r>
              <a:rPr lang="en-ID" dirty="0" err="1"/>
              <a:t>usia</a:t>
            </a:r>
            <a:r>
              <a:rPr lang="en-ID" dirty="0"/>
              <a:t> = [20, 18, 22, 19] </a:t>
            </a:r>
          </a:p>
          <a:p>
            <a:pPr marL="0" indent="0">
              <a:buNone/>
            </a:pPr>
            <a:r>
              <a:rPr lang="en-ID" dirty="0"/>
              <a:t>for </a:t>
            </a:r>
            <a:r>
              <a:rPr lang="en-ID" dirty="0" err="1"/>
              <a:t>i</a:t>
            </a:r>
            <a:r>
              <a:rPr lang="en-ID" dirty="0"/>
              <a:t> in range(</a:t>
            </a:r>
            <a:r>
              <a:rPr lang="en-ID" dirty="0" err="1"/>
              <a:t>len</a:t>
            </a:r>
            <a:r>
              <a:rPr lang="en-ID" dirty="0"/>
              <a:t>(</a:t>
            </a:r>
            <a:r>
              <a:rPr lang="en-ID" dirty="0" err="1"/>
              <a:t>nama</a:t>
            </a:r>
            <a:r>
              <a:rPr lang="en-ID" dirty="0"/>
              <a:t>)) : </a:t>
            </a:r>
          </a:p>
          <a:p>
            <a:pPr marL="0" indent="0">
              <a:buNone/>
            </a:pPr>
            <a:r>
              <a:rPr lang="en-ID" dirty="0"/>
              <a:t>    print(</a:t>
            </a:r>
            <a:r>
              <a:rPr lang="en-ID" dirty="0" err="1"/>
              <a:t>nama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], ' </a:t>
            </a:r>
            <a:r>
              <a:rPr lang="en-ID" dirty="0" err="1"/>
              <a:t>berusia</a:t>
            </a:r>
            <a:r>
              <a:rPr lang="en-ID" dirty="0"/>
              <a:t> ', </a:t>
            </a:r>
            <a:r>
              <a:rPr lang="en-ID" dirty="0" err="1"/>
              <a:t>usia</a:t>
            </a:r>
            <a:r>
              <a:rPr lang="en-ID" dirty="0"/>
              <a:t>[</a:t>
            </a:r>
            <a:r>
              <a:rPr lang="en-ID" dirty="0" err="1"/>
              <a:t>i</a:t>
            </a:r>
            <a:r>
              <a:rPr lang="en-ID" dirty="0"/>
              <a:t>], ' </a:t>
            </a:r>
            <a:r>
              <a:rPr lang="en-ID" dirty="0" err="1"/>
              <a:t>tahun</a:t>
            </a:r>
            <a:r>
              <a:rPr lang="en-ID" dirty="0"/>
              <a:t>')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67AF05-5CB1-466C-AF00-60D122AF482D}"/>
              </a:ext>
            </a:extLst>
          </p:cNvPr>
          <p:cNvSpPr txBox="1">
            <a:spLocks/>
          </p:cNvSpPr>
          <p:nvPr/>
        </p:nvSpPr>
        <p:spPr>
          <a:xfrm>
            <a:off x="6692348" y="1825625"/>
            <a:ext cx="4651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dirty="0" err="1"/>
              <a:t>budi</a:t>
            </a:r>
            <a:r>
              <a:rPr lang="en-ID" dirty="0"/>
              <a:t>  </a:t>
            </a:r>
            <a:r>
              <a:rPr lang="en-ID" dirty="0" err="1"/>
              <a:t>berusia</a:t>
            </a:r>
            <a:r>
              <a:rPr lang="en-ID" dirty="0"/>
              <a:t>  20  </a:t>
            </a:r>
            <a:r>
              <a:rPr lang="en-ID" dirty="0" err="1"/>
              <a:t>tahun</a:t>
            </a:r>
            <a:endParaRPr lang="en-ID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dirty="0" err="1"/>
              <a:t>andi</a:t>
            </a:r>
            <a:r>
              <a:rPr lang="en-ID" dirty="0"/>
              <a:t>  </a:t>
            </a:r>
            <a:r>
              <a:rPr lang="en-ID" dirty="0" err="1"/>
              <a:t>berusia</a:t>
            </a:r>
            <a:r>
              <a:rPr lang="en-ID" dirty="0"/>
              <a:t>  18  </a:t>
            </a:r>
            <a:r>
              <a:rPr lang="en-ID" dirty="0" err="1"/>
              <a:t>tahun</a:t>
            </a:r>
            <a:endParaRPr lang="en-ID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dirty="0" err="1"/>
              <a:t>rudi</a:t>
            </a:r>
            <a:r>
              <a:rPr lang="en-ID" dirty="0"/>
              <a:t>  </a:t>
            </a:r>
            <a:r>
              <a:rPr lang="en-ID" dirty="0" err="1"/>
              <a:t>berusia</a:t>
            </a:r>
            <a:r>
              <a:rPr lang="en-ID" dirty="0"/>
              <a:t>  22  </a:t>
            </a:r>
            <a:r>
              <a:rPr lang="en-ID" dirty="0" err="1"/>
              <a:t>tahun</a:t>
            </a:r>
            <a:endParaRPr lang="en-ID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dirty="0" err="1"/>
              <a:t>sandi</a:t>
            </a:r>
            <a:r>
              <a:rPr lang="en-ID" dirty="0"/>
              <a:t>  </a:t>
            </a:r>
            <a:r>
              <a:rPr lang="en-ID" dirty="0" err="1"/>
              <a:t>berusia</a:t>
            </a:r>
            <a:r>
              <a:rPr lang="en-ID" dirty="0"/>
              <a:t>  19  </a:t>
            </a:r>
            <a:r>
              <a:rPr lang="en-ID" dirty="0" err="1"/>
              <a:t>tahun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402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F9C5-85B8-47F2-A3A2-AC15B077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1BBE-24B6-4DA0-A3E8-944B878D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badan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berulangkali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kondisi</a:t>
            </a:r>
            <a:r>
              <a:rPr lang="en-US" dirty="0"/>
              <a:t> do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Aksi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25093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E9F8-DA9F-4D76-8DCA-7281445E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4B1-20F8-450E-B979-637C0D35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4088296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Pengulangan</a:t>
            </a:r>
            <a:r>
              <a:rPr lang="en-ID" dirty="0"/>
              <a:t> While Loop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Python </a:t>
            </a:r>
            <a:r>
              <a:rPr lang="en-ID" dirty="0" err="1"/>
              <a:t>dieksesusi</a:t>
            </a:r>
            <a:r>
              <a:rPr lang="en-ID" dirty="0"/>
              <a:t> statement </a:t>
            </a:r>
            <a:r>
              <a:rPr lang="en-ID" dirty="0" err="1"/>
              <a:t>berkali</a:t>
            </a:r>
            <a:r>
              <a:rPr lang="en-ID" dirty="0"/>
              <a:t>-kali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True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C33273-77FF-4D40-8925-4142312C17DF}"/>
              </a:ext>
            </a:extLst>
          </p:cNvPr>
          <p:cNvSpPr txBox="1">
            <a:spLocks/>
          </p:cNvSpPr>
          <p:nvPr/>
        </p:nvSpPr>
        <p:spPr>
          <a:xfrm>
            <a:off x="5724939" y="1825625"/>
            <a:ext cx="6241774" cy="356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count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while (count &lt; 9):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print ("The count is: ", count)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count = count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print ("Good bye!")</a:t>
            </a:r>
            <a:endParaRPr lang="en-ID" dirty="0"/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137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1C49-B924-46BE-A657-E509E06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5322-7CA3-4E08-A328-1785F755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36509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 = "FASILKOM"</a:t>
            </a:r>
          </a:p>
          <a:p>
            <a:pPr marL="0" indent="0">
              <a:buNone/>
            </a:pPr>
            <a:r>
              <a:rPr lang="en-US" dirty="0"/>
              <a:t>while x:</a:t>
            </a:r>
          </a:p>
          <a:p>
            <a:pPr marL="0" indent="0">
              <a:buNone/>
            </a:pPr>
            <a:r>
              <a:rPr lang="en-US" dirty="0"/>
              <a:t>    print(x, " ")</a:t>
            </a:r>
          </a:p>
          <a:p>
            <a:pPr marL="0" indent="0">
              <a:buNone/>
            </a:pPr>
            <a:r>
              <a:rPr lang="en-US" dirty="0"/>
              <a:t>    x = x[1:]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67547-6536-4BA1-8ECD-33090943E90A}"/>
              </a:ext>
            </a:extLst>
          </p:cNvPr>
          <p:cNvSpPr txBox="1">
            <a:spLocks/>
          </p:cNvSpPr>
          <p:nvPr/>
        </p:nvSpPr>
        <p:spPr>
          <a:xfrm>
            <a:off x="5592416" y="1825625"/>
            <a:ext cx="40154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FASILKOM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ASILKOM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SILKOM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ILKOM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LKOM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KOM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OM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911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7CDB-291E-4F4E-9448-EED19E09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AAA9-E80B-4C81-8754-FA0DB511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</a:p>
          <a:p>
            <a:r>
              <a:rPr lang="en-US" dirty="0" err="1"/>
              <a:t>Sehingga</a:t>
            </a:r>
            <a:r>
              <a:rPr lang="en-US" dirty="0"/>
              <a:t> proses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403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E726-098D-478F-AA27-5E6B7DC2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A24C-2647-495B-AA2D-38FDFA03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20147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&lt;=10:</a:t>
            </a:r>
          </a:p>
          <a:p>
            <a:pPr marL="0" indent="0">
              <a:buNone/>
            </a:pPr>
            <a:r>
              <a:rPr lang="en-US" dirty="0"/>
              <a:t>	j=1</a:t>
            </a:r>
          </a:p>
          <a:p>
            <a:pPr marL="0" indent="0">
              <a:buNone/>
            </a:pPr>
            <a:r>
              <a:rPr lang="en-US" dirty="0"/>
              <a:t>	while j &lt;=</a:t>
            </a:r>
            <a:r>
              <a:rPr lang="en-US" dirty="0" err="1"/>
              <a:t>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	print (“%d” % (</a:t>
            </a:r>
            <a:r>
              <a:rPr lang="en-US" dirty="0" err="1"/>
              <a:t>i</a:t>
            </a:r>
            <a:r>
              <a:rPr lang="en-US" dirty="0"/>
              <a:t>*j), end=‘ ‘)</a:t>
            </a:r>
          </a:p>
          <a:p>
            <a:pPr marL="0" indent="0">
              <a:buNone/>
            </a:pPr>
            <a:r>
              <a:rPr lang="en-US" dirty="0"/>
              <a:t>	print 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+=1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985AE9-9FCF-4C01-83BC-C3356D5AC095}"/>
              </a:ext>
            </a:extLst>
          </p:cNvPr>
          <p:cNvSpPr txBox="1">
            <a:spLocks/>
          </p:cNvSpPr>
          <p:nvPr/>
        </p:nvSpPr>
        <p:spPr>
          <a:xfrm>
            <a:off x="5978654" y="1825625"/>
            <a:ext cx="5201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(1,11):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for j in range (1, i+1):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print(“%d” % (</a:t>
            </a:r>
            <a:r>
              <a:rPr lang="en-US" dirty="0" err="1"/>
              <a:t>i</a:t>
            </a:r>
            <a:r>
              <a:rPr lang="en-US" dirty="0"/>
              <a:t>*j). End=‘ ‘)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print()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1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B44F-27FB-4D7D-A736-96D2E98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Loncat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0D2B-484C-49A7-93DB-A72ED576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Break</a:t>
            </a:r>
          </a:p>
          <a:p>
            <a:r>
              <a:rPr lang="en-US" dirty="0" err="1"/>
              <a:t>Perintah</a:t>
            </a:r>
            <a:r>
              <a:rPr lang="en-US" dirty="0"/>
              <a:t> Continue</a:t>
            </a:r>
          </a:p>
          <a:p>
            <a:r>
              <a:rPr lang="en-US" dirty="0" err="1"/>
              <a:t>Perintah</a:t>
            </a:r>
            <a:r>
              <a:rPr lang="en-US" dirty="0"/>
              <a:t> Return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222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109E-F99B-4CFC-AE0B-E09F24ED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Break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2BE-E181-4F7A-BD70-21FC094B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paksa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For I in range(12):</a:t>
            </a:r>
          </a:p>
          <a:p>
            <a:pPr marL="0" indent="0">
              <a:buNone/>
            </a:pPr>
            <a:r>
              <a:rPr lang="en-US" dirty="0"/>
              <a:t>	print(I, end= ‘ ‘)</a:t>
            </a:r>
          </a:p>
          <a:p>
            <a:pPr marL="0" indent="0">
              <a:buNone/>
            </a:pPr>
            <a:r>
              <a:rPr lang="en-US" dirty="0"/>
              <a:t>	if I ==7 :</a:t>
            </a:r>
          </a:p>
          <a:p>
            <a:pPr marL="0" indent="0">
              <a:buNone/>
            </a:pPr>
            <a:r>
              <a:rPr lang="en-US" dirty="0"/>
              <a:t>		break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671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CD8-A9BA-41DD-9991-CE81FF95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Continue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51E8-E534-4BC9-ABFA-DD285ADE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agar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sebenrnya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di </a:t>
            </a:r>
            <a:r>
              <a:rPr lang="en-US" dirty="0" err="1"/>
              <a:t>eksekusi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For I in range (1,11) :</a:t>
            </a:r>
          </a:p>
          <a:p>
            <a:pPr marL="0" indent="0">
              <a:buNone/>
            </a:pPr>
            <a:r>
              <a:rPr lang="en-US" dirty="0"/>
              <a:t>	if I %2 ==0 :</a:t>
            </a:r>
          </a:p>
          <a:p>
            <a:pPr marL="0" indent="0">
              <a:buNone/>
            </a:pPr>
            <a:r>
              <a:rPr lang="en-US" dirty="0"/>
              <a:t>		continue</a:t>
            </a:r>
          </a:p>
          <a:p>
            <a:pPr marL="0" indent="0">
              <a:buNone/>
            </a:pPr>
            <a:r>
              <a:rPr lang="en-US" dirty="0"/>
              <a:t>	print(I, end =‘\t’)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240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0AF2-D518-4AE7-885B-35EA4A7C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Return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89AF-A1C1-48CB-BD4F-4B31F51F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proses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pada </a:t>
            </a:r>
            <a:r>
              <a:rPr lang="en-US" dirty="0" err="1"/>
              <a:t>pemanggil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12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8A1-51D1-4650-B96E-8D17B00A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EE23-C55E-40F1-AC30-9AF03DF4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?</a:t>
            </a:r>
          </a:p>
          <a:p>
            <a:r>
              <a:rPr lang="en-US" dirty="0"/>
              <a:t>Pola yang </a:t>
            </a:r>
            <a:r>
              <a:rPr lang="en-US" dirty="0" err="1"/>
              <a:t>berulang</a:t>
            </a: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US" dirty="0"/>
          </a:p>
          <a:p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955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87EC-BCA6-4FD3-9CC9-3541292B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E251-7EE4-4B2E-A3D5-D400094B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program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pengkondisian</a:t>
            </a:r>
            <a:r>
              <a:rPr lang="en-ID" dirty="0"/>
              <a:t> (While Loop, For Loop, Nested Loop)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Program 1, </a:t>
            </a:r>
            <a:r>
              <a:rPr lang="en-ID" dirty="0" err="1"/>
              <a:t>memfilter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genap</a:t>
            </a:r>
            <a:r>
              <a:rPr lang="en-ID" dirty="0"/>
              <a:t> dan </a:t>
            </a:r>
            <a:r>
              <a:rPr lang="en-ID" dirty="0" err="1"/>
              <a:t>ganjil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list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genap</a:t>
            </a:r>
            <a:r>
              <a:rPr lang="en-ID" dirty="0"/>
              <a:t> &amp; </a:t>
            </a:r>
            <a:r>
              <a:rPr lang="en-ID" dirty="0" err="1"/>
              <a:t>ganjil</a:t>
            </a:r>
            <a:r>
              <a:rPr lang="en-ID" dirty="0"/>
              <a:t> </a:t>
            </a:r>
            <a:r>
              <a:rPr lang="en-ID" dirty="0" err="1"/>
              <a:t>nya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Program 2,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masukkan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pada </a:t>
            </a:r>
            <a:r>
              <a:rPr lang="en-ID" dirty="0" err="1"/>
              <a:t>gambar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Program 3, </a:t>
            </a:r>
            <a:r>
              <a:rPr lang="en-ID" dirty="0" err="1"/>
              <a:t>perkalian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1-100</a:t>
            </a:r>
          </a:p>
        </p:txBody>
      </p:sp>
    </p:spTree>
    <p:extLst>
      <p:ext uri="{BB962C8B-B14F-4D97-AF65-F5344CB8AC3E}">
        <p14:creationId xmlns:p14="http://schemas.microsoft.com/office/powerpoint/2010/main" val="92640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040B-1A2C-417C-AE19-F49E9CFF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  <a:endParaRPr lang="en-ID" dirty="0"/>
          </a:p>
        </p:txBody>
      </p:sp>
      <p:pic>
        <p:nvPicPr>
          <p:cNvPr id="4098" name="Picture 2" descr="pengulangan-1">
            <a:extLst>
              <a:ext uri="{FF2B5EF4-FFF2-40B4-BE49-F238E27FC236}">
                <a16:creationId xmlns:a16="http://schemas.microsoft.com/office/drawing/2014/main" id="{483D8645-6682-4786-B54F-F320ACE4F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6"/>
          <a:stretch/>
        </p:blipFill>
        <p:spPr bwMode="auto">
          <a:xfrm>
            <a:off x="855801" y="2557669"/>
            <a:ext cx="10561271" cy="10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22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1793-08C3-4315-ADC2-4FDD79D3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</a:t>
            </a:r>
            <a:endParaRPr lang="en-ID" dirty="0"/>
          </a:p>
        </p:txBody>
      </p:sp>
      <p:pic>
        <p:nvPicPr>
          <p:cNvPr id="5122" name="Picture 2" descr="pengulangan-2">
            <a:extLst>
              <a:ext uri="{FF2B5EF4-FFF2-40B4-BE49-F238E27FC236}">
                <a16:creationId xmlns:a16="http://schemas.microsoft.com/office/drawing/2014/main" id="{8BE5B51F-EA15-4E89-863A-DF712E3D3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/>
          <a:stretch/>
        </p:blipFill>
        <p:spPr bwMode="auto">
          <a:xfrm>
            <a:off x="570255" y="2266122"/>
            <a:ext cx="9573022" cy="32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C495F6-8EE9-4BDA-BADB-165DD199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Program 3</a:t>
            </a:r>
          </a:p>
        </p:txBody>
      </p:sp>
      <p:pic>
        <p:nvPicPr>
          <p:cNvPr id="6146" name="Picture 2" descr="pengulangan-2">
            <a:extLst>
              <a:ext uri="{FF2B5EF4-FFF2-40B4-BE49-F238E27FC236}">
                <a16:creationId xmlns:a16="http://schemas.microsoft.com/office/drawing/2014/main" id="{901DE482-FBE1-4ED5-A946-FA05C5460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3"/>
          <a:stretch/>
        </p:blipFill>
        <p:spPr bwMode="auto">
          <a:xfrm>
            <a:off x="646882" y="2838359"/>
            <a:ext cx="9688178" cy="301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9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7786-49CC-4ABD-BF74-9E686291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A6B-1110-4058-83C1-74B257C1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baris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1 2 3 4 5</a:t>
            </a:r>
          </a:p>
          <a:p>
            <a:pPr marL="0" indent="0">
              <a:buNone/>
            </a:pPr>
            <a:r>
              <a:rPr lang="en-US" dirty="0"/>
              <a:t>1 2 3 4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1 2 </a:t>
            </a:r>
          </a:p>
          <a:p>
            <a:pPr marL="0" indent="0">
              <a:buNone/>
            </a:pPr>
            <a:r>
              <a:rPr lang="en-US" dirty="0"/>
              <a:t>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260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B73-8961-497B-8630-C7B5BA5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58B8-1C7F-44B1-B8BD-80CFA761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baris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2 3</a:t>
            </a:r>
          </a:p>
          <a:p>
            <a:pPr marL="0" indent="0">
              <a:buNone/>
            </a:pPr>
            <a:r>
              <a:rPr lang="en-US" dirty="0"/>
              <a:t>4 5 6</a:t>
            </a:r>
          </a:p>
          <a:p>
            <a:pPr marL="0" indent="0">
              <a:buNone/>
            </a:pPr>
            <a:r>
              <a:rPr lang="en-US" dirty="0"/>
              <a:t>7 8 9 10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167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9FEF-5E67-40CA-9162-1A56F75C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6A444-CF86-4F7A-AD31-F9C1133A1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20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C6A7-E17E-4929-8015-7A11B193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BD14-8649-40E5-AE7D-412D0E44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deratan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berulang</a:t>
            </a:r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mangkus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repetition/loop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277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0226-D199-4BEF-A7A4-FD99D05C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 </a:t>
            </a:r>
            <a:r>
              <a:rPr lang="en-US" dirty="0" err="1"/>
              <a:t>Berulang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BB6B-7FC1-4C5D-AC8B-545DBF50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interger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1,2,3,4,5,6,…..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1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&lt;- </a:t>
            </a:r>
            <a:r>
              <a:rPr lang="en-US" dirty="0" err="1"/>
              <a:t>i</a:t>
            </a:r>
            <a:r>
              <a:rPr lang="en-US" dirty="0"/>
              <a:t>+ 1)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2,4,6,8,10,12,…..</a:t>
            </a:r>
          </a:p>
          <a:p>
            <a:pPr lvl="2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807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1A22-2011-4E97-884D-F8055526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F0FB-5BE7-4F62-BE1D-96FC3331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Boolean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  <a:p>
            <a:r>
              <a:rPr lang="en-US" dirty="0"/>
              <a:t>Badan (body) </a:t>
            </a:r>
            <a:r>
              <a:rPr lang="en-US" dirty="0" err="1"/>
              <a:t>pengulangan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dipenuhi</a:t>
            </a:r>
            <a:endParaRPr lang="en-US" dirty="0"/>
          </a:p>
          <a:p>
            <a:r>
              <a:rPr lang="en-US" dirty="0" err="1"/>
              <a:t>Inisialisasi</a:t>
            </a:r>
            <a:r>
              <a:rPr lang="en-US" dirty="0"/>
              <a:t>,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 err="1"/>
              <a:t>Terminasi</a:t>
            </a:r>
            <a:r>
              <a:rPr lang="en-US" dirty="0"/>
              <a:t>,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407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B2EE-6E7B-4068-AEC0-C3281DCF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9CC9-0DC9-4AFB-87D6-FDE26070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inisialisasi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Awal </a:t>
            </a:r>
            <a:r>
              <a:rPr lang="en-US" dirty="0" err="1"/>
              <a:t>pengulangan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badan </a:t>
            </a:r>
            <a:r>
              <a:rPr lang="en-US" dirty="0" err="1"/>
              <a:t>pengulangan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Akhir </a:t>
            </a:r>
            <a:r>
              <a:rPr lang="en-US" dirty="0" err="1"/>
              <a:t>pengulangan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terminasi</a:t>
            </a:r>
            <a:r>
              <a:rPr lang="en-US" dirty="0"/>
              <a:t>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957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6DBE-9AFD-4799-ABB3-0F24FA38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Kontruksi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4E38-8FEA-401C-B1ED-92AA2037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FOR</a:t>
            </a:r>
          </a:p>
          <a:p>
            <a:r>
              <a:rPr lang="en-US" dirty="0" err="1"/>
              <a:t>Konstruksi</a:t>
            </a:r>
            <a:r>
              <a:rPr lang="en-US" dirty="0"/>
              <a:t> WHILE</a:t>
            </a:r>
          </a:p>
          <a:p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884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CEB2-AA8F-4E87-8B02-57A6EC8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FOR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BF07-3EDC-4A1B-A09F-B830C11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Konstruksi</a:t>
            </a:r>
            <a:r>
              <a:rPr lang="en-US" dirty="0"/>
              <a:t> FOR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kali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dispesifikasi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pencacah</a:t>
            </a:r>
            <a:r>
              <a:rPr lang="en-US" dirty="0"/>
              <a:t> &lt;- &lt;</a:t>
            </a:r>
            <a:r>
              <a:rPr lang="en-US" dirty="0" err="1"/>
              <a:t>nilai_awal</a:t>
            </a:r>
            <a:r>
              <a:rPr lang="en-US" dirty="0"/>
              <a:t>&gt; to &lt;</a:t>
            </a:r>
            <a:r>
              <a:rPr lang="en-US" dirty="0" err="1"/>
              <a:t>nilai_akhir</a:t>
            </a:r>
            <a:r>
              <a:rPr lang="en-US" dirty="0"/>
              <a:t>&gt; do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aksi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for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367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1D5-9CCD-4AB9-8A89-1FB4182C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FOR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1C3C-3A8C-42A3-9EB6-642A3E4B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477740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#Contoh </a:t>
            </a:r>
            <a:r>
              <a:rPr lang="en-ID" dirty="0" err="1"/>
              <a:t>pengulangan</a:t>
            </a:r>
            <a:r>
              <a:rPr lang="en-ID" dirty="0"/>
              <a:t> for </a:t>
            </a:r>
            <a:r>
              <a:rPr lang="en-ID" dirty="0" err="1"/>
              <a:t>sederhana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angka</a:t>
            </a:r>
            <a:r>
              <a:rPr lang="en-ID" dirty="0"/>
              <a:t> = [1,2,3,4,5]</a:t>
            </a:r>
          </a:p>
          <a:p>
            <a:pPr marL="0" indent="0">
              <a:buNone/>
            </a:pPr>
            <a:r>
              <a:rPr lang="en-ID" dirty="0"/>
              <a:t>for x in </a:t>
            </a:r>
            <a:r>
              <a:rPr lang="en-ID" dirty="0" err="1"/>
              <a:t>angka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    print(x)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#Contoh </a:t>
            </a:r>
            <a:r>
              <a:rPr lang="en-ID" dirty="0" err="1"/>
              <a:t>pengulangan</a:t>
            </a:r>
            <a:r>
              <a:rPr lang="en-ID" dirty="0"/>
              <a:t> for</a:t>
            </a:r>
          </a:p>
          <a:p>
            <a:pPr marL="0" indent="0">
              <a:buNone/>
            </a:pPr>
            <a:r>
              <a:rPr lang="en-ID" dirty="0" err="1"/>
              <a:t>buah</a:t>
            </a:r>
            <a:r>
              <a:rPr lang="en-ID" dirty="0"/>
              <a:t> = ["nanas", 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jeruk</a:t>
            </a:r>
            <a:r>
              <a:rPr lang="en-ID" dirty="0"/>
              <a:t>"]</a:t>
            </a:r>
          </a:p>
          <a:p>
            <a:pPr marL="0" indent="0">
              <a:buNone/>
            </a:pPr>
            <a:r>
              <a:rPr lang="en-ID" dirty="0"/>
              <a:t>for </a:t>
            </a:r>
            <a:r>
              <a:rPr lang="en-ID" dirty="0" err="1"/>
              <a:t>makanan</a:t>
            </a:r>
            <a:r>
              <a:rPr lang="en-ID" dirty="0"/>
              <a:t> in </a:t>
            </a:r>
            <a:r>
              <a:rPr lang="en-ID" dirty="0" err="1"/>
              <a:t>buah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    print ("Saya </a:t>
            </a:r>
            <a:r>
              <a:rPr lang="en-ID" dirty="0" err="1"/>
              <a:t>suka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", </a:t>
            </a:r>
            <a:r>
              <a:rPr lang="en-ID" dirty="0" err="1"/>
              <a:t>makanan</a:t>
            </a:r>
            <a:r>
              <a:rPr lang="en-ID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CE2C42-777F-4F00-B39B-05427FFBC186}"/>
              </a:ext>
            </a:extLst>
          </p:cNvPr>
          <p:cNvSpPr txBox="1">
            <a:spLocks/>
          </p:cNvSpPr>
          <p:nvPr/>
        </p:nvSpPr>
        <p:spPr>
          <a:xfrm>
            <a:off x="6414053" y="1918390"/>
            <a:ext cx="4876799" cy="3581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Saya suka makan nanas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Saya suka makan apel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Saya suka makan jeruk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757468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311B24"/>
      </a:dk2>
      <a:lt2>
        <a:srgbClr val="F0F3F3"/>
      </a:lt2>
      <a:accent1>
        <a:srgbClr val="E7292A"/>
      </a:accent1>
      <a:accent2>
        <a:srgbClr val="D51767"/>
      </a:accent2>
      <a:accent3>
        <a:srgbClr val="E729C8"/>
      </a:accent3>
      <a:accent4>
        <a:srgbClr val="A517D5"/>
      </a:accent4>
      <a:accent5>
        <a:srgbClr val="6829E7"/>
      </a:accent5>
      <a:accent6>
        <a:srgbClr val="2B3AD8"/>
      </a:accent6>
      <a:hlink>
        <a:srgbClr val="339A9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790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 Next LT Pro</vt:lpstr>
      <vt:lpstr>Posterama</vt:lpstr>
      <vt:lpstr>SineVTI</vt:lpstr>
      <vt:lpstr>Pengulangan </vt:lpstr>
      <vt:lpstr>Konten</vt:lpstr>
      <vt:lpstr>Apa itu Perulangan?</vt:lpstr>
      <vt:lpstr>Pola Berulang</vt:lpstr>
      <vt:lpstr>Struktur Perulangan</vt:lpstr>
      <vt:lpstr>Struktur Perulangan</vt:lpstr>
      <vt:lpstr>Macam Kontruksi Pengulangan</vt:lpstr>
      <vt:lpstr>Konstruksi FOR</vt:lpstr>
      <vt:lpstr>Konstruksi FOR</vt:lpstr>
      <vt:lpstr>Konstruksi FOR</vt:lpstr>
      <vt:lpstr>Konstruksi WHILE</vt:lpstr>
      <vt:lpstr>Konstruksi WHILE</vt:lpstr>
      <vt:lpstr>Konstruksi WHILE</vt:lpstr>
      <vt:lpstr>Konstruksi Pengulangan Bersarang</vt:lpstr>
      <vt:lpstr>Konstruksi Pengulangan Bersarang</vt:lpstr>
      <vt:lpstr>Pernyataan Loncat</vt:lpstr>
      <vt:lpstr>Perintah Break </vt:lpstr>
      <vt:lpstr>Perintah Continue</vt:lpstr>
      <vt:lpstr>Perintah Return</vt:lpstr>
      <vt:lpstr>Tugas</vt:lpstr>
      <vt:lpstr>Program 1</vt:lpstr>
      <vt:lpstr>Program 2</vt:lpstr>
      <vt:lpstr>Program 3</vt:lpstr>
      <vt:lpstr>Program 4</vt:lpstr>
      <vt:lpstr>Program 5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Pengulangan </dc:title>
  <dc:creator>Mochammad Riansyah</dc:creator>
  <cp:lastModifiedBy>LUGAS</cp:lastModifiedBy>
  <cp:revision>20</cp:revision>
  <dcterms:created xsi:type="dcterms:W3CDTF">2022-04-11T00:01:05Z</dcterms:created>
  <dcterms:modified xsi:type="dcterms:W3CDTF">2022-04-11T16:07:28Z</dcterms:modified>
</cp:coreProperties>
</file>