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982ED5-7D82-4C58-8E33-B220912CC02C}"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410227DE-E951-44A7-BB78-7533034863DE}">
      <dgm:prSet/>
      <dgm:spPr/>
      <dgm:t>
        <a:bodyPr/>
        <a:lstStyle/>
        <a:p>
          <a:r>
            <a:rPr lang="en-US"/>
            <a:t>Variabel Lokal dan Global</a:t>
          </a:r>
        </a:p>
      </dgm:t>
    </dgm:pt>
    <dgm:pt modelId="{5A5713F7-0464-4413-A2D3-737446532DEE}" type="parTrans" cxnId="{90CC0FD3-0BF2-4862-B230-6D2D2DD2F32D}">
      <dgm:prSet/>
      <dgm:spPr/>
      <dgm:t>
        <a:bodyPr/>
        <a:lstStyle/>
        <a:p>
          <a:endParaRPr lang="en-US"/>
        </a:p>
      </dgm:t>
    </dgm:pt>
    <dgm:pt modelId="{6920AE44-D38C-4270-A7C0-5B2B5ED24FD7}" type="sibTrans" cxnId="{90CC0FD3-0BF2-4862-B230-6D2D2DD2F32D}">
      <dgm:prSet/>
      <dgm:spPr/>
      <dgm:t>
        <a:bodyPr/>
        <a:lstStyle/>
        <a:p>
          <a:endParaRPr lang="en-US"/>
        </a:p>
      </dgm:t>
    </dgm:pt>
    <dgm:pt modelId="{F60754F1-77C0-4260-9EC5-6BF6F527B09F}">
      <dgm:prSet/>
      <dgm:spPr/>
      <dgm:t>
        <a:bodyPr/>
        <a:lstStyle/>
        <a:p>
          <a:r>
            <a:rPr lang="en-US"/>
            <a:t>Apa itu Fungsi?</a:t>
          </a:r>
        </a:p>
      </dgm:t>
    </dgm:pt>
    <dgm:pt modelId="{B4E32A30-F780-420E-B9BE-C9935F06D26E}" type="parTrans" cxnId="{5BC274B4-E9AB-487C-B758-DFDB38A18119}">
      <dgm:prSet/>
      <dgm:spPr/>
      <dgm:t>
        <a:bodyPr/>
        <a:lstStyle/>
        <a:p>
          <a:endParaRPr lang="en-US"/>
        </a:p>
      </dgm:t>
    </dgm:pt>
    <dgm:pt modelId="{5B7197FC-8D0C-4EDC-9DA9-E2680E9CE53E}" type="sibTrans" cxnId="{5BC274B4-E9AB-487C-B758-DFDB38A18119}">
      <dgm:prSet/>
      <dgm:spPr/>
      <dgm:t>
        <a:bodyPr/>
        <a:lstStyle/>
        <a:p>
          <a:endParaRPr lang="en-US"/>
        </a:p>
      </dgm:t>
    </dgm:pt>
    <dgm:pt modelId="{64DF76A6-C15A-4F01-BB49-4B7CA62A8B16}">
      <dgm:prSet/>
      <dgm:spPr/>
      <dgm:t>
        <a:bodyPr/>
        <a:lstStyle/>
        <a:p>
          <a:r>
            <a:rPr lang="en-US"/>
            <a:t>Bagaimana mendefinisikannnya</a:t>
          </a:r>
        </a:p>
      </dgm:t>
    </dgm:pt>
    <dgm:pt modelId="{77A4CDCF-168F-44DC-A40A-F4CC411C74D9}" type="parTrans" cxnId="{0484B93B-A55D-4796-A57C-A7D7B5C9233F}">
      <dgm:prSet/>
      <dgm:spPr/>
      <dgm:t>
        <a:bodyPr/>
        <a:lstStyle/>
        <a:p>
          <a:endParaRPr lang="en-US"/>
        </a:p>
      </dgm:t>
    </dgm:pt>
    <dgm:pt modelId="{9072F5B5-0FF1-4252-8AE5-43BFB75B8CDC}" type="sibTrans" cxnId="{0484B93B-A55D-4796-A57C-A7D7B5C9233F}">
      <dgm:prSet/>
      <dgm:spPr/>
      <dgm:t>
        <a:bodyPr/>
        <a:lstStyle/>
        <a:p>
          <a:endParaRPr lang="en-US"/>
        </a:p>
      </dgm:t>
    </dgm:pt>
    <dgm:pt modelId="{8CEF8C6F-F8EB-4ADD-9EE2-01AEA141FE12}">
      <dgm:prSet/>
      <dgm:spPr/>
      <dgm:t>
        <a:bodyPr/>
        <a:lstStyle/>
        <a:p>
          <a:r>
            <a:rPr lang="en-US"/>
            <a:t>Pemanggilan Fungsi</a:t>
          </a:r>
        </a:p>
      </dgm:t>
    </dgm:pt>
    <dgm:pt modelId="{FDE46064-6278-4332-B6E5-741AF1E7F24B}" type="parTrans" cxnId="{E30695E3-0682-401A-A4C3-C9B81BB23DC9}">
      <dgm:prSet/>
      <dgm:spPr/>
      <dgm:t>
        <a:bodyPr/>
        <a:lstStyle/>
        <a:p>
          <a:endParaRPr lang="en-US"/>
        </a:p>
      </dgm:t>
    </dgm:pt>
    <dgm:pt modelId="{DD4F2D45-DE19-43D1-9C09-CFC1969C2176}" type="sibTrans" cxnId="{E30695E3-0682-401A-A4C3-C9B81BB23DC9}">
      <dgm:prSet/>
      <dgm:spPr/>
      <dgm:t>
        <a:bodyPr/>
        <a:lstStyle/>
        <a:p>
          <a:endParaRPr lang="en-US"/>
        </a:p>
      </dgm:t>
    </dgm:pt>
    <dgm:pt modelId="{B8620B79-4284-4EEE-9022-B656042D49B2}" type="pres">
      <dgm:prSet presAssocID="{90982ED5-7D82-4C58-8E33-B220912CC02C}" presName="linear" presStyleCnt="0">
        <dgm:presLayoutVars>
          <dgm:dir/>
          <dgm:animLvl val="lvl"/>
          <dgm:resizeHandles val="exact"/>
        </dgm:presLayoutVars>
      </dgm:prSet>
      <dgm:spPr/>
    </dgm:pt>
    <dgm:pt modelId="{C2A0BF7A-3670-451F-A43C-02AB7140F198}" type="pres">
      <dgm:prSet presAssocID="{410227DE-E951-44A7-BB78-7533034863DE}" presName="parentLin" presStyleCnt="0"/>
      <dgm:spPr/>
    </dgm:pt>
    <dgm:pt modelId="{23F6D754-DBEC-4F8B-82F8-AAC981B56EEA}" type="pres">
      <dgm:prSet presAssocID="{410227DE-E951-44A7-BB78-7533034863DE}" presName="parentLeftMargin" presStyleLbl="node1" presStyleIdx="0" presStyleCnt="4"/>
      <dgm:spPr/>
    </dgm:pt>
    <dgm:pt modelId="{4757A7AB-BB41-44D8-B6A7-8938C53566FB}" type="pres">
      <dgm:prSet presAssocID="{410227DE-E951-44A7-BB78-7533034863DE}" presName="parentText" presStyleLbl="node1" presStyleIdx="0" presStyleCnt="4">
        <dgm:presLayoutVars>
          <dgm:chMax val="0"/>
          <dgm:bulletEnabled val="1"/>
        </dgm:presLayoutVars>
      </dgm:prSet>
      <dgm:spPr/>
    </dgm:pt>
    <dgm:pt modelId="{B36F4C7D-741A-46DE-B792-3AFFA99DABE1}" type="pres">
      <dgm:prSet presAssocID="{410227DE-E951-44A7-BB78-7533034863DE}" presName="negativeSpace" presStyleCnt="0"/>
      <dgm:spPr/>
    </dgm:pt>
    <dgm:pt modelId="{42EF3726-8DB1-4562-A450-130AA5EEF761}" type="pres">
      <dgm:prSet presAssocID="{410227DE-E951-44A7-BB78-7533034863DE}" presName="childText" presStyleLbl="conFgAcc1" presStyleIdx="0" presStyleCnt="4">
        <dgm:presLayoutVars>
          <dgm:bulletEnabled val="1"/>
        </dgm:presLayoutVars>
      </dgm:prSet>
      <dgm:spPr/>
    </dgm:pt>
    <dgm:pt modelId="{CFEB99D6-661F-4DDF-9C4E-BD87BFE46663}" type="pres">
      <dgm:prSet presAssocID="{6920AE44-D38C-4270-A7C0-5B2B5ED24FD7}" presName="spaceBetweenRectangles" presStyleCnt="0"/>
      <dgm:spPr/>
    </dgm:pt>
    <dgm:pt modelId="{6E99B263-7688-4E07-9175-156DF36943D9}" type="pres">
      <dgm:prSet presAssocID="{F60754F1-77C0-4260-9EC5-6BF6F527B09F}" presName="parentLin" presStyleCnt="0"/>
      <dgm:spPr/>
    </dgm:pt>
    <dgm:pt modelId="{C05E8ABD-D70E-4FB2-A8D8-7812F70D2B2D}" type="pres">
      <dgm:prSet presAssocID="{F60754F1-77C0-4260-9EC5-6BF6F527B09F}" presName="parentLeftMargin" presStyleLbl="node1" presStyleIdx="0" presStyleCnt="4"/>
      <dgm:spPr/>
    </dgm:pt>
    <dgm:pt modelId="{4A602323-262B-4AA9-9511-BF86DC191ADB}" type="pres">
      <dgm:prSet presAssocID="{F60754F1-77C0-4260-9EC5-6BF6F527B09F}" presName="parentText" presStyleLbl="node1" presStyleIdx="1" presStyleCnt="4">
        <dgm:presLayoutVars>
          <dgm:chMax val="0"/>
          <dgm:bulletEnabled val="1"/>
        </dgm:presLayoutVars>
      </dgm:prSet>
      <dgm:spPr/>
    </dgm:pt>
    <dgm:pt modelId="{833FADFC-C8C4-45EA-8398-D0E42AE887E9}" type="pres">
      <dgm:prSet presAssocID="{F60754F1-77C0-4260-9EC5-6BF6F527B09F}" presName="negativeSpace" presStyleCnt="0"/>
      <dgm:spPr/>
    </dgm:pt>
    <dgm:pt modelId="{19179A82-9AE0-4296-9304-B9F838ABECBF}" type="pres">
      <dgm:prSet presAssocID="{F60754F1-77C0-4260-9EC5-6BF6F527B09F}" presName="childText" presStyleLbl="conFgAcc1" presStyleIdx="1" presStyleCnt="4">
        <dgm:presLayoutVars>
          <dgm:bulletEnabled val="1"/>
        </dgm:presLayoutVars>
      </dgm:prSet>
      <dgm:spPr/>
    </dgm:pt>
    <dgm:pt modelId="{3FAF5CB8-330C-4783-BE9B-ECE9DF202915}" type="pres">
      <dgm:prSet presAssocID="{5B7197FC-8D0C-4EDC-9DA9-E2680E9CE53E}" presName="spaceBetweenRectangles" presStyleCnt="0"/>
      <dgm:spPr/>
    </dgm:pt>
    <dgm:pt modelId="{8ED4146F-3A04-4B8B-9A87-6DE9BE4B8A0C}" type="pres">
      <dgm:prSet presAssocID="{64DF76A6-C15A-4F01-BB49-4B7CA62A8B16}" presName="parentLin" presStyleCnt="0"/>
      <dgm:spPr/>
    </dgm:pt>
    <dgm:pt modelId="{33F4AC23-1141-4525-8572-CD9B79885488}" type="pres">
      <dgm:prSet presAssocID="{64DF76A6-C15A-4F01-BB49-4B7CA62A8B16}" presName="parentLeftMargin" presStyleLbl="node1" presStyleIdx="1" presStyleCnt="4"/>
      <dgm:spPr/>
    </dgm:pt>
    <dgm:pt modelId="{B96716BC-BE50-4941-83BA-11D60658ED97}" type="pres">
      <dgm:prSet presAssocID="{64DF76A6-C15A-4F01-BB49-4B7CA62A8B16}" presName="parentText" presStyleLbl="node1" presStyleIdx="2" presStyleCnt="4">
        <dgm:presLayoutVars>
          <dgm:chMax val="0"/>
          <dgm:bulletEnabled val="1"/>
        </dgm:presLayoutVars>
      </dgm:prSet>
      <dgm:spPr/>
    </dgm:pt>
    <dgm:pt modelId="{8056495D-03A3-4AA6-B497-7E66CE2D417D}" type="pres">
      <dgm:prSet presAssocID="{64DF76A6-C15A-4F01-BB49-4B7CA62A8B16}" presName="negativeSpace" presStyleCnt="0"/>
      <dgm:spPr/>
    </dgm:pt>
    <dgm:pt modelId="{F6EC4035-5393-45C9-B4D3-23F4870506AE}" type="pres">
      <dgm:prSet presAssocID="{64DF76A6-C15A-4F01-BB49-4B7CA62A8B16}" presName="childText" presStyleLbl="conFgAcc1" presStyleIdx="2" presStyleCnt="4">
        <dgm:presLayoutVars>
          <dgm:bulletEnabled val="1"/>
        </dgm:presLayoutVars>
      </dgm:prSet>
      <dgm:spPr/>
    </dgm:pt>
    <dgm:pt modelId="{425784BA-9EB2-4097-97E1-7F91BB6FA7D4}" type="pres">
      <dgm:prSet presAssocID="{9072F5B5-0FF1-4252-8AE5-43BFB75B8CDC}" presName="spaceBetweenRectangles" presStyleCnt="0"/>
      <dgm:spPr/>
    </dgm:pt>
    <dgm:pt modelId="{62C4F47A-0FFC-4CDC-B543-AA5A3DF5B51A}" type="pres">
      <dgm:prSet presAssocID="{8CEF8C6F-F8EB-4ADD-9EE2-01AEA141FE12}" presName="parentLin" presStyleCnt="0"/>
      <dgm:spPr/>
    </dgm:pt>
    <dgm:pt modelId="{22EC936C-98FE-4DDA-82B5-8A12B8EAC406}" type="pres">
      <dgm:prSet presAssocID="{8CEF8C6F-F8EB-4ADD-9EE2-01AEA141FE12}" presName="parentLeftMargin" presStyleLbl="node1" presStyleIdx="2" presStyleCnt="4"/>
      <dgm:spPr/>
    </dgm:pt>
    <dgm:pt modelId="{B36BAB41-1296-426C-B9DA-64BD16286F02}" type="pres">
      <dgm:prSet presAssocID="{8CEF8C6F-F8EB-4ADD-9EE2-01AEA141FE12}" presName="parentText" presStyleLbl="node1" presStyleIdx="3" presStyleCnt="4">
        <dgm:presLayoutVars>
          <dgm:chMax val="0"/>
          <dgm:bulletEnabled val="1"/>
        </dgm:presLayoutVars>
      </dgm:prSet>
      <dgm:spPr/>
    </dgm:pt>
    <dgm:pt modelId="{264D7B5C-73AB-4093-B064-2FB72F74D470}" type="pres">
      <dgm:prSet presAssocID="{8CEF8C6F-F8EB-4ADD-9EE2-01AEA141FE12}" presName="negativeSpace" presStyleCnt="0"/>
      <dgm:spPr/>
    </dgm:pt>
    <dgm:pt modelId="{CDF532E9-5936-41F0-AEE9-904D8365C50C}" type="pres">
      <dgm:prSet presAssocID="{8CEF8C6F-F8EB-4ADD-9EE2-01AEA141FE12}" presName="childText" presStyleLbl="conFgAcc1" presStyleIdx="3" presStyleCnt="4">
        <dgm:presLayoutVars>
          <dgm:bulletEnabled val="1"/>
        </dgm:presLayoutVars>
      </dgm:prSet>
      <dgm:spPr/>
    </dgm:pt>
  </dgm:ptLst>
  <dgm:cxnLst>
    <dgm:cxn modelId="{5337821A-7C8C-48F1-BE6C-C6E4E74FB565}" type="presOf" srcId="{F60754F1-77C0-4260-9EC5-6BF6F527B09F}" destId="{4A602323-262B-4AA9-9511-BF86DC191ADB}" srcOrd="1" destOrd="0" presId="urn:microsoft.com/office/officeart/2005/8/layout/list1"/>
    <dgm:cxn modelId="{D9554035-6B37-4E92-A37F-3F5C882FD675}" type="presOf" srcId="{90982ED5-7D82-4C58-8E33-B220912CC02C}" destId="{B8620B79-4284-4EEE-9022-B656042D49B2}" srcOrd="0" destOrd="0" presId="urn:microsoft.com/office/officeart/2005/8/layout/list1"/>
    <dgm:cxn modelId="{0484B93B-A55D-4796-A57C-A7D7B5C9233F}" srcId="{90982ED5-7D82-4C58-8E33-B220912CC02C}" destId="{64DF76A6-C15A-4F01-BB49-4B7CA62A8B16}" srcOrd="2" destOrd="0" parTransId="{77A4CDCF-168F-44DC-A40A-F4CC411C74D9}" sibTransId="{9072F5B5-0FF1-4252-8AE5-43BFB75B8CDC}"/>
    <dgm:cxn modelId="{0CFC484A-483F-4C53-BE9B-62C5ED55A8FE}" type="presOf" srcId="{F60754F1-77C0-4260-9EC5-6BF6F527B09F}" destId="{C05E8ABD-D70E-4FB2-A8D8-7812F70D2B2D}" srcOrd="0" destOrd="0" presId="urn:microsoft.com/office/officeart/2005/8/layout/list1"/>
    <dgm:cxn modelId="{D3DA4C6F-B61C-445E-9E88-E2D7FD3E500A}" type="presOf" srcId="{8CEF8C6F-F8EB-4ADD-9EE2-01AEA141FE12}" destId="{22EC936C-98FE-4DDA-82B5-8A12B8EAC406}" srcOrd="0" destOrd="0" presId="urn:microsoft.com/office/officeart/2005/8/layout/list1"/>
    <dgm:cxn modelId="{95A0775A-8E7D-44C4-8D99-F9336ED6A253}" type="presOf" srcId="{64DF76A6-C15A-4F01-BB49-4B7CA62A8B16}" destId="{B96716BC-BE50-4941-83BA-11D60658ED97}" srcOrd="1" destOrd="0" presId="urn:microsoft.com/office/officeart/2005/8/layout/list1"/>
    <dgm:cxn modelId="{23E56284-8459-4D9B-8B99-6506B2407FE1}" type="presOf" srcId="{410227DE-E951-44A7-BB78-7533034863DE}" destId="{4757A7AB-BB41-44D8-B6A7-8938C53566FB}" srcOrd="1" destOrd="0" presId="urn:microsoft.com/office/officeart/2005/8/layout/list1"/>
    <dgm:cxn modelId="{5BC274B4-E9AB-487C-B758-DFDB38A18119}" srcId="{90982ED5-7D82-4C58-8E33-B220912CC02C}" destId="{F60754F1-77C0-4260-9EC5-6BF6F527B09F}" srcOrd="1" destOrd="0" parTransId="{B4E32A30-F780-420E-B9BE-C9935F06D26E}" sibTransId="{5B7197FC-8D0C-4EDC-9DA9-E2680E9CE53E}"/>
    <dgm:cxn modelId="{82D1FEC0-CB86-49C7-9F38-3FF24385EA10}" type="presOf" srcId="{64DF76A6-C15A-4F01-BB49-4B7CA62A8B16}" destId="{33F4AC23-1141-4525-8572-CD9B79885488}" srcOrd="0" destOrd="0" presId="urn:microsoft.com/office/officeart/2005/8/layout/list1"/>
    <dgm:cxn modelId="{37B07BCD-5F3E-4270-BCFB-BB66618D37BE}" type="presOf" srcId="{410227DE-E951-44A7-BB78-7533034863DE}" destId="{23F6D754-DBEC-4F8B-82F8-AAC981B56EEA}" srcOrd="0" destOrd="0" presId="urn:microsoft.com/office/officeart/2005/8/layout/list1"/>
    <dgm:cxn modelId="{90CC0FD3-0BF2-4862-B230-6D2D2DD2F32D}" srcId="{90982ED5-7D82-4C58-8E33-B220912CC02C}" destId="{410227DE-E951-44A7-BB78-7533034863DE}" srcOrd="0" destOrd="0" parTransId="{5A5713F7-0464-4413-A2D3-737446532DEE}" sibTransId="{6920AE44-D38C-4270-A7C0-5B2B5ED24FD7}"/>
    <dgm:cxn modelId="{E30695E3-0682-401A-A4C3-C9B81BB23DC9}" srcId="{90982ED5-7D82-4C58-8E33-B220912CC02C}" destId="{8CEF8C6F-F8EB-4ADD-9EE2-01AEA141FE12}" srcOrd="3" destOrd="0" parTransId="{FDE46064-6278-4332-B6E5-741AF1E7F24B}" sibTransId="{DD4F2D45-DE19-43D1-9C09-CFC1969C2176}"/>
    <dgm:cxn modelId="{7DD0B5EB-6603-4B8B-A595-EE764DFFF479}" type="presOf" srcId="{8CEF8C6F-F8EB-4ADD-9EE2-01AEA141FE12}" destId="{B36BAB41-1296-426C-B9DA-64BD16286F02}" srcOrd="1" destOrd="0" presId="urn:microsoft.com/office/officeart/2005/8/layout/list1"/>
    <dgm:cxn modelId="{9A60ED1B-748B-4D07-89E1-CB845369B93C}" type="presParOf" srcId="{B8620B79-4284-4EEE-9022-B656042D49B2}" destId="{C2A0BF7A-3670-451F-A43C-02AB7140F198}" srcOrd="0" destOrd="0" presId="urn:microsoft.com/office/officeart/2005/8/layout/list1"/>
    <dgm:cxn modelId="{24A722B0-03DD-4B74-B126-CB3E25544317}" type="presParOf" srcId="{C2A0BF7A-3670-451F-A43C-02AB7140F198}" destId="{23F6D754-DBEC-4F8B-82F8-AAC981B56EEA}" srcOrd="0" destOrd="0" presId="urn:microsoft.com/office/officeart/2005/8/layout/list1"/>
    <dgm:cxn modelId="{5DEBE138-314B-470A-85C6-8B22E9126224}" type="presParOf" srcId="{C2A0BF7A-3670-451F-A43C-02AB7140F198}" destId="{4757A7AB-BB41-44D8-B6A7-8938C53566FB}" srcOrd="1" destOrd="0" presId="urn:microsoft.com/office/officeart/2005/8/layout/list1"/>
    <dgm:cxn modelId="{2A288FE7-B3D3-44FD-ADDB-4DBF121CC3E7}" type="presParOf" srcId="{B8620B79-4284-4EEE-9022-B656042D49B2}" destId="{B36F4C7D-741A-46DE-B792-3AFFA99DABE1}" srcOrd="1" destOrd="0" presId="urn:microsoft.com/office/officeart/2005/8/layout/list1"/>
    <dgm:cxn modelId="{D7076FE1-0115-4359-80ED-2D461544AC13}" type="presParOf" srcId="{B8620B79-4284-4EEE-9022-B656042D49B2}" destId="{42EF3726-8DB1-4562-A450-130AA5EEF761}" srcOrd="2" destOrd="0" presId="urn:microsoft.com/office/officeart/2005/8/layout/list1"/>
    <dgm:cxn modelId="{EEDFFAF4-7625-402C-9039-5C161A130431}" type="presParOf" srcId="{B8620B79-4284-4EEE-9022-B656042D49B2}" destId="{CFEB99D6-661F-4DDF-9C4E-BD87BFE46663}" srcOrd="3" destOrd="0" presId="urn:microsoft.com/office/officeart/2005/8/layout/list1"/>
    <dgm:cxn modelId="{4F5E7CEE-DD03-48BA-B866-F7C2130DFBE7}" type="presParOf" srcId="{B8620B79-4284-4EEE-9022-B656042D49B2}" destId="{6E99B263-7688-4E07-9175-156DF36943D9}" srcOrd="4" destOrd="0" presId="urn:microsoft.com/office/officeart/2005/8/layout/list1"/>
    <dgm:cxn modelId="{620C87B9-CB00-4312-B77A-7B96CE3A4A77}" type="presParOf" srcId="{6E99B263-7688-4E07-9175-156DF36943D9}" destId="{C05E8ABD-D70E-4FB2-A8D8-7812F70D2B2D}" srcOrd="0" destOrd="0" presId="urn:microsoft.com/office/officeart/2005/8/layout/list1"/>
    <dgm:cxn modelId="{EEF886E9-2DCD-40D4-8F12-E2A259284ECE}" type="presParOf" srcId="{6E99B263-7688-4E07-9175-156DF36943D9}" destId="{4A602323-262B-4AA9-9511-BF86DC191ADB}" srcOrd="1" destOrd="0" presId="urn:microsoft.com/office/officeart/2005/8/layout/list1"/>
    <dgm:cxn modelId="{5C20F4EA-5859-419E-8792-661E7FA929BE}" type="presParOf" srcId="{B8620B79-4284-4EEE-9022-B656042D49B2}" destId="{833FADFC-C8C4-45EA-8398-D0E42AE887E9}" srcOrd="5" destOrd="0" presId="urn:microsoft.com/office/officeart/2005/8/layout/list1"/>
    <dgm:cxn modelId="{3FCEBE5D-B42B-4C08-996A-577DD91C2FE0}" type="presParOf" srcId="{B8620B79-4284-4EEE-9022-B656042D49B2}" destId="{19179A82-9AE0-4296-9304-B9F838ABECBF}" srcOrd="6" destOrd="0" presId="urn:microsoft.com/office/officeart/2005/8/layout/list1"/>
    <dgm:cxn modelId="{6DD6752A-0255-410B-9984-2F8E19C2DEEF}" type="presParOf" srcId="{B8620B79-4284-4EEE-9022-B656042D49B2}" destId="{3FAF5CB8-330C-4783-BE9B-ECE9DF202915}" srcOrd="7" destOrd="0" presId="urn:microsoft.com/office/officeart/2005/8/layout/list1"/>
    <dgm:cxn modelId="{45DC89E5-2547-4C8C-B376-5B2A7BEC5E37}" type="presParOf" srcId="{B8620B79-4284-4EEE-9022-B656042D49B2}" destId="{8ED4146F-3A04-4B8B-9A87-6DE9BE4B8A0C}" srcOrd="8" destOrd="0" presId="urn:microsoft.com/office/officeart/2005/8/layout/list1"/>
    <dgm:cxn modelId="{2F9AE706-F518-4A6F-B5C8-2D87BC76AD0C}" type="presParOf" srcId="{8ED4146F-3A04-4B8B-9A87-6DE9BE4B8A0C}" destId="{33F4AC23-1141-4525-8572-CD9B79885488}" srcOrd="0" destOrd="0" presId="urn:microsoft.com/office/officeart/2005/8/layout/list1"/>
    <dgm:cxn modelId="{0A322BF2-A0E6-4307-8BDF-6A1C29F0ECAB}" type="presParOf" srcId="{8ED4146F-3A04-4B8B-9A87-6DE9BE4B8A0C}" destId="{B96716BC-BE50-4941-83BA-11D60658ED97}" srcOrd="1" destOrd="0" presId="urn:microsoft.com/office/officeart/2005/8/layout/list1"/>
    <dgm:cxn modelId="{E3039DCE-D692-4032-99E1-90659DB4832F}" type="presParOf" srcId="{B8620B79-4284-4EEE-9022-B656042D49B2}" destId="{8056495D-03A3-4AA6-B497-7E66CE2D417D}" srcOrd="9" destOrd="0" presId="urn:microsoft.com/office/officeart/2005/8/layout/list1"/>
    <dgm:cxn modelId="{01724E6A-E316-4C18-8E64-71924550B7D2}" type="presParOf" srcId="{B8620B79-4284-4EEE-9022-B656042D49B2}" destId="{F6EC4035-5393-45C9-B4D3-23F4870506AE}" srcOrd="10" destOrd="0" presId="urn:microsoft.com/office/officeart/2005/8/layout/list1"/>
    <dgm:cxn modelId="{FDEA3A14-8435-4CB2-BC2E-AF6A581F234B}" type="presParOf" srcId="{B8620B79-4284-4EEE-9022-B656042D49B2}" destId="{425784BA-9EB2-4097-97E1-7F91BB6FA7D4}" srcOrd="11" destOrd="0" presId="urn:microsoft.com/office/officeart/2005/8/layout/list1"/>
    <dgm:cxn modelId="{8B82FF32-ACBD-4C73-A5DB-91AB28D01880}" type="presParOf" srcId="{B8620B79-4284-4EEE-9022-B656042D49B2}" destId="{62C4F47A-0FFC-4CDC-B543-AA5A3DF5B51A}" srcOrd="12" destOrd="0" presId="urn:microsoft.com/office/officeart/2005/8/layout/list1"/>
    <dgm:cxn modelId="{92AE9D0C-22EB-42EC-A975-EE0C872FECA2}" type="presParOf" srcId="{62C4F47A-0FFC-4CDC-B543-AA5A3DF5B51A}" destId="{22EC936C-98FE-4DDA-82B5-8A12B8EAC406}" srcOrd="0" destOrd="0" presId="urn:microsoft.com/office/officeart/2005/8/layout/list1"/>
    <dgm:cxn modelId="{5C68FF86-0A5A-48B4-B5CC-E66E5C4DB7D2}" type="presParOf" srcId="{62C4F47A-0FFC-4CDC-B543-AA5A3DF5B51A}" destId="{B36BAB41-1296-426C-B9DA-64BD16286F02}" srcOrd="1" destOrd="0" presId="urn:microsoft.com/office/officeart/2005/8/layout/list1"/>
    <dgm:cxn modelId="{C44B2306-4D01-404B-A283-E6E8A56F44F9}" type="presParOf" srcId="{B8620B79-4284-4EEE-9022-B656042D49B2}" destId="{264D7B5C-73AB-4093-B064-2FB72F74D470}" srcOrd="13" destOrd="0" presId="urn:microsoft.com/office/officeart/2005/8/layout/list1"/>
    <dgm:cxn modelId="{7A66DD82-9BA3-4C42-B480-CC1E34462958}" type="presParOf" srcId="{B8620B79-4284-4EEE-9022-B656042D49B2}" destId="{CDF532E9-5936-41F0-AEE9-904D8365C50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F3726-8DB1-4562-A450-130AA5EEF761}">
      <dsp:nvSpPr>
        <dsp:cNvPr id="0" name=""/>
        <dsp:cNvSpPr/>
      </dsp:nvSpPr>
      <dsp:spPr>
        <a:xfrm>
          <a:off x="0" y="994104"/>
          <a:ext cx="6263640" cy="604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57A7AB-BB41-44D8-B6A7-8938C53566FB}">
      <dsp:nvSpPr>
        <dsp:cNvPr id="0" name=""/>
        <dsp:cNvSpPr/>
      </dsp:nvSpPr>
      <dsp:spPr>
        <a:xfrm>
          <a:off x="313182" y="639864"/>
          <a:ext cx="4384548" cy="708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66800">
            <a:lnSpc>
              <a:spcPct val="90000"/>
            </a:lnSpc>
            <a:spcBef>
              <a:spcPct val="0"/>
            </a:spcBef>
            <a:spcAft>
              <a:spcPct val="35000"/>
            </a:spcAft>
            <a:buNone/>
          </a:pPr>
          <a:r>
            <a:rPr lang="en-US" sz="2400" kern="1200"/>
            <a:t>Variabel Lokal dan Global</a:t>
          </a:r>
        </a:p>
      </dsp:txBody>
      <dsp:txXfrm>
        <a:off x="347767" y="674449"/>
        <a:ext cx="4315378" cy="639310"/>
      </dsp:txXfrm>
    </dsp:sp>
    <dsp:sp modelId="{19179A82-9AE0-4296-9304-B9F838ABECBF}">
      <dsp:nvSpPr>
        <dsp:cNvPr id="0" name=""/>
        <dsp:cNvSpPr/>
      </dsp:nvSpPr>
      <dsp:spPr>
        <a:xfrm>
          <a:off x="0" y="2082744"/>
          <a:ext cx="6263640" cy="6048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602323-262B-4AA9-9511-BF86DC191ADB}">
      <dsp:nvSpPr>
        <dsp:cNvPr id="0" name=""/>
        <dsp:cNvSpPr/>
      </dsp:nvSpPr>
      <dsp:spPr>
        <a:xfrm>
          <a:off x="313182" y="1728504"/>
          <a:ext cx="4384548" cy="70848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66800">
            <a:lnSpc>
              <a:spcPct val="90000"/>
            </a:lnSpc>
            <a:spcBef>
              <a:spcPct val="0"/>
            </a:spcBef>
            <a:spcAft>
              <a:spcPct val="35000"/>
            </a:spcAft>
            <a:buNone/>
          </a:pPr>
          <a:r>
            <a:rPr lang="en-US" sz="2400" kern="1200"/>
            <a:t>Apa itu Fungsi?</a:t>
          </a:r>
        </a:p>
      </dsp:txBody>
      <dsp:txXfrm>
        <a:off x="347767" y="1763089"/>
        <a:ext cx="4315378" cy="639310"/>
      </dsp:txXfrm>
    </dsp:sp>
    <dsp:sp modelId="{F6EC4035-5393-45C9-B4D3-23F4870506AE}">
      <dsp:nvSpPr>
        <dsp:cNvPr id="0" name=""/>
        <dsp:cNvSpPr/>
      </dsp:nvSpPr>
      <dsp:spPr>
        <a:xfrm>
          <a:off x="0" y="3171383"/>
          <a:ext cx="6263640" cy="6048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6716BC-BE50-4941-83BA-11D60658ED97}">
      <dsp:nvSpPr>
        <dsp:cNvPr id="0" name=""/>
        <dsp:cNvSpPr/>
      </dsp:nvSpPr>
      <dsp:spPr>
        <a:xfrm>
          <a:off x="313182" y="2817143"/>
          <a:ext cx="4384548" cy="70848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66800">
            <a:lnSpc>
              <a:spcPct val="90000"/>
            </a:lnSpc>
            <a:spcBef>
              <a:spcPct val="0"/>
            </a:spcBef>
            <a:spcAft>
              <a:spcPct val="35000"/>
            </a:spcAft>
            <a:buNone/>
          </a:pPr>
          <a:r>
            <a:rPr lang="en-US" sz="2400" kern="1200"/>
            <a:t>Bagaimana mendefinisikannnya</a:t>
          </a:r>
        </a:p>
      </dsp:txBody>
      <dsp:txXfrm>
        <a:off x="347767" y="2851728"/>
        <a:ext cx="4315378" cy="639310"/>
      </dsp:txXfrm>
    </dsp:sp>
    <dsp:sp modelId="{CDF532E9-5936-41F0-AEE9-904D8365C50C}">
      <dsp:nvSpPr>
        <dsp:cNvPr id="0" name=""/>
        <dsp:cNvSpPr/>
      </dsp:nvSpPr>
      <dsp:spPr>
        <a:xfrm>
          <a:off x="0" y="4260023"/>
          <a:ext cx="6263640" cy="6048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6BAB41-1296-426C-B9DA-64BD16286F02}">
      <dsp:nvSpPr>
        <dsp:cNvPr id="0" name=""/>
        <dsp:cNvSpPr/>
      </dsp:nvSpPr>
      <dsp:spPr>
        <a:xfrm>
          <a:off x="313182" y="3905784"/>
          <a:ext cx="4384548" cy="7084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66800">
            <a:lnSpc>
              <a:spcPct val="90000"/>
            </a:lnSpc>
            <a:spcBef>
              <a:spcPct val="0"/>
            </a:spcBef>
            <a:spcAft>
              <a:spcPct val="35000"/>
            </a:spcAft>
            <a:buNone/>
          </a:pPr>
          <a:r>
            <a:rPr lang="en-US" sz="2400" kern="1200"/>
            <a:t>Pemanggilan Fungsi</a:t>
          </a:r>
        </a:p>
      </dsp:txBody>
      <dsp:txXfrm>
        <a:off x="347767" y="3940369"/>
        <a:ext cx="4315378"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886C-C472-4DC6-A460-38793428F8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68C43F8E-F99C-46BE-A802-35DFD86ED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6683A913-2DAA-410F-B21D-D7361A075120}"/>
              </a:ext>
            </a:extLst>
          </p:cNvPr>
          <p:cNvSpPr>
            <a:spLocks noGrp="1"/>
          </p:cNvSpPr>
          <p:nvPr>
            <p:ph type="dt" sz="half" idx="10"/>
          </p:nvPr>
        </p:nvSpPr>
        <p:spPr/>
        <p:txBody>
          <a:bodyPr/>
          <a:lstStyle/>
          <a:p>
            <a:fld id="{5A7DEA20-F1FC-438B-A469-C1AAA6FC7FA0}" type="datetimeFigureOut">
              <a:rPr lang="en-ID" smtClean="0"/>
              <a:t>18/04/2022</a:t>
            </a:fld>
            <a:endParaRPr lang="en-ID"/>
          </a:p>
        </p:txBody>
      </p:sp>
      <p:sp>
        <p:nvSpPr>
          <p:cNvPr id="5" name="Footer Placeholder 4">
            <a:extLst>
              <a:ext uri="{FF2B5EF4-FFF2-40B4-BE49-F238E27FC236}">
                <a16:creationId xmlns:a16="http://schemas.microsoft.com/office/drawing/2014/main" id="{051209F1-0087-4B12-B625-10A33B57A27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71D2B84-B1AE-4E8E-B25C-E6F716993E32}"/>
              </a:ext>
            </a:extLst>
          </p:cNvPr>
          <p:cNvSpPr>
            <a:spLocks noGrp="1"/>
          </p:cNvSpPr>
          <p:nvPr>
            <p:ph type="sldNum" sz="quarter" idx="12"/>
          </p:nvPr>
        </p:nvSpPr>
        <p:spPr/>
        <p:txBody>
          <a:bodyPr/>
          <a:lstStyle/>
          <a:p>
            <a:fld id="{EC3B7DCE-16B0-4E24-B769-D3C68346DAF2}" type="slidenum">
              <a:rPr lang="en-ID" smtClean="0"/>
              <a:t>‹#›</a:t>
            </a:fld>
            <a:endParaRPr lang="en-ID"/>
          </a:p>
        </p:txBody>
      </p:sp>
    </p:spTree>
    <p:extLst>
      <p:ext uri="{BB962C8B-B14F-4D97-AF65-F5344CB8AC3E}">
        <p14:creationId xmlns:p14="http://schemas.microsoft.com/office/powerpoint/2010/main" val="436600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9553-3B05-4AF0-8E29-05D64C26C47D}"/>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5C610DC-4994-40D8-892B-96DA12AE95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008723D-FD18-4F74-A1C6-52A85EE9654C}"/>
              </a:ext>
            </a:extLst>
          </p:cNvPr>
          <p:cNvSpPr>
            <a:spLocks noGrp="1"/>
          </p:cNvSpPr>
          <p:nvPr>
            <p:ph type="dt" sz="half" idx="10"/>
          </p:nvPr>
        </p:nvSpPr>
        <p:spPr/>
        <p:txBody>
          <a:bodyPr/>
          <a:lstStyle/>
          <a:p>
            <a:fld id="{5A7DEA20-F1FC-438B-A469-C1AAA6FC7FA0}" type="datetimeFigureOut">
              <a:rPr lang="en-ID" smtClean="0"/>
              <a:t>18/04/2022</a:t>
            </a:fld>
            <a:endParaRPr lang="en-ID"/>
          </a:p>
        </p:txBody>
      </p:sp>
      <p:sp>
        <p:nvSpPr>
          <p:cNvPr id="5" name="Footer Placeholder 4">
            <a:extLst>
              <a:ext uri="{FF2B5EF4-FFF2-40B4-BE49-F238E27FC236}">
                <a16:creationId xmlns:a16="http://schemas.microsoft.com/office/drawing/2014/main" id="{D4D8B911-47C2-42D8-AE4C-3EF926ABE8C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1F3D187-1875-41F2-8017-F1BA90DDFBE1}"/>
              </a:ext>
            </a:extLst>
          </p:cNvPr>
          <p:cNvSpPr>
            <a:spLocks noGrp="1"/>
          </p:cNvSpPr>
          <p:nvPr>
            <p:ph type="sldNum" sz="quarter" idx="12"/>
          </p:nvPr>
        </p:nvSpPr>
        <p:spPr/>
        <p:txBody>
          <a:bodyPr/>
          <a:lstStyle/>
          <a:p>
            <a:fld id="{EC3B7DCE-16B0-4E24-B769-D3C68346DAF2}" type="slidenum">
              <a:rPr lang="en-ID" smtClean="0"/>
              <a:t>‹#›</a:t>
            </a:fld>
            <a:endParaRPr lang="en-ID"/>
          </a:p>
        </p:txBody>
      </p:sp>
    </p:spTree>
    <p:extLst>
      <p:ext uri="{BB962C8B-B14F-4D97-AF65-F5344CB8AC3E}">
        <p14:creationId xmlns:p14="http://schemas.microsoft.com/office/powerpoint/2010/main" val="2698954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3C7F2C-CA05-401A-A9DB-110D7B18B0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4FC79F38-8D24-4970-9472-8F25A999C1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7CD6781-7585-4A08-A3A3-D5A38DA993C7}"/>
              </a:ext>
            </a:extLst>
          </p:cNvPr>
          <p:cNvSpPr>
            <a:spLocks noGrp="1"/>
          </p:cNvSpPr>
          <p:nvPr>
            <p:ph type="dt" sz="half" idx="10"/>
          </p:nvPr>
        </p:nvSpPr>
        <p:spPr/>
        <p:txBody>
          <a:bodyPr/>
          <a:lstStyle/>
          <a:p>
            <a:fld id="{5A7DEA20-F1FC-438B-A469-C1AAA6FC7FA0}" type="datetimeFigureOut">
              <a:rPr lang="en-ID" smtClean="0"/>
              <a:t>18/04/2022</a:t>
            </a:fld>
            <a:endParaRPr lang="en-ID"/>
          </a:p>
        </p:txBody>
      </p:sp>
      <p:sp>
        <p:nvSpPr>
          <p:cNvPr id="5" name="Footer Placeholder 4">
            <a:extLst>
              <a:ext uri="{FF2B5EF4-FFF2-40B4-BE49-F238E27FC236}">
                <a16:creationId xmlns:a16="http://schemas.microsoft.com/office/drawing/2014/main" id="{E365EE07-0460-4D86-A46F-370729AD7CE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7B2345B-B860-425F-A6DA-6EB5F596498D}"/>
              </a:ext>
            </a:extLst>
          </p:cNvPr>
          <p:cNvSpPr>
            <a:spLocks noGrp="1"/>
          </p:cNvSpPr>
          <p:nvPr>
            <p:ph type="sldNum" sz="quarter" idx="12"/>
          </p:nvPr>
        </p:nvSpPr>
        <p:spPr/>
        <p:txBody>
          <a:bodyPr/>
          <a:lstStyle/>
          <a:p>
            <a:fld id="{EC3B7DCE-16B0-4E24-B769-D3C68346DAF2}" type="slidenum">
              <a:rPr lang="en-ID" smtClean="0"/>
              <a:t>‹#›</a:t>
            </a:fld>
            <a:endParaRPr lang="en-ID"/>
          </a:p>
        </p:txBody>
      </p:sp>
    </p:spTree>
    <p:extLst>
      <p:ext uri="{BB962C8B-B14F-4D97-AF65-F5344CB8AC3E}">
        <p14:creationId xmlns:p14="http://schemas.microsoft.com/office/powerpoint/2010/main" val="3531905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BF3A-64BD-49C5-8388-A37EFD5951D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FBC0523-E70A-423B-8B6F-2B34646F7A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3EA5147-A0EC-414C-9C6F-C9F683BD6745}"/>
              </a:ext>
            </a:extLst>
          </p:cNvPr>
          <p:cNvSpPr>
            <a:spLocks noGrp="1"/>
          </p:cNvSpPr>
          <p:nvPr>
            <p:ph type="dt" sz="half" idx="10"/>
          </p:nvPr>
        </p:nvSpPr>
        <p:spPr/>
        <p:txBody>
          <a:bodyPr/>
          <a:lstStyle/>
          <a:p>
            <a:fld id="{5A7DEA20-F1FC-438B-A469-C1AAA6FC7FA0}" type="datetimeFigureOut">
              <a:rPr lang="en-ID" smtClean="0"/>
              <a:t>18/04/2022</a:t>
            </a:fld>
            <a:endParaRPr lang="en-ID"/>
          </a:p>
        </p:txBody>
      </p:sp>
      <p:sp>
        <p:nvSpPr>
          <p:cNvPr id="5" name="Footer Placeholder 4">
            <a:extLst>
              <a:ext uri="{FF2B5EF4-FFF2-40B4-BE49-F238E27FC236}">
                <a16:creationId xmlns:a16="http://schemas.microsoft.com/office/drawing/2014/main" id="{2738648D-A551-48E8-A533-E88B4633919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76811C2-5A71-437E-81DB-E2CE8B7A9F2D}"/>
              </a:ext>
            </a:extLst>
          </p:cNvPr>
          <p:cNvSpPr>
            <a:spLocks noGrp="1"/>
          </p:cNvSpPr>
          <p:nvPr>
            <p:ph type="sldNum" sz="quarter" idx="12"/>
          </p:nvPr>
        </p:nvSpPr>
        <p:spPr/>
        <p:txBody>
          <a:bodyPr/>
          <a:lstStyle/>
          <a:p>
            <a:fld id="{EC3B7DCE-16B0-4E24-B769-D3C68346DAF2}" type="slidenum">
              <a:rPr lang="en-ID" smtClean="0"/>
              <a:t>‹#›</a:t>
            </a:fld>
            <a:endParaRPr lang="en-ID"/>
          </a:p>
        </p:txBody>
      </p:sp>
    </p:spTree>
    <p:extLst>
      <p:ext uri="{BB962C8B-B14F-4D97-AF65-F5344CB8AC3E}">
        <p14:creationId xmlns:p14="http://schemas.microsoft.com/office/powerpoint/2010/main" val="71362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1B0B8-CC55-41A8-8E2B-5F25154B74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BC852AD1-FA1F-4F92-942E-4D34DC116B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00B27A-039E-41EC-99E4-C8D9A99973AB}"/>
              </a:ext>
            </a:extLst>
          </p:cNvPr>
          <p:cNvSpPr>
            <a:spLocks noGrp="1"/>
          </p:cNvSpPr>
          <p:nvPr>
            <p:ph type="dt" sz="half" idx="10"/>
          </p:nvPr>
        </p:nvSpPr>
        <p:spPr/>
        <p:txBody>
          <a:bodyPr/>
          <a:lstStyle/>
          <a:p>
            <a:fld id="{5A7DEA20-F1FC-438B-A469-C1AAA6FC7FA0}" type="datetimeFigureOut">
              <a:rPr lang="en-ID" smtClean="0"/>
              <a:t>18/04/2022</a:t>
            </a:fld>
            <a:endParaRPr lang="en-ID"/>
          </a:p>
        </p:txBody>
      </p:sp>
      <p:sp>
        <p:nvSpPr>
          <p:cNvPr id="5" name="Footer Placeholder 4">
            <a:extLst>
              <a:ext uri="{FF2B5EF4-FFF2-40B4-BE49-F238E27FC236}">
                <a16:creationId xmlns:a16="http://schemas.microsoft.com/office/drawing/2014/main" id="{2894DBE1-DBC2-4434-AF89-E833D2D26EA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DD08F39-CD71-45C9-BFD5-2826664D31CD}"/>
              </a:ext>
            </a:extLst>
          </p:cNvPr>
          <p:cNvSpPr>
            <a:spLocks noGrp="1"/>
          </p:cNvSpPr>
          <p:nvPr>
            <p:ph type="sldNum" sz="quarter" idx="12"/>
          </p:nvPr>
        </p:nvSpPr>
        <p:spPr/>
        <p:txBody>
          <a:bodyPr/>
          <a:lstStyle/>
          <a:p>
            <a:fld id="{EC3B7DCE-16B0-4E24-B769-D3C68346DAF2}" type="slidenum">
              <a:rPr lang="en-ID" smtClean="0"/>
              <a:t>‹#›</a:t>
            </a:fld>
            <a:endParaRPr lang="en-ID"/>
          </a:p>
        </p:txBody>
      </p:sp>
    </p:spTree>
    <p:extLst>
      <p:ext uri="{BB962C8B-B14F-4D97-AF65-F5344CB8AC3E}">
        <p14:creationId xmlns:p14="http://schemas.microsoft.com/office/powerpoint/2010/main" val="267604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3B940-27CD-4F5F-9F62-8A3590AF631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C20B1AE-1FE0-4DAD-AEAF-402C468D1C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D8B3183E-9579-446F-9F60-F63AAC6630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704B457F-F08D-46F3-954E-3D9172197A62}"/>
              </a:ext>
            </a:extLst>
          </p:cNvPr>
          <p:cNvSpPr>
            <a:spLocks noGrp="1"/>
          </p:cNvSpPr>
          <p:nvPr>
            <p:ph type="dt" sz="half" idx="10"/>
          </p:nvPr>
        </p:nvSpPr>
        <p:spPr/>
        <p:txBody>
          <a:bodyPr/>
          <a:lstStyle/>
          <a:p>
            <a:fld id="{5A7DEA20-F1FC-438B-A469-C1AAA6FC7FA0}" type="datetimeFigureOut">
              <a:rPr lang="en-ID" smtClean="0"/>
              <a:t>18/04/2022</a:t>
            </a:fld>
            <a:endParaRPr lang="en-ID"/>
          </a:p>
        </p:txBody>
      </p:sp>
      <p:sp>
        <p:nvSpPr>
          <p:cNvPr id="6" name="Footer Placeholder 5">
            <a:extLst>
              <a:ext uri="{FF2B5EF4-FFF2-40B4-BE49-F238E27FC236}">
                <a16:creationId xmlns:a16="http://schemas.microsoft.com/office/drawing/2014/main" id="{E5F9257A-B232-47E1-A7E1-598DD5BFE5F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946254D-8300-4ECD-A8E0-3E47F6078F50}"/>
              </a:ext>
            </a:extLst>
          </p:cNvPr>
          <p:cNvSpPr>
            <a:spLocks noGrp="1"/>
          </p:cNvSpPr>
          <p:nvPr>
            <p:ph type="sldNum" sz="quarter" idx="12"/>
          </p:nvPr>
        </p:nvSpPr>
        <p:spPr/>
        <p:txBody>
          <a:bodyPr/>
          <a:lstStyle/>
          <a:p>
            <a:fld id="{EC3B7DCE-16B0-4E24-B769-D3C68346DAF2}" type="slidenum">
              <a:rPr lang="en-ID" smtClean="0"/>
              <a:t>‹#›</a:t>
            </a:fld>
            <a:endParaRPr lang="en-ID"/>
          </a:p>
        </p:txBody>
      </p:sp>
    </p:spTree>
    <p:extLst>
      <p:ext uri="{BB962C8B-B14F-4D97-AF65-F5344CB8AC3E}">
        <p14:creationId xmlns:p14="http://schemas.microsoft.com/office/powerpoint/2010/main" val="367637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AED5-69BD-4AFC-9B42-0328914F5A39}"/>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D270564-0DA6-4C0B-BD94-8D96FCF84D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83679-5A10-47DE-961E-FE0874CE5B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41AECAB9-FFBA-4967-A100-FD82C4C20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D922DD-9CC8-4FF4-8327-1EE0919341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7C07F436-A509-43AF-B1F5-8204EF2DC91D}"/>
              </a:ext>
            </a:extLst>
          </p:cNvPr>
          <p:cNvSpPr>
            <a:spLocks noGrp="1"/>
          </p:cNvSpPr>
          <p:nvPr>
            <p:ph type="dt" sz="half" idx="10"/>
          </p:nvPr>
        </p:nvSpPr>
        <p:spPr/>
        <p:txBody>
          <a:bodyPr/>
          <a:lstStyle/>
          <a:p>
            <a:fld id="{5A7DEA20-F1FC-438B-A469-C1AAA6FC7FA0}" type="datetimeFigureOut">
              <a:rPr lang="en-ID" smtClean="0"/>
              <a:t>18/04/2022</a:t>
            </a:fld>
            <a:endParaRPr lang="en-ID"/>
          </a:p>
        </p:txBody>
      </p:sp>
      <p:sp>
        <p:nvSpPr>
          <p:cNvPr id="8" name="Footer Placeholder 7">
            <a:extLst>
              <a:ext uri="{FF2B5EF4-FFF2-40B4-BE49-F238E27FC236}">
                <a16:creationId xmlns:a16="http://schemas.microsoft.com/office/drawing/2014/main" id="{7E936731-0E33-4628-BB91-5DFF2A5557FA}"/>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7674A49-F13E-4C02-A756-BD3D923F3BA1}"/>
              </a:ext>
            </a:extLst>
          </p:cNvPr>
          <p:cNvSpPr>
            <a:spLocks noGrp="1"/>
          </p:cNvSpPr>
          <p:nvPr>
            <p:ph type="sldNum" sz="quarter" idx="12"/>
          </p:nvPr>
        </p:nvSpPr>
        <p:spPr/>
        <p:txBody>
          <a:bodyPr/>
          <a:lstStyle/>
          <a:p>
            <a:fld id="{EC3B7DCE-16B0-4E24-B769-D3C68346DAF2}" type="slidenum">
              <a:rPr lang="en-ID" smtClean="0"/>
              <a:t>‹#›</a:t>
            </a:fld>
            <a:endParaRPr lang="en-ID"/>
          </a:p>
        </p:txBody>
      </p:sp>
    </p:spTree>
    <p:extLst>
      <p:ext uri="{BB962C8B-B14F-4D97-AF65-F5344CB8AC3E}">
        <p14:creationId xmlns:p14="http://schemas.microsoft.com/office/powerpoint/2010/main" val="11257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C753-6B9F-42B8-9175-0A73D05B3491}"/>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361BD9D6-B3B6-487B-8001-6ABE3D8F3D72}"/>
              </a:ext>
            </a:extLst>
          </p:cNvPr>
          <p:cNvSpPr>
            <a:spLocks noGrp="1"/>
          </p:cNvSpPr>
          <p:nvPr>
            <p:ph type="dt" sz="half" idx="10"/>
          </p:nvPr>
        </p:nvSpPr>
        <p:spPr/>
        <p:txBody>
          <a:bodyPr/>
          <a:lstStyle/>
          <a:p>
            <a:fld id="{5A7DEA20-F1FC-438B-A469-C1AAA6FC7FA0}" type="datetimeFigureOut">
              <a:rPr lang="en-ID" smtClean="0"/>
              <a:t>18/04/2022</a:t>
            </a:fld>
            <a:endParaRPr lang="en-ID"/>
          </a:p>
        </p:txBody>
      </p:sp>
      <p:sp>
        <p:nvSpPr>
          <p:cNvPr id="4" name="Footer Placeholder 3">
            <a:extLst>
              <a:ext uri="{FF2B5EF4-FFF2-40B4-BE49-F238E27FC236}">
                <a16:creationId xmlns:a16="http://schemas.microsoft.com/office/drawing/2014/main" id="{655C5BFE-AAE0-4C16-B5B9-C742DAFB83D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47C20B0-A5A9-414C-AF23-24F549811609}"/>
              </a:ext>
            </a:extLst>
          </p:cNvPr>
          <p:cNvSpPr>
            <a:spLocks noGrp="1"/>
          </p:cNvSpPr>
          <p:nvPr>
            <p:ph type="sldNum" sz="quarter" idx="12"/>
          </p:nvPr>
        </p:nvSpPr>
        <p:spPr/>
        <p:txBody>
          <a:bodyPr/>
          <a:lstStyle/>
          <a:p>
            <a:fld id="{EC3B7DCE-16B0-4E24-B769-D3C68346DAF2}" type="slidenum">
              <a:rPr lang="en-ID" smtClean="0"/>
              <a:t>‹#›</a:t>
            </a:fld>
            <a:endParaRPr lang="en-ID"/>
          </a:p>
        </p:txBody>
      </p:sp>
    </p:spTree>
    <p:extLst>
      <p:ext uri="{BB962C8B-B14F-4D97-AF65-F5344CB8AC3E}">
        <p14:creationId xmlns:p14="http://schemas.microsoft.com/office/powerpoint/2010/main" val="240069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30688-7EAC-4988-8473-B0F0739B0229}"/>
              </a:ext>
            </a:extLst>
          </p:cNvPr>
          <p:cNvSpPr>
            <a:spLocks noGrp="1"/>
          </p:cNvSpPr>
          <p:nvPr>
            <p:ph type="dt" sz="half" idx="10"/>
          </p:nvPr>
        </p:nvSpPr>
        <p:spPr/>
        <p:txBody>
          <a:bodyPr/>
          <a:lstStyle/>
          <a:p>
            <a:fld id="{5A7DEA20-F1FC-438B-A469-C1AAA6FC7FA0}" type="datetimeFigureOut">
              <a:rPr lang="en-ID" smtClean="0"/>
              <a:t>18/04/2022</a:t>
            </a:fld>
            <a:endParaRPr lang="en-ID"/>
          </a:p>
        </p:txBody>
      </p:sp>
      <p:sp>
        <p:nvSpPr>
          <p:cNvPr id="3" name="Footer Placeholder 2">
            <a:extLst>
              <a:ext uri="{FF2B5EF4-FFF2-40B4-BE49-F238E27FC236}">
                <a16:creationId xmlns:a16="http://schemas.microsoft.com/office/drawing/2014/main" id="{031A2661-AA4E-4529-8BDC-FEB05F216141}"/>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620CEBDD-CA96-46A3-AA9C-274192D7DA28}"/>
              </a:ext>
            </a:extLst>
          </p:cNvPr>
          <p:cNvSpPr>
            <a:spLocks noGrp="1"/>
          </p:cNvSpPr>
          <p:nvPr>
            <p:ph type="sldNum" sz="quarter" idx="12"/>
          </p:nvPr>
        </p:nvSpPr>
        <p:spPr/>
        <p:txBody>
          <a:bodyPr/>
          <a:lstStyle/>
          <a:p>
            <a:fld id="{EC3B7DCE-16B0-4E24-B769-D3C68346DAF2}" type="slidenum">
              <a:rPr lang="en-ID" smtClean="0"/>
              <a:t>‹#›</a:t>
            </a:fld>
            <a:endParaRPr lang="en-ID"/>
          </a:p>
        </p:txBody>
      </p:sp>
    </p:spTree>
    <p:extLst>
      <p:ext uri="{BB962C8B-B14F-4D97-AF65-F5344CB8AC3E}">
        <p14:creationId xmlns:p14="http://schemas.microsoft.com/office/powerpoint/2010/main" val="134394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8462-135D-499C-B1F0-6BC87589B8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6E120162-A54A-44B3-B737-A2B8C306DC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BB68CA86-ED74-4DFC-AA98-583F08F64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9B2C4-8967-4988-9A5F-BC77981850EF}"/>
              </a:ext>
            </a:extLst>
          </p:cNvPr>
          <p:cNvSpPr>
            <a:spLocks noGrp="1"/>
          </p:cNvSpPr>
          <p:nvPr>
            <p:ph type="dt" sz="half" idx="10"/>
          </p:nvPr>
        </p:nvSpPr>
        <p:spPr/>
        <p:txBody>
          <a:bodyPr/>
          <a:lstStyle/>
          <a:p>
            <a:fld id="{5A7DEA20-F1FC-438B-A469-C1AAA6FC7FA0}" type="datetimeFigureOut">
              <a:rPr lang="en-ID" smtClean="0"/>
              <a:t>18/04/2022</a:t>
            </a:fld>
            <a:endParaRPr lang="en-ID"/>
          </a:p>
        </p:txBody>
      </p:sp>
      <p:sp>
        <p:nvSpPr>
          <p:cNvPr id="6" name="Footer Placeholder 5">
            <a:extLst>
              <a:ext uri="{FF2B5EF4-FFF2-40B4-BE49-F238E27FC236}">
                <a16:creationId xmlns:a16="http://schemas.microsoft.com/office/drawing/2014/main" id="{68C999AA-E841-4294-A991-F88EFAF910F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D5A10BD-B68B-434F-B5E4-86D184B82DC3}"/>
              </a:ext>
            </a:extLst>
          </p:cNvPr>
          <p:cNvSpPr>
            <a:spLocks noGrp="1"/>
          </p:cNvSpPr>
          <p:nvPr>
            <p:ph type="sldNum" sz="quarter" idx="12"/>
          </p:nvPr>
        </p:nvSpPr>
        <p:spPr/>
        <p:txBody>
          <a:bodyPr/>
          <a:lstStyle/>
          <a:p>
            <a:fld id="{EC3B7DCE-16B0-4E24-B769-D3C68346DAF2}" type="slidenum">
              <a:rPr lang="en-ID" smtClean="0"/>
              <a:t>‹#›</a:t>
            </a:fld>
            <a:endParaRPr lang="en-ID"/>
          </a:p>
        </p:txBody>
      </p:sp>
    </p:spTree>
    <p:extLst>
      <p:ext uri="{BB962C8B-B14F-4D97-AF65-F5344CB8AC3E}">
        <p14:creationId xmlns:p14="http://schemas.microsoft.com/office/powerpoint/2010/main" val="2782504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0CE1-96D1-4269-887A-242F1A1D0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28D980C5-EF8C-4605-94F9-68D2349DD7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86B2C1DD-42DC-45E4-98BF-C38779088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C31E1D-D171-4156-AAE5-783DC9B54C2B}"/>
              </a:ext>
            </a:extLst>
          </p:cNvPr>
          <p:cNvSpPr>
            <a:spLocks noGrp="1"/>
          </p:cNvSpPr>
          <p:nvPr>
            <p:ph type="dt" sz="half" idx="10"/>
          </p:nvPr>
        </p:nvSpPr>
        <p:spPr/>
        <p:txBody>
          <a:bodyPr/>
          <a:lstStyle/>
          <a:p>
            <a:fld id="{5A7DEA20-F1FC-438B-A469-C1AAA6FC7FA0}" type="datetimeFigureOut">
              <a:rPr lang="en-ID" smtClean="0"/>
              <a:t>18/04/2022</a:t>
            </a:fld>
            <a:endParaRPr lang="en-ID"/>
          </a:p>
        </p:txBody>
      </p:sp>
      <p:sp>
        <p:nvSpPr>
          <p:cNvPr id="6" name="Footer Placeholder 5">
            <a:extLst>
              <a:ext uri="{FF2B5EF4-FFF2-40B4-BE49-F238E27FC236}">
                <a16:creationId xmlns:a16="http://schemas.microsoft.com/office/drawing/2014/main" id="{9CEB2C7C-6083-4E88-BF2A-DF6ADCAA8E5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824216E-802A-406E-9A19-694EFC356320}"/>
              </a:ext>
            </a:extLst>
          </p:cNvPr>
          <p:cNvSpPr>
            <a:spLocks noGrp="1"/>
          </p:cNvSpPr>
          <p:nvPr>
            <p:ph type="sldNum" sz="quarter" idx="12"/>
          </p:nvPr>
        </p:nvSpPr>
        <p:spPr/>
        <p:txBody>
          <a:bodyPr/>
          <a:lstStyle/>
          <a:p>
            <a:fld id="{EC3B7DCE-16B0-4E24-B769-D3C68346DAF2}" type="slidenum">
              <a:rPr lang="en-ID" smtClean="0"/>
              <a:t>‹#›</a:t>
            </a:fld>
            <a:endParaRPr lang="en-ID"/>
          </a:p>
        </p:txBody>
      </p:sp>
    </p:spTree>
    <p:extLst>
      <p:ext uri="{BB962C8B-B14F-4D97-AF65-F5344CB8AC3E}">
        <p14:creationId xmlns:p14="http://schemas.microsoft.com/office/powerpoint/2010/main" val="995074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651FD5-5840-4A91-B99A-5963D604C6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6AD911E-196D-48DC-BDA0-CA03A11B9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56D9B0C-3490-48C7-A48C-AA47C34D3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7DEA20-F1FC-438B-A469-C1AAA6FC7FA0}" type="datetimeFigureOut">
              <a:rPr lang="en-ID" smtClean="0"/>
              <a:t>18/04/2022</a:t>
            </a:fld>
            <a:endParaRPr lang="en-ID"/>
          </a:p>
        </p:txBody>
      </p:sp>
      <p:sp>
        <p:nvSpPr>
          <p:cNvPr id="5" name="Footer Placeholder 4">
            <a:extLst>
              <a:ext uri="{FF2B5EF4-FFF2-40B4-BE49-F238E27FC236}">
                <a16:creationId xmlns:a16="http://schemas.microsoft.com/office/drawing/2014/main" id="{122A941F-9187-4FF8-BB70-00FC9048B2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88A06C4-D03D-466F-8232-634642213B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B7DCE-16B0-4E24-B769-D3C68346DAF2}" type="slidenum">
              <a:rPr lang="en-ID" smtClean="0"/>
              <a:t>‹#›</a:t>
            </a:fld>
            <a:endParaRPr lang="en-ID"/>
          </a:p>
        </p:txBody>
      </p:sp>
    </p:spTree>
    <p:extLst>
      <p:ext uri="{BB962C8B-B14F-4D97-AF65-F5344CB8AC3E}">
        <p14:creationId xmlns:p14="http://schemas.microsoft.com/office/powerpoint/2010/main" val="917716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C6943-C193-4DF4-A0A9-328E45D56EBA}"/>
              </a:ext>
            </a:extLst>
          </p:cNvPr>
          <p:cNvSpPr>
            <a:spLocks noGrp="1"/>
          </p:cNvSpPr>
          <p:nvPr>
            <p:ph type="ctrTitle"/>
          </p:nvPr>
        </p:nvSpPr>
        <p:spPr>
          <a:xfrm>
            <a:off x="1285241" y="1008993"/>
            <a:ext cx="9231410" cy="3542045"/>
          </a:xfrm>
        </p:spPr>
        <p:txBody>
          <a:bodyPr anchor="b">
            <a:normAutofit/>
          </a:bodyPr>
          <a:lstStyle/>
          <a:p>
            <a:pPr algn="l"/>
            <a:r>
              <a:rPr lang="en-US" sz="11500"/>
              <a:t>Fungsi</a:t>
            </a:r>
            <a:endParaRPr lang="en-ID" sz="11500"/>
          </a:p>
        </p:txBody>
      </p:sp>
      <p:sp>
        <p:nvSpPr>
          <p:cNvPr id="3" name="Subtitle 2">
            <a:extLst>
              <a:ext uri="{FF2B5EF4-FFF2-40B4-BE49-F238E27FC236}">
                <a16:creationId xmlns:a16="http://schemas.microsoft.com/office/drawing/2014/main" id="{2FA171C6-E597-41F7-A64A-BD01A15264B6}"/>
              </a:ext>
            </a:extLst>
          </p:cNvPr>
          <p:cNvSpPr>
            <a:spLocks noGrp="1"/>
          </p:cNvSpPr>
          <p:nvPr>
            <p:ph type="subTitle" idx="1"/>
          </p:nvPr>
        </p:nvSpPr>
        <p:spPr>
          <a:xfrm>
            <a:off x="1285241" y="4582814"/>
            <a:ext cx="7132335" cy="1312657"/>
          </a:xfrm>
        </p:spPr>
        <p:txBody>
          <a:bodyPr anchor="t">
            <a:normAutofit/>
          </a:bodyPr>
          <a:lstStyle/>
          <a:p>
            <a:pPr algn="l"/>
            <a:r>
              <a:rPr lang="en-US" dirty="0" err="1"/>
              <a:t>Algoritma</a:t>
            </a:r>
            <a:r>
              <a:rPr lang="en-US" dirty="0"/>
              <a:t> dan </a:t>
            </a:r>
            <a:r>
              <a:rPr lang="en-US" dirty="0" err="1"/>
              <a:t>Pemrograman</a:t>
            </a:r>
            <a:endParaRPr lang="en-US"/>
          </a:p>
          <a:p>
            <a:pPr algn="l"/>
            <a:r>
              <a:rPr lang="en-US" dirty="0" err="1"/>
              <a:t>Institut</a:t>
            </a:r>
            <a:r>
              <a:rPr lang="en-US" dirty="0"/>
              <a:t> </a:t>
            </a:r>
            <a:r>
              <a:rPr lang="en-US" dirty="0" err="1"/>
              <a:t>Teknologi</a:t>
            </a:r>
            <a:r>
              <a:rPr lang="en-US" dirty="0"/>
              <a:t> Telkom Surabaya</a:t>
            </a:r>
            <a:endParaRPr lang="en-US"/>
          </a:p>
        </p:txBody>
      </p:sp>
    </p:spTree>
    <p:extLst>
      <p:ext uri="{BB962C8B-B14F-4D97-AF65-F5344CB8AC3E}">
        <p14:creationId xmlns:p14="http://schemas.microsoft.com/office/powerpoint/2010/main" val="408571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613A0-8ADC-4AEC-9147-F0186FE7EFC0}"/>
              </a:ext>
            </a:extLst>
          </p:cNvPr>
          <p:cNvSpPr>
            <a:spLocks noGrp="1"/>
          </p:cNvSpPr>
          <p:nvPr>
            <p:ph type="title"/>
          </p:nvPr>
        </p:nvSpPr>
        <p:spPr/>
        <p:txBody>
          <a:bodyPr/>
          <a:lstStyle/>
          <a:p>
            <a:r>
              <a:rPr lang="en-US" dirty="0" err="1"/>
              <a:t>Pendefinisian</a:t>
            </a:r>
            <a:r>
              <a:rPr lang="en-US" dirty="0"/>
              <a:t> </a:t>
            </a:r>
            <a:r>
              <a:rPr lang="en-US" dirty="0" err="1"/>
              <a:t>Fungsi</a:t>
            </a:r>
            <a:r>
              <a:rPr lang="en-US" dirty="0"/>
              <a:t> pada Python</a:t>
            </a:r>
            <a:endParaRPr lang="en-ID" dirty="0"/>
          </a:p>
        </p:txBody>
      </p:sp>
      <p:sp>
        <p:nvSpPr>
          <p:cNvPr id="3" name="Content Placeholder 2">
            <a:extLst>
              <a:ext uri="{FF2B5EF4-FFF2-40B4-BE49-F238E27FC236}">
                <a16:creationId xmlns:a16="http://schemas.microsoft.com/office/drawing/2014/main" id="{A5FBF7A8-C02F-48F8-9673-8E938EB3D163}"/>
              </a:ext>
            </a:extLst>
          </p:cNvPr>
          <p:cNvSpPr>
            <a:spLocks noGrp="1"/>
          </p:cNvSpPr>
          <p:nvPr>
            <p:ph idx="1"/>
          </p:nvPr>
        </p:nvSpPr>
        <p:spPr/>
        <p:txBody>
          <a:bodyPr/>
          <a:lstStyle/>
          <a:p>
            <a:r>
              <a:rPr lang="en-US" dirty="0" err="1"/>
              <a:t>Fungsi</a:t>
            </a:r>
            <a:r>
              <a:rPr lang="en-US" dirty="0"/>
              <a:t> </a:t>
            </a:r>
            <a:r>
              <a:rPr lang="en-US" dirty="0" err="1"/>
              <a:t>tanpa</a:t>
            </a:r>
            <a:r>
              <a:rPr lang="en-US" dirty="0"/>
              <a:t> parameter</a:t>
            </a:r>
            <a:endParaRPr lang="en-ID" dirty="0"/>
          </a:p>
        </p:txBody>
      </p:sp>
      <p:pic>
        <p:nvPicPr>
          <p:cNvPr id="1026" name="Picture 2" descr="Membuat Fungsi di Python">
            <a:extLst>
              <a:ext uri="{FF2B5EF4-FFF2-40B4-BE49-F238E27FC236}">
                <a16:creationId xmlns:a16="http://schemas.microsoft.com/office/drawing/2014/main" id="{18D3DF46-A9BB-46A1-BCB3-A591AFA6E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393" y="2551955"/>
            <a:ext cx="5819775" cy="30956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D7EB0E1-68AA-451E-8551-8F269AE2A943}"/>
              </a:ext>
            </a:extLst>
          </p:cNvPr>
          <p:cNvSpPr txBox="1"/>
          <p:nvPr/>
        </p:nvSpPr>
        <p:spPr>
          <a:xfrm>
            <a:off x="6574250" y="2735529"/>
            <a:ext cx="5405715" cy="3046988"/>
          </a:xfrm>
          <a:prstGeom prst="rect">
            <a:avLst/>
          </a:prstGeom>
          <a:solidFill>
            <a:schemeClr val="bg1">
              <a:lumMod val="75000"/>
            </a:schemeClr>
          </a:solidFill>
        </p:spPr>
        <p:txBody>
          <a:bodyPr wrap="square">
            <a:spAutoFit/>
          </a:bodyPr>
          <a:lstStyle/>
          <a:p>
            <a:r>
              <a:rPr lang="en-ID" sz="3200" dirty="0"/>
              <a:t># </a:t>
            </a:r>
            <a:r>
              <a:rPr lang="en-ID" sz="3200" dirty="0" err="1"/>
              <a:t>Membuat</a:t>
            </a:r>
            <a:r>
              <a:rPr lang="en-ID" sz="3200" dirty="0"/>
              <a:t> </a:t>
            </a:r>
            <a:r>
              <a:rPr lang="en-ID" sz="3200" dirty="0" err="1"/>
              <a:t>Fungsi</a:t>
            </a:r>
            <a:endParaRPr lang="en-ID" sz="3200" dirty="0"/>
          </a:p>
          <a:p>
            <a:r>
              <a:rPr lang="en-ID" sz="3200" dirty="0"/>
              <a:t>def </a:t>
            </a:r>
            <a:r>
              <a:rPr lang="en-ID" sz="3200" dirty="0" err="1"/>
              <a:t>salam</a:t>
            </a:r>
            <a:r>
              <a:rPr lang="en-ID" sz="3200" dirty="0"/>
              <a:t>():</a:t>
            </a:r>
          </a:p>
          <a:p>
            <a:r>
              <a:rPr lang="en-ID" sz="3200" dirty="0"/>
              <a:t>    print "Hello, </a:t>
            </a:r>
            <a:r>
              <a:rPr lang="en-ID" sz="3200" dirty="0" err="1"/>
              <a:t>Selamat</a:t>
            </a:r>
            <a:r>
              <a:rPr lang="en-ID" sz="3200" dirty="0"/>
              <a:t> Pagi"</a:t>
            </a:r>
          </a:p>
          <a:p>
            <a:endParaRPr lang="en-ID" sz="3200" dirty="0"/>
          </a:p>
          <a:p>
            <a:r>
              <a:rPr lang="en-ID" sz="3200" dirty="0"/>
              <a:t>## </a:t>
            </a:r>
            <a:r>
              <a:rPr lang="en-ID" sz="3200" dirty="0" err="1"/>
              <a:t>Pemanggilan</a:t>
            </a:r>
            <a:r>
              <a:rPr lang="en-ID" sz="3200" dirty="0"/>
              <a:t> </a:t>
            </a:r>
            <a:r>
              <a:rPr lang="en-ID" sz="3200" dirty="0" err="1"/>
              <a:t>Fungsi</a:t>
            </a:r>
            <a:endParaRPr lang="en-ID" sz="3200" dirty="0"/>
          </a:p>
          <a:p>
            <a:r>
              <a:rPr lang="en-ID" sz="3200" dirty="0" err="1"/>
              <a:t>salam</a:t>
            </a:r>
            <a:r>
              <a:rPr lang="en-ID" sz="3200" dirty="0"/>
              <a:t>()</a:t>
            </a:r>
          </a:p>
        </p:txBody>
      </p:sp>
    </p:spTree>
    <p:extLst>
      <p:ext uri="{BB962C8B-B14F-4D97-AF65-F5344CB8AC3E}">
        <p14:creationId xmlns:p14="http://schemas.microsoft.com/office/powerpoint/2010/main" val="424684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D26A-B79D-4F86-8779-8DC34429213D}"/>
              </a:ext>
            </a:extLst>
          </p:cNvPr>
          <p:cNvSpPr>
            <a:spLocks noGrp="1"/>
          </p:cNvSpPr>
          <p:nvPr>
            <p:ph type="title"/>
          </p:nvPr>
        </p:nvSpPr>
        <p:spPr/>
        <p:txBody>
          <a:bodyPr/>
          <a:lstStyle/>
          <a:p>
            <a:r>
              <a:rPr lang="en-US" dirty="0" err="1"/>
              <a:t>Pendefinisian</a:t>
            </a:r>
            <a:r>
              <a:rPr lang="en-US" dirty="0"/>
              <a:t> </a:t>
            </a:r>
            <a:r>
              <a:rPr lang="en-US" dirty="0" err="1"/>
              <a:t>Fungsi</a:t>
            </a:r>
            <a:r>
              <a:rPr lang="en-US" dirty="0"/>
              <a:t> pada Python</a:t>
            </a:r>
            <a:endParaRPr lang="en-ID" dirty="0"/>
          </a:p>
        </p:txBody>
      </p:sp>
      <p:sp>
        <p:nvSpPr>
          <p:cNvPr id="3" name="Content Placeholder 2">
            <a:extLst>
              <a:ext uri="{FF2B5EF4-FFF2-40B4-BE49-F238E27FC236}">
                <a16:creationId xmlns:a16="http://schemas.microsoft.com/office/drawing/2014/main" id="{9D877B31-2E23-427B-9BDB-27F88F619B8B}"/>
              </a:ext>
            </a:extLst>
          </p:cNvPr>
          <p:cNvSpPr>
            <a:spLocks noGrp="1"/>
          </p:cNvSpPr>
          <p:nvPr>
            <p:ph idx="1"/>
          </p:nvPr>
        </p:nvSpPr>
        <p:spPr/>
        <p:txBody>
          <a:bodyPr/>
          <a:lstStyle/>
          <a:p>
            <a:r>
              <a:rPr lang="en-US" dirty="0" err="1"/>
              <a:t>Fungsi</a:t>
            </a:r>
            <a:r>
              <a:rPr lang="en-US" dirty="0"/>
              <a:t> </a:t>
            </a:r>
            <a:r>
              <a:rPr lang="en-US" dirty="0" err="1"/>
              <a:t>dengan</a:t>
            </a:r>
            <a:r>
              <a:rPr lang="en-US" dirty="0"/>
              <a:t> parameter</a:t>
            </a:r>
            <a:endParaRPr lang="en-ID" dirty="0"/>
          </a:p>
        </p:txBody>
      </p:sp>
      <p:pic>
        <p:nvPicPr>
          <p:cNvPr id="2050" name="Picture 2" descr="Fungsi dengan parameter">
            <a:extLst>
              <a:ext uri="{FF2B5EF4-FFF2-40B4-BE49-F238E27FC236}">
                <a16:creationId xmlns:a16="http://schemas.microsoft.com/office/drawing/2014/main" id="{5BC1E07F-0BA7-47AE-864C-CEDFC40A2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461" y="2808840"/>
            <a:ext cx="5819775" cy="30956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9DD128A-893E-4A8E-B309-C12BE708C481}"/>
              </a:ext>
            </a:extLst>
          </p:cNvPr>
          <p:cNvSpPr txBox="1"/>
          <p:nvPr/>
        </p:nvSpPr>
        <p:spPr>
          <a:xfrm>
            <a:off x="6877879" y="1997262"/>
            <a:ext cx="4475921" cy="1200329"/>
          </a:xfrm>
          <a:prstGeom prst="rect">
            <a:avLst/>
          </a:prstGeom>
          <a:solidFill>
            <a:schemeClr val="bg1">
              <a:lumMod val="75000"/>
            </a:schemeClr>
          </a:solidFill>
        </p:spPr>
        <p:txBody>
          <a:bodyPr wrap="square">
            <a:spAutoFit/>
          </a:bodyPr>
          <a:lstStyle/>
          <a:p>
            <a:r>
              <a:rPr lang="en-ID" dirty="0"/>
              <a:t>def </a:t>
            </a:r>
            <a:r>
              <a:rPr lang="en-ID" dirty="0" err="1"/>
              <a:t>salam</a:t>
            </a:r>
            <a:r>
              <a:rPr lang="en-ID" dirty="0"/>
              <a:t>(</a:t>
            </a:r>
            <a:r>
              <a:rPr lang="en-ID" dirty="0" err="1"/>
              <a:t>ucapan</a:t>
            </a:r>
            <a:r>
              <a:rPr lang="en-ID" dirty="0"/>
              <a:t>):</a:t>
            </a:r>
          </a:p>
          <a:p>
            <a:r>
              <a:rPr lang="en-ID" dirty="0"/>
              <a:t>    print(</a:t>
            </a:r>
            <a:r>
              <a:rPr lang="en-ID" dirty="0" err="1"/>
              <a:t>ucapan</a:t>
            </a:r>
            <a:r>
              <a:rPr lang="en-ID" dirty="0"/>
              <a:t>)</a:t>
            </a:r>
          </a:p>
          <a:p>
            <a:endParaRPr lang="en-ID" dirty="0"/>
          </a:p>
          <a:p>
            <a:r>
              <a:rPr lang="en-ID" dirty="0" err="1"/>
              <a:t>salam</a:t>
            </a:r>
            <a:r>
              <a:rPr lang="en-ID" dirty="0"/>
              <a:t>("</a:t>
            </a:r>
            <a:r>
              <a:rPr lang="en-ID" dirty="0" err="1"/>
              <a:t>Selamat</a:t>
            </a:r>
            <a:r>
              <a:rPr lang="en-ID" dirty="0"/>
              <a:t> </a:t>
            </a:r>
            <a:r>
              <a:rPr lang="en-ID" dirty="0" err="1"/>
              <a:t>siang</a:t>
            </a:r>
            <a:r>
              <a:rPr lang="en-ID" dirty="0"/>
              <a:t>")</a:t>
            </a:r>
          </a:p>
        </p:txBody>
      </p:sp>
      <p:sp>
        <p:nvSpPr>
          <p:cNvPr id="8" name="TextBox 7">
            <a:extLst>
              <a:ext uri="{FF2B5EF4-FFF2-40B4-BE49-F238E27FC236}">
                <a16:creationId xmlns:a16="http://schemas.microsoft.com/office/drawing/2014/main" id="{0181F5DF-7096-4C00-9099-0C2A2DDC17DD}"/>
              </a:ext>
            </a:extLst>
          </p:cNvPr>
          <p:cNvSpPr txBox="1"/>
          <p:nvPr/>
        </p:nvSpPr>
        <p:spPr>
          <a:xfrm>
            <a:off x="6877879" y="4001294"/>
            <a:ext cx="4475921" cy="2031325"/>
          </a:xfrm>
          <a:prstGeom prst="rect">
            <a:avLst/>
          </a:prstGeom>
          <a:solidFill>
            <a:schemeClr val="bg1">
              <a:lumMod val="75000"/>
            </a:schemeClr>
          </a:solidFill>
        </p:spPr>
        <p:txBody>
          <a:bodyPr wrap="square">
            <a:spAutoFit/>
          </a:bodyPr>
          <a:lstStyle/>
          <a:p>
            <a:r>
              <a:rPr lang="en-ID" dirty="0"/>
              <a:t># </a:t>
            </a:r>
            <a:r>
              <a:rPr lang="en-ID" dirty="0" err="1"/>
              <a:t>Membuat</a:t>
            </a:r>
            <a:r>
              <a:rPr lang="en-ID" dirty="0"/>
              <a:t> </a:t>
            </a:r>
            <a:r>
              <a:rPr lang="en-ID" dirty="0" err="1"/>
              <a:t>fungsi</a:t>
            </a:r>
            <a:r>
              <a:rPr lang="en-ID" dirty="0"/>
              <a:t> </a:t>
            </a:r>
            <a:r>
              <a:rPr lang="en-ID" dirty="0" err="1"/>
              <a:t>dengan</a:t>
            </a:r>
            <a:r>
              <a:rPr lang="en-ID" dirty="0"/>
              <a:t> parameter</a:t>
            </a:r>
          </a:p>
          <a:p>
            <a:r>
              <a:rPr lang="en-ID" dirty="0"/>
              <a:t>def </a:t>
            </a:r>
            <a:r>
              <a:rPr lang="en-ID" dirty="0" err="1"/>
              <a:t>luas_segitiga</a:t>
            </a:r>
            <a:r>
              <a:rPr lang="en-ID" dirty="0"/>
              <a:t>(alas, </a:t>
            </a:r>
            <a:r>
              <a:rPr lang="en-ID" dirty="0" err="1"/>
              <a:t>tinggi</a:t>
            </a:r>
            <a:r>
              <a:rPr lang="en-ID" dirty="0"/>
              <a:t>):</a:t>
            </a:r>
          </a:p>
          <a:p>
            <a:r>
              <a:rPr lang="en-ID" dirty="0"/>
              <a:t>    </a:t>
            </a:r>
            <a:r>
              <a:rPr lang="en-ID" dirty="0" err="1"/>
              <a:t>luas</a:t>
            </a:r>
            <a:r>
              <a:rPr lang="en-ID" dirty="0"/>
              <a:t> = (alas * </a:t>
            </a:r>
            <a:r>
              <a:rPr lang="en-ID" dirty="0" err="1"/>
              <a:t>tinggi</a:t>
            </a:r>
            <a:r>
              <a:rPr lang="en-ID" dirty="0"/>
              <a:t>) / 2</a:t>
            </a:r>
          </a:p>
          <a:p>
            <a:r>
              <a:rPr lang="en-ID" dirty="0"/>
              <a:t>    print "Luas </a:t>
            </a:r>
            <a:r>
              <a:rPr lang="en-ID" dirty="0" err="1"/>
              <a:t>segitiga</a:t>
            </a:r>
            <a:r>
              <a:rPr lang="en-ID" dirty="0"/>
              <a:t>: %f" % </a:t>
            </a:r>
            <a:r>
              <a:rPr lang="en-ID" dirty="0" err="1"/>
              <a:t>luas</a:t>
            </a:r>
            <a:r>
              <a:rPr lang="en-ID" dirty="0"/>
              <a:t>;</a:t>
            </a:r>
          </a:p>
          <a:p>
            <a:endParaRPr lang="en-ID" dirty="0"/>
          </a:p>
          <a:p>
            <a:r>
              <a:rPr lang="en-ID" dirty="0"/>
              <a:t># </a:t>
            </a:r>
            <a:r>
              <a:rPr lang="en-ID" dirty="0" err="1"/>
              <a:t>Pemanggilan</a:t>
            </a:r>
            <a:r>
              <a:rPr lang="en-ID" dirty="0"/>
              <a:t> </a:t>
            </a:r>
            <a:r>
              <a:rPr lang="en-ID" dirty="0" err="1"/>
              <a:t>fungsi</a:t>
            </a:r>
            <a:endParaRPr lang="en-ID" dirty="0"/>
          </a:p>
          <a:p>
            <a:r>
              <a:rPr lang="en-ID" dirty="0" err="1"/>
              <a:t>luas_segitiga</a:t>
            </a:r>
            <a:r>
              <a:rPr lang="en-ID" dirty="0"/>
              <a:t>(4, 6)</a:t>
            </a:r>
          </a:p>
        </p:txBody>
      </p:sp>
    </p:spTree>
    <p:extLst>
      <p:ext uri="{BB962C8B-B14F-4D97-AF65-F5344CB8AC3E}">
        <p14:creationId xmlns:p14="http://schemas.microsoft.com/office/powerpoint/2010/main" val="3823093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3669-BBC0-4FD1-925B-11F58F527A94}"/>
              </a:ext>
            </a:extLst>
          </p:cNvPr>
          <p:cNvSpPr>
            <a:spLocks noGrp="1"/>
          </p:cNvSpPr>
          <p:nvPr>
            <p:ph type="title"/>
          </p:nvPr>
        </p:nvSpPr>
        <p:spPr/>
        <p:txBody>
          <a:bodyPr/>
          <a:lstStyle/>
          <a:p>
            <a:r>
              <a:rPr lang="en-US" dirty="0" err="1"/>
              <a:t>Fungsi</a:t>
            </a:r>
            <a:r>
              <a:rPr lang="en-US" dirty="0"/>
              <a:t> </a:t>
            </a:r>
            <a:r>
              <a:rPr lang="en-US" dirty="0" err="1"/>
              <a:t>Mengembalikan</a:t>
            </a:r>
            <a:r>
              <a:rPr lang="en-US" dirty="0"/>
              <a:t> Nilai</a:t>
            </a:r>
            <a:endParaRPr lang="en-ID" dirty="0"/>
          </a:p>
        </p:txBody>
      </p:sp>
      <p:sp>
        <p:nvSpPr>
          <p:cNvPr id="3" name="Content Placeholder 2">
            <a:extLst>
              <a:ext uri="{FF2B5EF4-FFF2-40B4-BE49-F238E27FC236}">
                <a16:creationId xmlns:a16="http://schemas.microsoft.com/office/drawing/2014/main" id="{BB98B8B0-3043-4A3E-B7EE-6F48B676F530}"/>
              </a:ext>
            </a:extLst>
          </p:cNvPr>
          <p:cNvSpPr>
            <a:spLocks noGrp="1"/>
          </p:cNvSpPr>
          <p:nvPr>
            <p:ph idx="1"/>
          </p:nvPr>
        </p:nvSpPr>
        <p:spPr/>
        <p:txBody>
          <a:bodyPr/>
          <a:lstStyle/>
          <a:p>
            <a:pPr marL="0" indent="0">
              <a:buNone/>
            </a:pPr>
            <a:r>
              <a:rPr lang="en-ID" dirty="0" err="1"/>
              <a:t>Fungsi</a:t>
            </a:r>
            <a:r>
              <a:rPr lang="en-ID" dirty="0"/>
              <a:t> yang </a:t>
            </a:r>
            <a:r>
              <a:rPr lang="en-ID" dirty="0" err="1"/>
              <a:t>tidak</a:t>
            </a:r>
            <a:r>
              <a:rPr lang="en-ID" dirty="0"/>
              <a:t> </a:t>
            </a:r>
            <a:r>
              <a:rPr lang="en-ID" dirty="0" err="1"/>
              <a:t>mengembalikan</a:t>
            </a:r>
            <a:r>
              <a:rPr lang="en-ID" dirty="0"/>
              <a:t> </a:t>
            </a:r>
            <a:r>
              <a:rPr lang="en-ID" dirty="0" err="1"/>
              <a:t>nilai</a:t>
            </a:r>
            <a:r>
              <a:rPr lang="en-ID" dirty="0"/>
              <a:t> </a:t>
            </a:r>
            <a:r>
              <a:rPr lang="en-ID" dirty="0" err="1"/>
              <a:t>biasanya</a:t>
            </a:r>
            <a:r>
              <a:rPr lang="en-ID" dirty="0"/>
              <a:t> </a:t>
            </a:r>
            <a:r>
              <a:rPr lang="en-ID" dirty="0" err="1"/>
              <a:t>disebut</a:t>
            </a:r>
            <a:r>
              <a:rPr lang="en-ID" dirty="0"/>
              <a:t> </a:t>
            </a:r>
            <a:r>
              <a:rPr lang="en-ID" dirty="0" err="1"/>
              <a:t>dengan</a:t>
            </a:r>
            <a:r>
              <a:rPr lang="en-ID" dirty="0"/>
              <a:t> </a:t>
            </a:r>
            <a:r>
              <a:rPr lang="en-ID" dirty="0" err="1"/>
              <a:t>prosedur</a:t>
            </a:r>
            <a:r>
              <a:rPr lang="en-ID" dirty="0"/>
              <a:t>.</a:t>
            </a:r>
          </a:p>
          <a:p>
            <a:pPr marL="0" indent="0">
              <a:buNone/>
            </a:pPr>
            <a:r>
              <a:rPr lang="en-ID" dirty="0" err="1"/>
              <a:t>Namun</a:t>
            </a:r>
            <a:r>
              <a:rPr lang="en-ID" dirty="0"/>
              <a:t>, </a:t>
            </a:r>
            <a:r>
              <a:rPr lang="en-ID" dirty="0" err="1"/>
              <a:t>kadang</a:t>
            </a:r>
            <a:r>
              <a:rPr lang="en-ID" dirty="0"/>
              <a:t> </a:t>
            </a:r>
            <a:r>
              <a:rPr lang="en-ID" dirty="0" err="1"/>
              <a:t>kita</a:t>
            </a:r>
            <a:r>
              <a:rPr lang="en-ID" dirty="0"/>
              <a:t> </a:t>
            </a:r>
            <a:r>
              <a:rPr lang="en-ID" dirty="0" err="1"/>
              <a:t>butuh</a:t>
            </a:r>
            <a:r>
              <a:rPr lang="en-ID" dirty="0"/>
              <a:t> </a:t>
            </a:r>
            <a:r>
              <a:rPr lang="en-ID" dirty="0" err="1"/>
              <a:t>hasil</a:t>
            </a:r>
            <a:r>
              <a:rPr lang="en-ID" dirty="0"/>
              <a:t> proses </a:t>
            </a:r>
            <a:r>
              <a:rPr lang="en-ID" dirty="0" err="1"/>
              <a:t>dari</a:t>
            </a:r>
            <a:r>
              <a:rPr lang="en-ID" dirty="0"/>
              <a:t> </a:t>
            </a:r>
            <a:r>
              <a:rPr lang="en-ID" dirty="0" err="1"/>
              <a:t>fungsi</a:t>
            </a:r>
            <a:r>
              <a:rPr lang="en-ID" dirty="0"/>
              <a:t> </a:t>
            </a:r>
            <a:r>
              <a:rPr lang="en-ID" dirty="0" err="1"/>
              <a:t>untuk</a:t>
            </a:r>
            <a:r>
              <a:rPr lang="en-ID" dirty="0"/>
              <a:t> </a:t>
            </a:r>
            <a:r>
              <a:rPr lang="en-ID" dirty="0" err="1"/>
              <a:t>digunakan</a:t>
            </a:r>
            <a:r>
              <a:rPr lang="en-ID" dirty="0"/>
              <a:t> pada proses </a:t>
            </a:r>
            <a:r>
              <a:rPr lang="en-ID" dirty="0" err="1"/>
              <a:t>berikutnya</a:t>
            </a:r>
            <a:r>
              <a:rPr lang="en-ID" dirty="0"/>
              <a:t>.</a:t>
            </a:r>
          </a:p>
          <a:p>
            <a:pPr marL="0" indent="0">
              <a:buNone/>
            </a:pPr>
            <a:r>
              <a:rPr lang="en-ID" dirty="0"/>
              <a:t>Cara </a:t>
            </a:r>
            <a:r>
              <a:rPr lang="en-ID" dirty="0" err="1"/>
              <a:t>mengembalikan</a:t>
            </a:r>
            <a:r>
              <a:rPr lang="en-ID" dirty="0"/>
              <a:t> </a:t>
            </a:r>
            <a:r>
              <a:rPr lang="en-ID" dirty="0" err="1"/>
              <a:t>nilai</a:t>
            </a:r>
            <a:r>
              <a:rPr lang="en-ID" dirty="0"/>
              <a:t> </a:t>
            </a:r>
            <a:r>
              <a:rPr lang="en-ID" dirty="0" err="1"/>
              <a:t>adalah</a:t>
            </a:r>
            <a:r>
              <a:rPr lang="en-ID" dirty="0"/>
              <a:t> </a:t>
            </a:r>
            <a:r>
              <a:rPr lang="en-ID" dirty="0" err="1"/>
              <a:t>menggunkan</a:t>
            </a:r>
            <a:r>
              <a:rPr lang="en-ID" dirty="0"/>
              <a:t> kata </a:t>
            </a:r>
            <a:r>
              <a:rPr lang="en-ID" dirty="0" err="1"/>
              <a:t>kunci</a:t>
            </a:r>
            <a:r>
              <a:rPr lang="en-ID" dirty="0"/>
              <a:t> return </a:t>
            </a:r>
            <a:r>
              <a:rPr lang="en-ID" dirty="0" err="1"/>
              <a:t>lalu</a:t>
            </a:r>
            <a:r>
              <a:rPr lang="en-ID" dirty="0"/>
              <a:t> </a:t>
            </a:r>
            <a:r>
              <a:rPr lang="en-ID" dirty="0" err="1"/>
              <a:t>diikuti</a:t>
            </a:r>
            <a:r>
              <a:rPr lang="en-ID" dirty="0"/>
              <a:t> </a:t>
            </a:r>
            <a:r>
              <a:rPr lang="en-ID" dirty="0" err="1"/>
              <a:t>dengan</a:t>
            </a:r>
            <a:r>
              <a:rPr lang="en-ID" dirty="0"/>
              <a:t> </a:t>
            </a:r>
            <a:r>
              <a:rPr lang="en-ID" dirty="0" err="1"/>
              <a:t>nilai</a:t>
            </a:r>
            <a:r>
              <a:rPr lang="en-ID" dirty="0"/>
              <a:t> </a:t>
            </a:r>
            <a:r>
              <a:rPr lang="en-ID" dirty="0" err="1"/>
              <a:t>atau</a:t>
            </a:r>
            <a:r>
              <a:rPr lang="en-ID" dirty="0"/>
              <a:t> </a:t>
            </a:r>
            <a:r>
              <a:rPr lang="en-ID" dirty="0" err="1"/>
              <a:t>variabel</a:t>
            </a:r>
            <a:r>
              <a:rPr lang="en-ID" dirty="0"/>
              <a:t> yang </a:t>
            </a:r>
            <a:r>
              <a:rPr lang="en-ID" dirty="0" err="1"/>
              <a:t>akan</a:t>
            </a:r>
            <a:r>
              <a:rPr lang="en-ID" dirty="0"/>
              <a:t> </a:t>
            </a:r>
            <a:r>
              <a:rPr lang="en-ID" dirty="0" err="1"/>
              <a:t>dikembalikan</a:t>
            </a:r>
            <a:r>
              <a:rPr lang="en-ID" dirty="0"/>
              <a:t>.</a:t>
            </a:r>
          </a:p>
        </p:txBody>
      </p:sp>
    </p:spTree>
    <p:extLst>
      <p:ext uri="{BB962C8B-B14F-4D97-AF65-F5344CB8AC3E}">
        <p14:creationId xmlns:p14="http://schemas.microsoft.com/office/powerpoint/2010/main" val="174326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3F8B-F9C6-43C4-BF51-691072109DD3}"/>
              </a:ext>
            </a:extLst>
          </p:cNvPr>
          <p:cNvSpPr>
            <a:spLocks noGrp="1"/>
          </p:cNvSpPr>
          <p:nvPr>
            <p:ph type="title"/>
          </p:nvPr>
        </p:nvSpPr>
        <p:spPr/>
        <p:txBody>
          <a:bodyPr/>
          <a:lstStyle/>
          <a:p>
            <a:r>
              <a:rPr lang="en-US" dirty="0" err="1"/>
              <a:t>Fungsi</a:t>
            </a:r>
            <a:r>
              <a:rPr lang="en-US" dirty="0"/>
              <a:t> </a:t>
            </a:r>
            <a:r>
              <a:rPr lang="en-US" dirty="0" err="1"/>
              <a:t>Mengembalikan</a:t>
            </a:r>
            <a:r>
              <a:rPr lang="en-US" dirty="0"/>
              <a:t> Nilai</a:t>
            </a:r>
            <a:endParaRPr lang="en-ID" dirty="0"/>
          </a:p>
        </p:txBody>
      </p:sp>
      <p:pic>
        <p:nvPicPr>
          <p:cNvPr id="4098" name="Picture 2" descr="Fungsi retrun python">
            <a:extLst>
              <a:ext uri="{FF2B5EF4-FFF2-40B4-BE49-F238E27FC236}">
                <a16:creationId xmlns:a16="http://schemas.microsoft.com/office/drawing/2014/main" id="{49BC0135-2190-4535-AE2F-132A0DF2B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757" y="2453481"/>
            <a:ext cx="5819775" cy="30956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4D3313-8C73-4A29-910E-7E5CC5F3AF2A}"/>
              </a:ext>
            </a:extLst>
          </p:cNvPr>
          <p:cNvSpPr txBox="1"/>
          <p:nvPr/>
        </p:nvSpPr>
        <p:spPr>
          <a:xfrm>
            <a:off x="7395885" y="2457050"/>
            <a:ext cx="4425053" cy="3108543"/>
          </a:xfrm>
          <a:prstGeom prst="rect">
            <a:avLst/>
          </a:prstGeom>
          <a:solidFill>
            <a:schemeClr val="bg1">
              <a:lumMod val="75000"/>
            </a:schemeClr>
          </a:solidFill>
        </p:spPr>
        <p:txBody>
          <a:bodyPr wrap="square">
            <a:spAutoFit/>
          </a:bodyPr>
          <a:lstStyle/>
          <a:p>
            <a:r>
              <a:rPr lang="en-ID" sz="2800" dirty="0"/>
              <a:t>def </a:t>
            </a:r>
            <a:r>
              <a:rPr lang="en-ID" sz="2800" dirty="0" err="1"/>
              <a:t>luas_persegi</a:t>
            </a:r>
            <a:r>
              <a:rPr lang="en-ID" sz="2800" dirty="0"/>
              <a:t>(</a:t>
            </a:r>
            <a:r>
              <a:rPr lang="en-ID" sz="2800" dirty="0" err="1"/>
              <a:t>sisi</a:t>
            </a:r>
            <a:r>
              <a:rPr lang="en-ID" sz="2800" dirty="0"/>
              <a:t>):</a:t>
            </a:r>
          </a:p>
          <a:p>
            <a:r>
              <a:rPr lang="en-ID" sz="2800" dirty="0"/>
              <a:t>    </a:t>
            </a:r>
            <a:r>
              <a:rPr lang="en-ID" sz="2800" dirty="0" err="1"/>
              <a:t>luas</a:t>
            </a:r>
            <a:r>
              <a:rPr lang="en-ID" sz="2800" dirty="0"/>
              <a:t> = </a:t>
            </a:r>
            <a:r>
              <a:rPr lang="en-ID" sz="2800" dirty="0" err="1"/>
              <a:t>sisi</a:t>
            </a:r>
            <a:r>
              <a:rPr lang="en-ID" sz="2800" dirty="0"/>
              <a:t> * </a:t>
            </a:r>
            <a:r>
              <a:rPr lang="en-ID" sz="2800" dirty="0" err="1"/>
              <a:t>sisi</a:t>
            </a:r>
            <a:endParaRPr lang="en-ID" sz="2800" dirty="0"/>
          </a:p>
          <a:p>
            <a:r>
              <a:rPr lang="en-ID" sz="2800" dirty="0"/>
              <a:t>    return </a:t>
            </a:r>
            <a:r>
              <a:rPr lang="en-ID" sz="2800" dirty="0" err="1"/>
              <a:t>luas</a:t>
            </a:r>
            <a:endParaRPr lang="en-ID" sz="2800" dirty="0"/>
          </a:p>
          <a:p>
            <a:endParaRPr lang="en-ID" sz="2800" dirty="0"/>
          </a:p>
          <a:p>
            <a:r>
              <a:rPr lang="en-ID" sz="2800" dirty="0"/>
              <a:t># </a:t>
            </a:r>
            <a:r>
              <a:rPr lang="en-ID" sz="2800" dirty="0" err="1"/>
              <a:t>pemanggilan</a:t>
            </a:r>
            <a:r>
              <a:rPr lang="en-ID" sz="2800" dirty="0"/>
              <a:t> </a:t>
            </a:r>
            <a:r>
              <a:rPr lang="en-ID" sz="2800" dirty="0" err="1"/>
              <a:t>fungsi</a:t>
            </a:r>
            <a:endParaRPr lang="en-ID" sz="2800" dirty="0"/>
          </a:p>
          <a:p>
            <a:r>
              <a:rPr lang="en-ID" sz="2800" dirty="0"/>
              <a:t>print "Luas </a:t>
            </a:r>
            <a:r>
              <a:rPr lang="en-ID" sz="2800" dirty="0" err="1"/>
              <a:t>persegi</a:t>
            </a:r>
            <a:r>
              <a:rPr lang="en-ID" sz="2800" dirty="0"/>
              <a:t>: %d" % </a:t>
            </a:r>
            <a:r>
              <a:rPr lang="en-ID" sz="2800" dirty="0" err="1"/>
              <a:t>luas_persegi</a:t>
            </a:r>
            <a:r>
              <a:rPr lang="en-ID" sz="2800" dirty="0"/>
              <a:t>(6)</a:t>
            </a:r>
          </a:p>
        </p:txBody>
      </p:sp>
    </p:spTree>
    <p:extLst>
      <p:ext uri="{BB962C8B-B14F-4D97-AF65-F5344CB8AC3E}">
        <p14:creationId xmlns:p14="http://schemas.microsoft.com/office/powerpoint/2010/main" val="3317772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02D5-AD27-46B9-9986-6EB73F0F72FB}"/>
              </a:ext>
            </a:extLst>
          </p:cNvPr>
          <p:cNvSpPr>
            <a:spLocks noGrp="1"/>
          </p:cNvSpPr>
          <p:nvPr>
            <p:ph type="title"/>
          </p:nvPr>
        </p:nvSpPr>
        <p:spPr/>
        <p:txBody>
          <a:bodyPr/>
          <a:lstStyle/>
          <a:p>
            <a:r>
              <a:rPr lang="en-US" dirty="0" err="1"/>
              <a:t>Contoh</a:t>
            </a:r>
            <a:endParaRPr lang="en-ID" dirty="0"/>
          </a:p>
        </p:txBody>
      </p:sp>
      <p:sp>
        <p:nvSpPr>
          <p:cNvPr id="3" name="Content Placeholder 2">
            <a:extLst>
              <a:ext uri="{FF2B5EF4-FFF2-40B4-BE49-F238E27FC236}">
                <a16:creationId xmlns:a16="http://schemas.microsoft.com/office/drawing/2014/main" id="{4585C21F-48CA-4354-9404-603FBF913DD6}"/>
              </a:ext>
            </a:extLst>
          </p:cNvPr>
          <p:cNvSpPr>
            <a:spLocks noGrp="1"/>
          </p:cNvSpPr>
          <p:nvPr>
            <p:ph idx="1"/>
          </p:nvPr>
        </p:nvSpPr>
        <p:spPr>
          <a:xfrm>
            <a:off x="838200" y="1825625"/>
            <a:ext cx="10515600" cy="520010"/>
          </a:xfrm>
        </p:spPr>
        <p:txBody>
          <a:bodyPr/>
          <a:lstStyle/>
          <a:p>
            <a:r>
              <a:rPr lang="en-US" dirty="0"/>
              <a:t>Kira2 </a:t>
            </a:r>
            <a:r>
              <a:rPr lang="en-US" dirty="0" err="1"/>
              <a:t>apa</a:t>
            </a:r>
            <a:r>
              <a:rPr lang="en-US" dirty="0"/>
              <a:t> </a:t>
            </a:r>
            <a:r>
              <a:rPr lang="en-US" dirty="0" err="1"/>
              <a:t>bedanya</a:t>
            </a:r>
            <a:r>
              <a:rPr lang="en-US" dirty="0"/>
              <a:t>?</a:t>
            </a:r>
            <a:endParaRPr lang="en-ID" dirty="0"/>
          </a:p>
        </p:txBody>
      </p:sp>
      <p:sp>
        <p:nvSpPr>
          <p:cNvPr id="6" name="TextBox 5">
            <a:extLst>
              <a:ext uri="{FF2B5EF4-FFF2-40B4-BE49-F238E27FC236}">
                <a16:creationId xmlns:a16="http://schemas.microsoft.com/office/drawing/2014/main" id="{AB70823C-6A96-4B39-BF99-0BE5DE13D7AF}"/>
              </a:ext>
            </a:extLst>
          </p:cNvPr>
          <p:cNvSpPr txBox="1"/>
          <p:nvPr/>
        </p:nvSpPr>
        <p:spPr>
          <a:xfrm>
            <a:off x="4982817" y="1825625"/>
            <a:ext cx="6599583" cy="4524315"/>
          </a:xfrm>
          <a:prstGeom prst="rect">
            <a:avLst/>
          </a:prstGeom>
          <a:solidFill>
            <a:schemeClr val="bg1">
              <a:lumMod val="75000"/>
            </a:schemeClr>
          </a:solidFill>
        </p:spPr>
        <p:txBody>
          <a:bodyPr wrap="square">
            <a:spAutoFit/>
          </a:bodyPr>
          <a:lstStyle/>
          <a:p>
            <a:r>
              <a:rPr lang="en-ID" sz="3200" dirty="0"/>
              <a:t># </a:t>
            </a:r>
            <a:r>
              <a:rPr lang="en-ID" sz="3200" dirty="0" err="1"/>
              <a:t>rumus</a:t>
            </a:r>
            <a:r>
              <a:rPr lang="en-ID" sz="3200" dirty="0"/>
              <a:t>: </a:t>
            </a:r>
            <a:r>
              <a:rPr lang="en-ID" sz="3200" dirty="0" err="1"/>
              <a:t>sisi</a:t>
            </a:r>
            <a:r>
              <a:rPr lang="en-ID" sz="3200" dirty="0"/>
              <a:t> x </a:t>
            </a:r>
            <a:r>
              <a:rPr lang="en-ID" sz="3200" dirty="0" err="1"/>
              <a:t>sisi</a:t>
            </a:r>
            <a:endParaRPr lang="en-ID" sz="3200" dirty="0"/>
          </a:p>
          <a:p>
            <a:r>
              <a:rPr lang="en-ID" sz="3200" dirty="0"/>
              <a:t>def </a:t>
            </a:r>
            <a:r>
              <a:rPr lang="en-ID" sz="3200" dirty="0" err="1"/>
              <a:t>luas_persegi</a:t>
            </a:r>
            <a:r>
              <a:rPr lang="en-ID" sz="3200" dirty="0"/>
              <a:t>(</a:t>
            </a:r>
            <a:r>
              <a:rPr lang="en-ID" sz="3200" dirty="0" err="1"/>
              <a:t>sisi</a:t>
            </a:r>
            <a:r>
              <a:rPr lang="en-ID" sz="3200" dirty="0"/>
              <a:t>):</a:t>
            </a:r>
          </a:p>
          <a:p>
            <a:r>
              <a:rPr lang="en-ID" sz="3200" dirty="0"/>
              <a:t>    </a:t>
            </a:r>
            <a:r>
              <a:rPr lang="en-ID" sz="3200" dirty="0" err="1"/>
              <a:t>luas</a:t>
            </a:r>
            <a:r>
              <a:rPr lang="en-ID" sz="3200" dirty="0"/>
              <a:t> = </a:t>
            </a:r>
            <a:r>
              <a:rPr lang="en-ID" sz="3200" dirty="0" err="1"/>
              <a:t>sisi</a:t>
            </a:r>
            <a:r>
              <a:rPr lang="en-ID" sz="3200" dirty="0"/>
              <a:t> * </a:t>
            </a:r>
            <a:r>
              <a:rPr lang="en-ID" sz="3200" dirty="0" err="1"/>
              <a:t>sisi</a:t>
            </a:r>
            <a:endParaRPr lang="en-ID" sz="3200" dirty="0"/>
          </a:p>
          <a:p>
            <a:r>
              <a:rPr lang="en-ID" sz="3200" dirty="0"/>
              <a:t>    return </a:t>
            </a:r>
            <a:r>
              <a:rPr lang="en-ID" sz="3200" dirty="0" err="1"/>
              <a:t>luas</a:t>
            </a:r>
            <a:endParaRPr lang="en-ID" sz="3200" dirty="0"/>
          </a:p>
          <a:p>
            <a:endParaRPr lang="en-ID" sz="3200" dirty="0"/>
          </a:p>
          <a:p>
            <a:endParaRPr lang="en-ID" sz="3200" dirty="0"/>
          </a:p>
          <a:p>
            <a:r>
              <a:rPr lang="en-ID" sz="3200" dirty="0"/>
              <a:t># </a:t>
            </a:r>
            <a:r>
              <a:rPr lang="en-ID" sz="3200" dirty="0" err="1"/>
              <a:t>rumus</a:t>
            </a:r>
            <a:r>
              <a:rPr lang="en-ID" sz="3200" dirty="0"/>
              <a:t>: </a:t>
            </a:r>
            <a:r>
              <a:rPr lang="en-ID" sz="3200" dirty="0" err="1"/>
              <a:t>sisi</a:t>
            </a:r>
            <a:r>
              <a:rPr lang="en-ID" sz="3200" dirty="0"/>
              <a:t> x </a:t>
            </a:r>
            <a:r>
              <a:rPr lang="en-ID" sz="3200" dirty="0" err="1"/>
              <a:t>sisi</a:t>
            </a:r>
            <a:r>
              <a:rPr lang="en-ID" sz="3200" dirty="0"/>
              <a:t> x </a:t>
            </a:r>
            <a:r>
              <a:rPr lang="en-ID" sz="3200" dirty="0" err="1"/>
              <a:t>sisi</a:t>
            </a:r>
            <a:endParaRPr lang="en-ID" sz="3200" dirty="0"/>
          </a:p>
          <a:p>
            <a:r>
              <a:rPr lang="en-ID" sz="3200" dirty="0"/>
              <a:t>def </a:t>
            </a:r>
            <a:r>
              <a:rPr lang="en-ID" sz="3200" dirty="0" err="1"/>
              <a:t>volume_persegi</a:t>
            </a:r>
            <a:r>
              <a:rPr lang="en-ID" sz="3200" dirty="0"/>
              <a:t>(</a:t>
            </a:r>
            <a:r>
              <a:rPr lang="en-ID" sz="3200" dirty="0" err="1"/>
              <a:t>sisi</a:t>
            </a:r>
            <a:r>
              <a:rPr lang="en-ID" sz="3200" dirty="0"/>
              <a:t>):</a:t>
            </a:r>
          </a:p>
          <a:p>
            <a:r>
              <a:rPr lang="en-ID" sz="3200" dirty="0"/>
              <a:t>    volume = </a:t>
            </a:r>
            <a:r>
              <a:rPr lang="en-ID" sz="3200" dirty="0" err="1"/>
              <a:t>luas_persegi</a:t>
            </a:r>
            <a:r>
              <a:rPr lang="en-ID" sz="3200" dirty="0"/>
              <a:t>(</a:t>
            </a:r>
            <a:r>
              <a:rPr lang="en-ID" sz="3200" dirty="0" err="1"/>
              <a:t>sisi</a:t>
            </a:r>
            <a:r>
              <a:rPr lang="en-ID" sz="3200" dirty="0"/>
              <a:t>) * </a:t>
            </a:r>
            <a:r>
              <a:rPr lang="en-ID" sz="3200" dirty="0" err="1"/>
              <a:t>sisi</a:t>
            </a:r>
            <a:endParaRPr lang="en-ID" sz="3200" dirty="0"/>
          </a:p>
        </p:txBody>
      </p:sp>
    </p:spTree>
    <p:extLst>
      <p:ext uri="{BB962C8B-B14F-4D97-AF65-F5344CB8AC3E}">
        <p14:creationId xmlns:p14="http://schemas.microsoft.com/office/powerpoint/2010/main" val="759034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4837-CA2F-4032-AF5B-D11DCC1D03C6}"/>
              </a:ext>
            </a:extLst>
          </p:cNvPr>
          <p:cNvSpPr>
            <a:spLocks noGrp="1"/>
          </p:cNvSpPr>
          <p:nvPr>
            <p:ph type="title"/>
          </p:nvPr>
        </p:nvSpPr>
        <p:spPr/>
        <p:txBody>
          <a:bodyPr/>
          <a:lstStyle/>
          <a:p>
            <a:r>
              <a:rPr lang="en-US" dirty="0" err="1"/>
              <a:t>Tugas</a:t>
            </a:r>
            <a:r>
              <a:rPr lang="en-US" dirty="0"/>
              <a:t> 5</a:t>
            </a:r>
            <a:endParaRPr lang="en-ID" dirty="0"/>
          </a:p>
        </p:txBody>
      </p:sp>
      <p:sp>
        <p:nvSpPr>
          <p:cNvPr id="4" name="Content Placeholder 3">
            <a:extLst>
              <a:ext uri="{FF2B5EF4-FFF2-40B4-BE49-F238E27FC236}">
                <a16:creationId xmlns:a16="http://schemas.microsoft.com/office/drawing/2014/main" id="{D09E2164-4238-4516-803F-29BCF88A51D3}"/>
              </a:ext>
            </a:extLst>
          </p:cNvPr>
          <p:cNvSpPr>
            <a:spLocks noGrp="1"/>
          </p:cNvSpPr>
          <p:nvPr>
            <p:ph idx="1"/>
          </p:nvPr>
        </p:nvSpPr>
        <p:spPr>
          <a:xfrm>
            <a:off x="838200" y="1505243"/>
            <a:ext cx="10515600" cy="4671720"/>
          </a:xfrm>
        </p:spPr>
        <p:txBody>
          <a:bodyPr>
            <a:normAutofit/>
          </a:bodyPr>
          <a:lstStyle/>
          <a:p>
            <a:pPr marL="0" indent="0">
              <a:buNone/>
            </a:pPr>
            <a:r>
              <a:rPr lang="en-US" dirty="0" err="1"/>
              <a:t>Tugasnya</a:t>
            </a:r>
            <a:r>
              <a:rPr lang="en-US" dirty="0"/>
              <a:t> </a:t>
            </a:r>
            <a:r>
              <a:rPr lang="en-US" dirty="0" err="1"/>
              <a:t>adalah</a:t>
            </a:r>
            <a:r>
              <a:rPr lang="en-US" dirty="0"/>
              <a:t> </a:t>
            </a:r>
            <a:r>
              <a:rPr lang="en-US" dirty="0" err="1"/>
              <a:t>membuat</a:t>
            </a:r>
            <a:r>
              <a:rPr lang="en-US" dirty="0"/>
              <a:t> database data </a:t>
            </a:r>
            <a:r>
              <a:rPr lang="en-US" dirty="0" err="1"/>
              <a:t>nama</a:t>
            </a:r>
            <a:r>
              <a:rPr lang="en-US" dirty="0"/>
              <a:t> orang</a:t>
            </a:r>
          </a:p>
          <a:p>
            <a:pPr marL="0" indent="0">
              <a:buNone/>
            </a:pPr>
            <a:r>
              <a:rPr lang="en-US" dirty="0" err="1"/>
              <a:t>Nama_orang</a:t>
            </a:r>
            <a:r>
              <a:rPr lang="en-US" dirty="0"/>
              <a:t> = []</a:t>
            </a:r>
            <a:r>
              <a:rPr lang="en-US" dirty="0">
                <a:sym typeface="Wingdings" panose="05000000000000000000" pitchFamily="2" charset="2"/>
              </a:rPr>
              <a:t> </a:t>
            </a:r>
          </a:p>
          <a:p>
            <a:pPr marL="0" indent="0">
              <a:buNone/>
            </a:pPr>
            <a:r>
              <a:rPr lang="en-US" dirty="0"/>
              <a:t>1. </a:t>
            </a:r>
            <a:r>
              <a:rPr lang="en-US" dirty="0" err="1"/>
              <a:t>show_data</a:t>
            </a:r>
            <a:r>
              <a:rPr lang="en-US" dirty="0"/>
              <a:t> (</a:t>
            </a:r>
            <a:r>
              <a:rPr lang="en-US" dirty="0" err="1"/>
              <a:t>kalau</a:t>
            </a:r>
            <a:r>
              <a:rPr lang="en-US" dirty="0"/>
              <a:t> </a:t>
            </a:r>
            <a:r>
              <a:rPr lang="en-US" dirty="0" err="1"/>
              <a:t>kosong</a:t>
            </a:r>
            <a:r>
              <a:rPr lang="en-US" dirty="0"/>
              <a:t> </a:t>
            </a:r>
            <a:r>
              <a:rPr lang="en-US" dirty="0" err="1"/>
              <a:t>tampilkan</a:t>
            </a:r>
            <a:r>
              <a:rPr lang="en-US" dirty="0"/>
              <a:t> tulisan “Data </a:t>
            </a:r>
            <a:r>
              <a:rPr lang="en-US" dirty="0" err="1"/>
              <a:t>Kosong</a:t>
            </a:r>
            <a:r>
              <a:rPr lang="en-US" dirty="0"/>
              <a:t>”)</a:t>
            </a:r>
          </a:p>
          <a:p>
            <a:pPr marL="0" indent="0">
              <a:buNone/>
            </a:pPr>
            <a:r>
              <a:rPr lang="en-US" dirty="0"/>
              <a:t>2. </a:t>
            </a:r>
            <a:r>
              <a:rPr lang="en-US" dirty="0" err="1"/>
              <a:t>Insert_data</a:t>
            </a:r>
            <a:endParaRPr lang="en-US" dirty="0"/>
          </a:p>
          <a:p>
            <a:pPr marL="0" indent="0">
              <a:buNone/>
            </a:pPr>
            <a:r>
              <a:rPr lang="en-US" dirty="0"/>
              <a:t>3. </a:t>
            </a:r>
            <a:r>
              <a:rPr lang="en-US" dirty="0" err="1"/>
              <a:t>Delete_data</a:t>
            </a:r>
            <a:endParaRPr lang="en-US" dirty="0"/>
          </a:p>
          <a:p>
            <a:pPr marL="0" indent="0">
              <a:buNone/>
            </a:pPr>
            <a:r>
              <a:rPr lang="en-US" dirty="0"/>
              <a:t>4. </a:t>
            </a:r>
            <a:r>
              <a:rPr lang="en-US" dirty="0" err="1"/>
              <a:t>Edit_data</a:t>
            </a:r>
            <a:endParaRPr lang="en-US" dirty="0"/>
          </a:p>
          <a:p>
            <a:pPr marL="0" indent="0">
              <a:buNone/>
            </a:pPr>
            <a:r>
              <a:rPr lang="en-US" dirty="0"/>
              <a:t>5. Exit</a:t>
            </a:r>
          </a:p>
          <a:p>
            <a:pPr marL="0" indent="0">
              <a:buNone/>
            </a:pPr>
            <a:r>
              <a:rPr lang="en-US" dirty="0" err="1"/>
              <a:t>Pilih</a:t>
            </a:r>
            <a:r>
              <a:rPr lang="en-US" dirty="0"/>
              <a:t> Menu : 1 (if dan else)</a:t>
            </a:r>
          </a:p>
          <a:p>
            <a:pPr marL="0" indent="0">
              <a:buNone/>
            </a:pPr>
            <a:r>
              <a:rPr lang="en-US" dirty="0" err="1"/>
              <a:t>Apakah</a:t>
            </a:r>
            <a:r>
              <a:rPr lang="en-US" dirty="0"/>
              <a:t> </a:t>
            </a:r>
            <a:r>
              <a:rPr lang="en-US" dirty="0" err="1"/>
              <a:t>anda</a:t>
            </a:r>
            <a:r>
              <a:rPr lang="en-US" dirty="0"/>
              <a:t> </a:t>
            </a:r>
            <a:r>
              <a:rPr lang="en-US" dirty="0" err="1"/>
              <a:t>ingin</a:t>
            </a:r>
            <a:r>
              <a:rPr lang="en-US" dirty="0"/>
              <a:t> </a:t>
            </a:r>
            <a:r>
              <a:rPr lang="en-US" dirty="0" err="1"/>
              <a:t>memilih</a:t>
            </a:r>
            <a:r>
              <a:rPr lang="en-US" dirty="0"/>
              <a:t> menu </a:t>
            </a:r>
            <a:r>
              <a:rPr lang="en-US" dirty="0" err="1"/>
              <a:t>lagi</a:t>
            </a:r>
            <a:r>
              <a:rPr lang="en-US" dirty="0"/>
              <a:t> (Y/N) : N (while)</a:t>
            </a:r>
          </a:p>
          <a:p>
            <a:pPr marL="0" indent="0">
              <a:buNone/>
            </a:pPr>
            <a:endParaRPr lang="en-US" dirty="0"/>
          </a:p>
          <a:p>
            <a:pPr marL="0" indent="0">
              <a:buNone/>
            </a:pPr>
            <a:endParaRPr lang="en-US" dirty="0"/>
          </a:p>
          <a:p>
            <a:pPr marL="0" indent="0">
              <a:buNone/>
            </a:pPr>
            <a:endParaRPr lang="en-ID" dirty="0"/>
          </a:p>
        </p:txBody>
      </p:sp>
    </p:spTree>
    <p:extLst>
      <p:ext uri="{BB962C8B-B14F-4D97-AF65-F5344CB8AC3E}">
        <p14:creationId xmlns:p14="http://schemas.microsoft.com/office/powerpoint/2010/main" val="1466601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5246-9A15-420A-A006-29B6FA356C6E}"/>
              </a:ext>
            </a:extLst>
          </p:cNvPr>
          <p:cNvSpPr>
            <a:spLocks noGrp="1"/>
          </p:cNvSpPr>
          <p:nvPr>
            <p:ph type="title"/>
          </p:nvPr>
        </p:nvSpPr>
        <p:spPr/>
        <p:txBody>
          <a:bodyPr/>
          <a:lstStyle/>
          <a:p>
            <a:r>
              <a:rPr lang="en-US" dirty="0" err="1"/>
              <a:t>Terima</a:t>
            </a:r>
            <a:r>
              <a:rPr lang="en-US" dirty="0"/>
              <a:t> Kasih </a:t>
            </a:r>
            <a:endParaRPr lang="en-ID" dirty="0"/>
          </a:p>
        </p:txBody>
      </p:sp>
      <p:sp>
        <p:nvSpPr>
          <p:cNvPr id="8" name="Text Placeholder 7">
            <a:extLst>
              <a:ext uri="{FF2B5EF4-FFF2-40B4-BE49-F238E27FC236}">
                <a16:creationId xmlns:a16="http://schemas.microsoft.com/office/drawing/2014/main" id="{39A28753-FB22-47A3-B92C-5F9A738A9F4B}"/>
              </a:ext>
            </a:extLst>
          </p:cNvPr>
          <p:cNvSpPr>
            <a:spLocks noGrp="1"/>
          </p:cNvSpPr>
          <p:nvPr>
            <p:ph type="body" idx="1"/>
          </p:nvPr>
        </p:nvSpPr>
        <p:spPr/>
        <p:txBody>
          <a:bodyPr/>
          <a:lstStyle/>
          <a:p>
            <a:r>
              <a:rPr lang="en-US" dirty="0" err="1"/>
              <a:t>Semoga</a:t>
            </a:r>
            <a:r>
              <a:rPr lang="en-US" dirty="0"/>
              <a:t> </a:t>
            </a:r>
            <a:r>
              <a:rPr lang="en-US" dirty="0" err="1"/>
              <a:t>Bermanfaat</a:t>
            </a:r>
            <a:endParaRPr lang="en-ID" dirty="0"/>
          </a:p>
        </p:txBody>
      </p:sp>
    </p:spTree>
    <p:extLst>
      <p:ext uri="{BB962C8B-B14F-4D97-AF65-F5344CB8AC3E}">
        <p14:creationId xmlns:p14="http://schemas.microsoft.com/office/powerpoint/2010/main" val="187487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464F-2A2D-4BD8-8E82-6A11AFE8D5CD}"/>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Konten</a:t>
            </a:r>
            <a:endParaRPr lang="en-ID" sz="6000">
              <a:solidFill>
                <a:schemeClr val="accent5"/>
              </a:solidFill>
            </a:endParaRPr>
          </a:p>
        </p:txBody>
      </p:sp>
      <p:graphicFrame>
        <p:nvGraphicFramePr>
          <p:cNvPr id="5" name="Content Placeholder 2">
            <a:extLst>
              <a:ext uri="{FF2B5EF4-FFF2-40B4-BE49-F238E27FC236}">
                <a16:creationId xmlns:a16="http://schemas.microsoft.com/office/drawing/2014/main" id="{B664A783-D6B2-4DDF-FE8F-A8F16F264232}"/>
              </a:ext>
            </a:extLst>
          </p:cNvPr>
          <p:cNvGraphicFramePr>
            <a:graphicFrameLocks noGrp="1"/>
          </p:cNvGraphicFramePr>
          <p:nvPr>
            <p:ph idx="1"/>
            <p:extLst>
              <p:ext uri="{D42A27DB-BD31-4B8C-83A1-F6EECF244321}">
                <p14:modId xmlns:p14="http://schemas.microsoft.com/office/powerpoint/2010/main" val="195995992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145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3F433-11AF-49C0-B43C-9BDE13196872}"/>
              </a:ext>
            </a:extLst>
          </p:cNvPr>
          <p:cNvSpPr>
            <a:spLocks noGrp="1"/>
          </p:cNvSpPr>
          <p:nvPr>
            <p:ph type="title"/>
          </p:nvPr>
        </p:nvSpPr>
        <p:spPr>
          <a:xfrm>
            <a:off x="1171074" y="1396686"/>
            <a:ext cx="3240506" cy="4064628"/>
          </a:xfrm>
        </p:spPr>
        <p:txBody>
          <a:bodyPr>
            <a:normAutofit/>
          </a:bodyPr>
          <a:lstStyle/>
          <a:p>
            <a:r>
              <a:rPr lang="en-US">
                <a:solidFill>
                  <a:srgbClr val="FFFFFF"/>
                </a:solidFill>
              </a:rPr>
              <a:t>Variabel Lokal dan Global</a:t>
            </a:r>
            <a:endParaRPr lang="en-ID">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4F434D1-5D4D-4CDB-AEA6-AE5A0D4AC13F}"/>
              </a:ext>
            </a:extLst>
          </p:cNvPr>
          <p:cNvSpPr>
            <a:spLocks noGrp="1"/>
          </p:cNvSpPr>
          <p:nvPr>
            <p:ph idx="1"/>
          </p:nvPr>
        </p:nvSpPr>
        <p:spPr>
          <a:xfrm>
            <a:off x="5370153" y="1526033"/>
            <a:ext cx="5536397" cy="3935281"/>
          </a:xfrm>
        </p:spPr>
        <p:txBody>
          <a:bodyPr>
            <a:normAutofit/>
          </a:bodyPr>
          <a:lstStyle/>
          <a:p>
            <a:pPr marL="0" indent="0">
              <a:spcBef>
                <a:spcPts val="0"/>
              </a:spcBef>
              <a:spcAft>
                <a:spcPts val="600"/>
              </a:spcAft>
              <a:buNone/>
            </a:pPr>
            <a:r>
              <a:rPr lang="en-ID" dirty="0"/>
              <a:t>Kita </a:t>
            </a:r>
            <a:r>
              <a:rPr lang="en-ID" dirty="0" err="1"/>
              <a:t>dapat</a:t>
            </a:r>
            <a:r>
              <a:rPr lang="en-ID" dirty="0"/>
              <a:t> </a:t>
            </a:r>
            <a:r>
              <a:rPr lang="en-ID" dirty="0" err="1"/>
              <a:t>mendefinisikan</a:t>
            </a:r>
            <a:r>
              <a:rPr lang="en-ID" dirty="0"/>
              <a:t> </a:t>
            </a:r>
            <a:r>
              <a:rPr lang="en-ID" dirty="0" err="1"/>
              <a:t>ruang</a:t>
            </a:r>
            <a:r>
              <a:rPr lang="en-ID" dirty="0"/>
              <a:t> </a:t>
            </a:r>
            <a:r>
              <a:rPr lang="en-ID" dirty="0" err="1"/>
              <a:t>lingkup</a:t>
            </a:r>
            <a:r>
              <a:rPr lang="en-ID" dirty="0"/>
              <a:t> </a:t>
            </a:r>
            <a:r>
              <a:rPr lang="en-ID" dirty="0" err="1"/>
              <a:t>variabel</a:t>
            </a:r>
            <a:r>
              <a:rPr lang="en-ID" dirty="0"/>
              <a:t> </a:t>
            </a:r>
            <a:r>
              <a:rPr lang="en-ID" dirty="0" err="1"/>
              <a:t>sebagai</a:t>
            </a:r>
            <a:r>
              <a:rPr lang="en-ID" dirty="0"/>
              <a:t> </a:t>
            </a:r>
            <a:r>
              <a:rPr lang="en-ID" dirty="0" err="1"/>
              <a:t>sejauh</a:t>
            </a:r>
            <a:r>
              <a:rPr lang="en-ID" dirty="0"/>
              <a:t> mana program di mana </a:t>
            </a:r>
            <a:r>
              <a:rPr lang="en-ID" dirty="0" err="1"/>
              <a:t>kita</a:t>
            </a:r>
            <a:r>
              <a:rPr lang="en-ID" dirty="0"/>
              <a:t> </a:t>
            </a:r>
            <a:r>
              <a:rPr lang="en-ID" dirty="0" err="1"/>
              <a:t>dapat</a:t>
            </a:r>
            <a:r>
              <a:rPr lang="en-ID" dirty="0"/>
              <a:t> </a:t>
            </a:r>
            <a:r>
              <a:rPr lang="en-ID" dirty="0" err="1"/>
              <a:t>mengakses</a:t>
            </a:r>
            <a:r>
              <a:rPr lang="en-ID" dirty="0"/>
              <a:t> </a:t>
            </a:r>
            <a:r>
              <a:rPr lang="en-ID" dirty="0" err="1"/>
              <a:t>variabel</a:t>
            </a:r>
            <a:r>
              <a:rPr lang="en-ID" dirty="0"/>
              <a:t>.</a:t>
            </a:r>
            <a:endParaRPr lang="en-ID"/>
          </a:p>
        </p:txBody>
      </p:sp>
    </p:spTree>
    <p:extLst>
      <p:ext uri="{BB962C8B-B14F-4D97-AF65-F5344CB8AC3E}">
        <p14:creationId xmlns:p14="http://schemas.microsoft.com/office/powerpoint/2010/main" val="22097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371C-8478-43EB-8967-4FCFA751529C}"/>
              </a:ext>
            </a:extLst>
          </p:cNvPr>
          <p:cNvSpPr>
            <a:spLocks noGrp="1"/>
          </p:cNvSpPr>
          <p:nvPr>
            <p:ph type="title"/>
          </p:nvPr>
        </p:nvSpPr>
        <p:spPr/>
        <p:txBody>
          <a:bodyPr/>
          <a:lstStyle/>
          <a:p>
            <a:r>
              <a:rPr lang="en-ID" dirty="0" err="1"/>
              <a:t>Variabel</a:t>
            </a:r>
            <a:r>
              <a:rPr lang="en-ID" dirty="0"/>
              <a:t> Global </a:t>
            </a:r>
            <a:r>
              <a:rPr lang="en-ID" dirty="0" err="1"/>
              <a:t>dengan</a:t>
            </a:r>
            <a:r>
              <a:rPr lang="en-ID" dirty="0"/>
              <a:t> Python</a:t>
            </a:r>
          </a:p>
        </p:txBody>
      </p:sp>
      <p:sp>
        <p:nvSpPr>
          <p:cNvPr id="3" name="Content Placeholder 2">
            <a:extLst>
              <a:ext uri="{FF2B5EF4-FFF2-40B4-BE49-F238E27FC236}">
                <a16:creationId xmlns:a16="http://schemas.microsoft.com/office/drawing/2014/main" id="{94D1903E-7510-4E4E-B379-FC7745CC525C}"/>
              </a:ext>
            </a:extLst>
          </p:cNvPr>
          <p:cNvSpPr>
            <a:spLocks noGrp="1"/>
          </p:cNvSpPr>
          <p:nvPr>
            <p:ph idx="1"/>
          </p:nvPr>
        </p:nvSpPr>
        <p:spPr>
          <a:xfrm>
            <a:off x="838200" y="1825625"/>
            <a:ext cx="4595191" cy="4351338"/>
          </a:xfrm>
        </p:spPr>
        <p:txBody>
          <a:bodyPr/>
          <a:lstStyle/>
          <a:p>
            <a:pPr marL="0" indent="0">
              <a:buNone/>
            </a:pPr>
            <a:r>
              <a:rPr lang="en-ID" dirty="0" err="1"/>
              <a:t>Variabel</a:t>
            </a:r>
            <a:r>
              <a:rPr lang="en-ID" dirty="0"/>
              <a:t> yang </a:t>
            </a:r>
            <a:r>
              <a:rPr lang="en-ID" dirty="0" err="1"/>
              <a:t>dibuat</a:t>
            </a:r>
            <a:r>
              <a:rPr lang="en-ID" dirty="0"/>
              <a:t> di </a:t>
            </a:r>
            <a:r>
              <a:rPr lang="en-ID" dirty="0" err="1"/>
              <a:t>luar</a:t>
            </a:r>
            <a:r>
              <a:rPr lang="en-ID" dirty="0"/>
              <a:t> </a:t>
            </a:r>
            <a:r>
              <a:rPr lang="en-ID" dirty="0" err="1"/>
              <a:t>fungsi</a:t>
            </a:r>
            <a:r>
              <a:rPr lang="en-ID" dirty="0"/>
              <a:t> </a:t>
            </a:r>
            <a:r>
              <a:rPr lang="en-ID" dirty="0" err="1"/>
              <a:t>disebut</a:t>
            </a:r>
            <a:r>
              <a:rPr lang="en-ID" dirty="0"/>
              <a:t> </a:t>
            </a:r>
            <a:r>
              <a:rPr lang="en-ID" dirty="0" err="1"/>
              <a:t>variabel</a:t>
            </a:r>
            <a:r>
              <a:rPr lang="en-ID" dirty="0"/>
              <a:t> global. </a:t>
            </a:r>
            <a:r>
              <a:rPr lang="en-ID" dirty="0" err="1"/>
              <a:t>Siapa</a:t>
            </a:r>
            <a:r>
              <a:rPr lang="en-ID" dirty="0"/>
              <a:t> pun </a:t>
            </a:r>
            <a:r>
              <a:rPr lang="en-ID" dirty="0" err="1"/>
              <a:t>dapat</a:t>
            </a:r>
            <a:r>
              <a:rPr lang="en-ID" dirty="0"/>
              <a:t> </a:t>
            </a:r>
            <a:r>
              <a:rPr lang="en-ID" dirty="0" err="1"/>
              <a:t>mengakses</a:t>
            </a:r>
            <a:r>
              <a:rPr lang="en-ID" dirty="0"/>
              <a:t> </a:t>
            </a:r>
            <a:r>
              <a:rPr lang="en-ID" dirty="0" err="1"/>
              <a:t>variabel</a:t>
            </a:r>
            <a:r>
              <a:rPr lang="en-ID" dirty="0"/>
              <a:t> global, </a:t>
            </a:r>
            <a:r>
              <a:rPr lang="en-ID" dirty="0" err="1"/>
              <a:t>baik</a:t>
            </a:r>
            <a:r>
              <a:rPr lang="en-ID" dirty="0"/>
              <a:t> di </a:t>
            </a:r>
            <a:r>
              <a:rPr lang="en-ID" dirty="0" err="1"/>
              <a:t>dalam</a:t>
            </a:r>
            <a:r>
              <a:rPr lang="en-ID" dirty="0"/>
              <a:t> </a:t>
            </a:r>
            <a:r>
              <a:rPr lang="en-ID" dirty="0" err="1"/>
              <a:t>maupun</a:t>
            </a:r>
            <a:r>
              <a:rPr lang="en-ID" dirty="0"/>
              <a:t> di </a:t>
            </a:r>
            <a:r>
              <a:rPr lang="en-ID" dirty="0" err="1"/>
              <a:t>luar</a:t>
            </a:r>
            <a:r>
              <a:rPr lang="en-ID" dirty="0"/>
              <a:t> </a:t>
            </a:r>
            <a:r>
              <a:rPr lang="en-ID" dirty="0" err="1"/>
              <a:t>suatu</a:t>
            </a:r>
            <a:r>
              <a:rPr lang="en-ID" dirty="0"/>
              <a:t> </a:t>
            </a:r>
            <a:r>
              <a:rPr lang="en-ID" dirty="0" err="1"/>
              <a:t>fungsi</a:t>
            </a:r>
            <a:r>
              <a:rPr lang="en-ID" dirty="0"/>
              <a:t>. Di </a:t>
            </a:r>
            <a:r>
              <a:rPr lang="en-ID" dirty="0" err="1"/>
              <a:t>bawah</a:t>
            </a:r>
            <a:r>
              <a:rPr lang="en-ID" dirty="0"/>
              <a:t> </a:t>
            </a:r>
            <a:r>
              <a:rPr lang="en-ID" dirty="0" err="1"/>
              <a:t>ini</a:t>
            </a:r>
            <a:r>
              <a:rPr lang="en-ID" dirty="0"/>
              <a:t> </a:t>
            </a:r>
            <a:r>
              <a:rPr lang="en-ID" dirty="0" err="1"/>
              <a:t>adalah</a:t>
            </a:r>
            <a:r>
              <a:rPr lang="en-ID" dirty="0"/>
              <a:t> program </a:t>
            </a:r>
            <a:r>
              <a:rPr lang="en-ID" dirty="0" err="1"/>
              <a:t>untuk</a:t>
            </a:r>
            <a:r>
              <a:rPr lang="en-ID" dirty="0"/>
              <a:t> </a:t>
            </a:r>
            <a:r>
              <a:rPr lang="en-ID" dirty="0" err="1"/>
              <a:t>variabel</a:t>
            </a:r>
            <a:r>
              <a:rPr lang="en-ID" dirty="0"/>
              <a:t> global </a:t>
            </a:r>
            <a:r>
              <a:rPr lang="en-ID" dirty="0" err="1"/>
              <a:t>dalam</a:t>
            </a:r>
            <a:r>
              <a:rPr lang="en-ID" dirty="0"/>
              <a:t> python</a:t>
            </a:r>
          </a:p>
          <a:p>
            <a:pPr marL="0" indent="0">
              <a:buNone/>
            </a:pPr>
            <a:endParaRPr lang="en-ID" dirty="0"/>
          </a:p>
        </p:txBody>
      </p:sp>
      <p:sp>
        <p:nvSpPr>
          <p:cNvPr id="4" name="Content Placeholder 2">
            <a:extLst>
              <a:ext uri="{FF2B5EF4-FFF2-40B4-BE49-F238E27FC236}">
                <a16:creationId xmlns:a16="http://schemas.microsoft.com/office/drawing/2014/main" id="{4AB2459D-D949-4202-A935-629B11F0AC8F}"/>
              </a:ext>
            </a:extLst>
          </p:cNvPr>
          <p:cNvSpPr txBox="1">
            <a:spLocks/>
          </p:cNvSpPr>
          <p:nvPr/>
        </p:nvSpPr>
        <p:spPr>
          <a:xfrm>
            <a:off x="5854148" y="1825625"/>
            <a:ext cx="5118652" cy="3647523"/>
          </a:xfrm>
          <a:prstGeom prst="rect">
            <a:avLst/>
          </a:prstGeom>
          <a:solidFill>
            <a:schemeClr val="bg1">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var='Hello world’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def </a:t>
            </a:r>
            <a:r>
              <a:rPr lang="en-US" dirty="0" err="1"/>
              <a:t>my_function</a:t>
            </a:r>
            <a:r>
              <a:rPr lang="en-US" dirty="0"/>
              <a:t>():</a:t>
            </a:r>
          </a:p>
          <a:p>
            <a:pPr marL="0" indent="0">
              <a:buFont typeface="Arial" panose="020B0604020202020204" pitchFamily="34" charset="0"/>
              <a:buNone/>
            </a:pPr>
            <a:r>
              <a:rPr lang="en-US" dirty="0"/>
              <a:t>  print(var)</a:t>
            </a:r>
          </a:p>
          <a:p>
            <a:pPr marL="0" indent="0">
              <a:buFont typeface="Arial" panose="020B0604020202020204" pitchFamily="34" charset="0"/>
              <a:buNone/>
            </a:pPr>
            <a:endParaRPr lang="en-US" dirty="0"/>
          </a:p>
          <a:p>
            <a:pPr marL="0" indent="0">
              <a:buFont typeface="Arial" panose="020B0604020202020204" pitchFamily="34" charset="0"/>
              <a:buNone/>
            </a:pPr>
            <a:r>
              <a:rPr lang="en-US" dirty="0" err="1"/>
              <a:t>my_function</a:t>
            </a:r>
            <a:r>
              <a:rPr lang="en-US" dirty="0"/>
              <a:t>()</a:t>
            </a:r>
            <a:endParaRPr lang="en-ID" dirty="0"/>
          </a:p>
          <a:p>
            <a:pPr marL="0" indent="0">
              <a:buFont typeface="Arial" panose="020B0604020202020204" pitchFamily="34" charset="0"/>
              <a:buNone/>
            </a:pPr>
            <a:endParaRPr lang="en-ID" dirty="0"/>
          </a:p>
        </p:txBody>
      </p:sp>
    </p:spTree>
    <p:extLst>
      <p:ext uri="{BB962C8B-B14F-4D97-AF65-F5344CB8AC3E}">
        <p14:creationId xmlns:p14="http://schemas.microsoft.com/office/powerpoint/2010/main" val="2443510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D44D1-F89F-4A7E-BB33-9BC0506DD6A0}"/>
              </a:ext>
            </a:extLst>
          </p:cNvPr>
          <p:cNvSpPr>
            <a:spLocks noGrp="1"/>
          </p:cNvSpPr>
          <p:nvPr>
            <p:ph type="title"/>
          </p:nvPr>
        </p:nvSpPr>
        <p:spPr/>
        <p:txBody>
          <a:bodyPr/>
          <a:lstStyle/>
          <a:p>
            <a:r>
              <a:rPr lang="en-US" dirty="0" err="1"/>
              <a:t>Variabel</a:t>
            </a:r>
            <a:r>
              <a:rPr lang="en-US" dirty="0"/>
              <a:t> </a:t>
            </a:r>
            <a:r>
              <a:rPr lang="en-US" dirty="0" err="1"/>
              <a:t>Lokal</a:t>
            </a:r>
            <a:r>
              <a:rPr lang="en-US" dirty="0"/>
              <a:t> </a:t>
            </a:r>
            <a:r>
              <a:rPr lang="en-US" dirty="0" err="1"/>
              <a:t>dengan</a:t>
            </a:r>
            <a:r>
              <a:rPr lang="en-US" dirty="0"/>
              <a:t> Python</a:t>
            </a:r>
            <a:endParaRPr lang="en-ID" dirty="0"/>
          </a:p>
        </p:txBody>
      </p:sp>
      <p:sp>
        <p:nvSpPr>
          <p:cNvPr id="3" name="Content Placeholder 2">
            <a:extLst>
              <a:ext uri="{FF2B5EF4-FFF2-40B4-BE49-F238E27FC236}">
                <a16:creationId xmlns:a16="http://schemas.microsoft.com/office/drawing/2014/main" id="{FC4FF2A3-6090-4FC1-8F9D-1A916A4F865E}"/>
              </a:ext>
            </a:extLst>
          </p:cNvPr>
          <p:cNvSpPr>
            <a:spLocks noGrp="1"/>
          </p:cNvSpPr>
          <p:nvPr>
            <p:ph idx="1"/>
          </p:nvPr>
        </p:nvSpPr>
        <p:spPr>
          <a:xfrm>
            <a:off x="838200" y="1825625"/>
            <a:ext cx="4913243" cy="4351338"/>
          </a:xfrm>
        </p:spPr>
        <p:txBody>
          <a:bodyPr/>
          <a:lstStyle/>
          <a:p>
            <a:pPr marL="0" indent="0">
              <a:buNone/>
            </a:pPr>
            <a:r>
              <a:rPr lang="en-ID" dirty="0" err="1"/>
              <a:t>Variabel</a:t>
            </a:r>
            <a:r>
              <a:rPr lang="en-ID" dirty="0"/>
              <a:t> yang </a:t>
            </a:r>
            <a:r>
              <a:rPr lang="en-ID" dirty="0" err="1"/>
              <a:t>didefinisikan</a:t>
            </a:r>
            <a:r>
              <a:rPr lang="en-ID" dirty="0"/>
              <a:t> di </a:t>
            </a:r>
            <a:r>
              <a:rPr lang="en-ID" dirty="0" err="1"/>
              <a:t>dalam</a:t>
            </a:r>
            <a:r>
              <a:rPr lang="en-ID" dirty="0"/>
              <a:t> </a:t>
            </a:r>
            <a:r>
              <a:rPr lang="en-ID" dirty="0" err="1"/>
              <a:t>fungsi</a:t>
            </a:r>
            <a:r>
              <a:rPr lang="en-ID" dirty="0"/>
              <a:t> </a:t>
            </a:r>
            <a:r>
              <a:rPr lang="en-ID" dirty="0" err="1"/>
              <a:t>disebut</a:t>
            </a:r>
            <a:r>
              <a:rPr lang="en-ID" dirty="0"/>
              <a:t> </a:t>
            </a:r>
            <a:r>
              <a:rPr lang="en-ID" dirty="0" err="1"/>
              <a:t>variabel</a:t>
            </a:r>
            <a:r>
              <a:rPr lang="en-ID" dirty="0"/>
              <a:t> </a:t>
            </a:r>
            <a:r>
              <a:rPr lang="en-ID" dirty="0" err="1"/>
              <a:t>lokal</a:t>
            </a:r>
            <a:r>
              <a:rPr lang="en-ID" dirty="0"/>
              <a:t>. Kita </a:t>
            </a:r>
            <a:r>
              <a:rPr lang="en-ID" dirty="0" err="1"/>
              <a:t>dapat</a:t>
            </a:r>
            <a:r>
              <a:rPr lang="en-ID" dirty="0"/>
              <a:t> </a:t>
            </a:r>
            <a:r>
              <a:rPr lang="en-ID" dirty="0" err="1"/>
              <a:t>mengakses</a:t>
            </a:r>
            <a:r>
              <a:rPr lang="en-ID" dirty="0"/>
              <a:t> </a:t>
            </a:r>
            <a:r>
              <a:rPr lang="en-ID" dirty="0" err="1"/>
              <a:t>variabel</a:t>
            </a:r>
            <a:r>
              <a:rPr lang="en-ID" dirty="0"/>
              <a:t> </a:t>
            </a:r>
            <a:r>
              <a:rPr lang="en-ID" dirty="0" err="1"/>
              <a:t>lokal</a:t>
            </a:r>
            <a:r>
              <a:rPr lang="en-ID" dirty="0"/>
              <a:t> </a:t>
            </a:r>
            <a:r>
              <a:rPr lang="en-ID" dirty="0" err="1"/>
              <a:t>hanya</a:t>
            </a:r>
            <a:r>
              <a:rPr lang="en-ID" dirty="0"/>
              <a:t> di </a:t>
            </a:r>
            <a:r>
              <a:rPr lang="en-ID" dirty="0" err="1"/>
              <a:t>dalam</a:t>
            </a:r>
            <a:r>
              <a:rPr lang="en-ID" dirty="0"/>
              <a:t> </a:t>
            </a:r>
            <a:r>
              <a:rPr lang="en-ID" dirty="0" err="1"/>
              <a:t>fungsi</a:t>
            </a:r>
            <a:r>
              <a:rPr lang="en-ID" dirty="0"/>
              <a:t>. Di </a:t>
            </a:r>
            <a:r>
              <a:rPr lang="en-ID" dirty="0" err="1"/>
              <a:t>bawah</a:t>
            </a:r>
            <a:r>
              <a:rPr lang="en-ID" dirty="0"/>
              <a:t> </a:t>
            </a:r>
            <a:r>
              <a:rPr lang="en-ID" dirty="0" err="1"/>
              <a:t>ini</a:t>
            </a:r>
            <a:r>
              <a:rPr lang="en-ID" dirty="0"/>
              <a:t> </a:t>
            </a:r>
            <a:r>
              <a:rPr lang="en-ID" dirty="0" err="1"/>
              <a:t>adalah</a:t>
            </a:r>
            <a:r>
              <a:rPr lang="en-ID" dirty="0"/>
              <a:t> program </a:t>
            </a:r>
            <a:r>
              <a:rPr lang="en-ID" dirty="0" err="1"/>
              <a:t>untuk</a:t>
            </a:r>
            <a:r>
              <a:rPr lang="en-ID" dirty="0"/>
              <a:t> </a:t>
            </a:r>
            <a:r>
              <a:rPr lang="en-ID" dirty="0" err="1"/>
              <a:t>variabel</a:t>
            </a:r>
            <a:r>
              <a:rPr lang="en-ID" dirty="0"/>
              <a:t> </a:t>
            </a:r>
            <a:r>
              <a:rPr lang="en-ID" dirty="0" err="1"/>
              <a:t>lokal</a:t>
            </a:r>
            <a:r>
              <a:rPr lang="en-ID" dirty="0"/>
              <a:t> di python.</a:t>
            </a:r>
          </a:p>
        </p:txBody>
      </p:sp>
      <p:sp>
        <p:nvSpPr>
          <p:cNvPr id="4" name="Content Placeholder 2">
            <a:extLst>
              <a:ext uri="{FF2B5EF4-FFF2-40B4-BE49-F238E27FC236}">
                <a16:creationId xmlns:a16="http://schemas.microsoft.com/office/drawing/2014/main" id="{69EB78D3-DE14-4CD7-B39F-BAEFE37A6B82}"/>
              </a:ext>
            </a:extLst>
          </p:cNvPr>
          <p:cNvSpPr txBox="1">
            <a:spLocks/>
          </p:cNvSpPr>
          <p:nvPr/>
        </p:nvSpPr>
        <p:spPr>
          <a:xfrm>
            <a:off x="6317973" y="1842328"/>
            <a:ext cx="4913243" cy="4351338"/>
          </a:xfrm>
          <a:prstGeom prst="rect">
            <a:avLst/>
          </a:prstGeom>
          <a:solidFill>
            <a:schemeClr val="bg1">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def </a:t>
            </a:r>
            <a:r>
              <a:rPr lang="en-US" dirty="0" err="1"/>
              <a:t>my_function</a:t>
            </a:r>
            <a:r>
              <a:rPr lang="en-US" dirty="0"/>
              <a:t>():</a:t>
            </a:r>
          </a:p>
          <a:p>
            <a:pPr marL="0" indent="0">
              <a:buFont typeface="Arial" panose="020B0604020202020204" pitchFamily="34" charset="0"/>
              <a:buNone/>
            </a:pPr>
            <a:r>
              <a:rPr lang="en-US" dirty="0"/>
              <a:t>    var='Hello world'</a:t>
            </a:r>
          </a:p>
          <a:p>
            <a:pPr marL="0" indent="0">
              <a:buFont typeface="Arial" panose="020B0604020202020204" pitchFamily="34" charset="0"/>
              <a:buNone/>
            </a:pPr>
            <a:r>
              <a:rPr lang="en-US" dirty="0"/>
              <a:t>    print(var)</a:t>
            </a:r>
          </a:p>
          <a:p>
            <a:pPr marL="0" indent="0">
              <a:buFont typeface="Arial" panose="020B0604020202020204" pitchFamily="34" charset="0"/>
              <a:buNone/>
            </a:pPr>
            <a:endParaRPr lang="en-US" dirty="0"/>
          </a:p>
          <a:p>
            <a:pPr marL="0" indent="0">
              <a:buFont typeface="Arial" panose="020B0604020202020204" pitchFamily="34" charset="0"/>
              <a:buNone/>
            </a:pPr>
            <a:r>
              <a:rPr lang="en-US" dirty="0" err="1"/>
              <a:t>my_function</a:t>
            </a:r>
            <a:r>
              <a:rPr lang="en-US" dirty="0"/>
              <a:t>()</a:t>
            </a:r>
            <a:endParaRPr lang="en-ID" dirty="0"/>
          </a:p>
        </p:txBody>
      </p:sp>
    </p:spTree>
    <p:extLst>
      <p:ext uri="{BB962C8B-B14F-4D97-AF65-F5344CB8AC3E}">
        <p14:creationId xmlns:p14="http://schemas.microsoft.com/office/powerpoint/2010/main" val="370865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54E6-7083-4523-AC84-10CD85294EBF}"/>
              </a:ext>
            </a:extLst>
          </p:cNvPr>
          <p:cNvSpPr>
            <a:spLocks noGrp="1"/>
          </p:cNvSpPr>
          <p:nvPr>
            <p:ph type="title"/>
          </p:nvPr>
        </p:nvSpPr>
        <p:spPr/>
        <p:txBody>
          <a:bodyPr/>
          <a:lstStyle/>
          <a:p>
            <a:r>
              <a:rPr lang="nn-NO" dirty="0"/>
              <a:t>Lingkup variabel Lokal dan Global</a:t>
            </a:r>
            <a:endParaRPr lang="en-ID" dirty="0"/>
          </a:p>
        </p:txBody>
      </p:sp>
      <p:sp>
        <p:nvSpPr>
          <p:cNvPr id="3" name="Content Placeholder 2">
            <a:extLst>
              <a:ext uri="{FF2B5EF4-FFF2-40B4-BE49-F238E27FC236}">
                <a16:creationId xmlns:a16="http://schemas.microsoft.com/office/drawing/2014/main" id="{68346215-A190-4101-8ED5-6F67F715E414}"/>
              </a:ext>
            </a:extLst>
          </p:cNvPr>
          <p:cNvSpPr>
            <a:spLocks noGrp="1"/>
          </p:cNvSpPr>
          <p:nvPr>
            <p:ph idx="1"/>
          </p:nvPr>
        </p:nvSpPr>
        <p:spPr>
          <a:xfrm>
            <a:off x="6546574" y="1978025"/>
            <a:ext cx="4807226" cy="4351338"/>
          </a:xfrm>
          <a:solidFill>
            <a:schemeClr val="bg1">
              <a:lumMod val="75000"/>
            </a:schemeClr>
          </a:solidFill>
        </p:spPr>
        <p:txBody>
          <a:bodyPr/>
          <a:lstStyle/>
          <a:p>
            <a:pPr marL="0" indent="0">
              <a:buNone/>
            </a:pPr>
            <a:r>
              <a:rPr lang="en-US" dirty="0"/>
              <a:t>var='global scope'</a:t>
            </a:r>
          </a:p>
          <a:p>
            <a:pPr marL="0" indent="0">
              <a:buNone/>
            </a:pPr>
            <a:r>
              <a:rPr lang="en-US" dirty="0"/>
              <a:t>def </a:t>
            </a:r>
            <a:r>
              <a:rPr lang="en-US" dirty="0" err="1"/>
              <a:t>my_function</a:t>
            </a:r>
            <a:r>
              <a:rPr lang="en-US" dirty="0"/>
              <a:t>():</a:t>
            </a:r>
          </a:p>
          <a:p>
            <a:pPr marL="0" indent="0">
              <a:buNone/>
            </a:pPr>
            <a:r>
              <a:rPr lang="en-US" dirty="0"/>
              <a:t>    var='local scope'</a:t>
            </a:r>
          </a:p>
          <a:p>
            <a:pPr marL="0" indent="0">
              <a:buNone/>
            </a:pPr>
            <a:r>
              <a:rPr lang="en-US" dirty="0"/>
              <a:t>    print(var)</a:t>
            </a:r>
          </a:p>
          <a:p>
            <a:pPr marL="0" indent="0">
              <a:buNone/>
            </a:pPr>
            <a:r>
              <a:rPr lang="en-US" dirty="0" err="1"/>
              <a:t>my_function</a:t>
            </a:r>
            <a:r>
              <a:rPr lang="en-US" dirty="0"/>
              <a:t>()</a:t>
            </a:r>
          </a:p>
          <a:p>
            <a:pPr marL="0" indent="0">
              <a:buNone/>
            </a:pPr>
            <a:r>
              <a:rPr lang="en-US" dirty="0"/>
              <a:t>print(var)</a:t>
            </a:r>
            <a:endParaRPr lang="en-ID" dirty="0"/>
          </a:p>
        </p:txBody>
      </p:sp>
      <p:sp>
        <p:nvSpPr>
          <p:cNvPr id="4" name="Content Placeholder 2">
            <a:extLst>
              <a:ext uri="{FF2B5EF4-FFF2-40B4-BE49-F238E27FC236}">
                <a16:creationId xmlns:a16="http://schemas.microsoft.com/office/drawing/2014/main" id="{FE7D7F3A-73CF-4170-866C-44C2FCFFDBEB}"/>
              </a:ext>
            </a:extLst>
          </p:cNvPr>
          <p:cNvSpPr txBox="1">
            <a:spLocks/>
          </p:cNvSpPr>
          <p:nvPr/>
        </p:nvSpPr>
        <p:spPr>
          <a:xfrm>
            <a:off x="990600" y="1978025"/>
            <a:ext cx="48072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D"/>
              <a:t>Katakanlah kita mendefinisikan variabel dengan nama yang sama baik di dalam maupun di luar fungsi. Kemudian di dalam fungsi, variabel yang ditentukan dalam lingkup lokal diberi prioritas di atas variabel yang ditentukan dalam lingkup global.</a:t>
            </a:r>
            <a:endParaRPr lang="en-ID" dirty="0"/>
          </a:p>
        </p:txBody>
      </p:sp>
    </p:spTree>
    <p:extLst>
      <p:ext uri="{BB962C8B-B14F-4D97-AF65-F5344CB8AC3E}">
        <p14:creationId xmlns:p14="http://schemas.microsoft.com/office/powerpoint/2010/main" val="414785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B769-74A9-4E5E-A631-5F99219597B4}"/>
              </a:ext>
            </a:extLst>
          </p:cNvPr>
          <p:cNvSpPr>
            <a:spLocks noGrp="1"/>
          </p:cNvSpPr>
          <p:nvPr>
            <p:ph type="title"/>
          </p:nvPr>
        </p:nvSpPr>
        <p:spPr/>
        <p:txBody>
          <a:bodyPr/>
          <a:lstStyle/>
          <a:p>
            <a:r>
              <a:rPr lang="en-ID" dirty="0" err="1"/>
              <a:t>Menggunakan</a:t>
            </a:r>
            <a:r>
              <a:rPr lang="en-ID" dirty="0"/>
              <a:t> </a:t>
            </a:r>
            <a:r>
              <a:rPr lang="en-ID" dirty="0" err="1"/>
              <a:t>variabel</a:t>
            </a:r>
            <a:r>
              <a:rPr lang="en-ID" dirty="0"/>
              <a:t> global di </a:t>
            </a:r>
            <a:r>
              <a:rPr lang="en-ID" dirty="0" err="1"/>
              <a:t>dalam</a:t>
            </a:r>
            <a:r>
              <a:rPr lang="en-ID" dirty="0"/>
              <a:t> </a:t>
            </a:r>
            <a:r>
              <a:rPr lang="en-ID" dirty="0" err="1"/>
              <a:t>lingkup</a:t>
            </a:r>
            <a:r>
              <a:rPr lang="en-ID" dirty="0"/>
              <a:t> </a:t>
            </a:r>
            <a:r>
              <a:rPr lang="en-ID" dirty="0" err="1"/>
              <a:t>lokal</a:t>
            </a:r>
            <a:endParaRPr lang="en-ID" dirty="0"/>
          </a:p>
        </p:txBody>
      </p:sp>
      <p:sp>
        <p:nvSpPr>
          <p:cNvPr id="3" name="Content Placeholder 2">
            <a:extLst>
              <a:ext uri="{FF2B5EF4-FFF2-40B4-BE49-F238E27FC236}">
                <a16:creationId xmlns:a16="http://schemas.microsoft.com/office/drawing/2014/main" id="{00603800-756C-44E0-B9D2-CF1B3A4FF85C}"/>
              </a:ext>
            </a:extLst>
          </p:cNvPr>
          <p:cNvSpPr>
            <a:spLocks noGrp="1"/>
          </p:cNvSpPr>
          <p:nvPr>
            <p:ph idx="1"/>
          </p:nvPr>
        </p:nvSpPr>
        <p:spPr>
          <a:xfrm>
            <a:off x="838200" y="1825625"/>
            <a:ext cx="4687957" cy="4351338"/>
          </a:xfrm>
        </p:spPr>
        <p:txBody>
          <a:bodyPr/>
          <a:lstStyle/>
          <a:p>
            <a:pPr marL="0" indent="0">
              <a:buNone/>
            </a:pPr>
            <a:r>
              <a:rPr lang="en-ID" dirty="0" err="1"/>
              <a:t>Bagaimana</a:t>
            </a:r>
            <a:r>
              <a:rPr lang="en-ID" dirty="0"/>
              <a:t> </a:t>
            </a:r>
            <a:r>
              <a:rPr lang="en-ID" dirty="0" err="1"/>
              <a:t>jika</a:t>
            </a:r>
            <a:r>
              <a:rPr lang="en-ID" dirty="0"/>
              <a:t> Anda </a:t>
            </a:r>
            <a:r>
              <a:rPr lang="en-ID" dirty="0" err="1"/>
              <a:t>ingin</a:t>
            </a:r>
            <a:r>
              <a:rPr lang="en-ID" dirty="0"/>
              <a:t> </a:t>
            </a:r>
            <a:r>
              <a:rPr lang="en-ID" dirty="0" err="1"/>
              <a:t>mengubah</a:t>
            </a:r>
            <a:r>
              <a:rPr lang="en-ID" dirty="0"/>
              <a:t> </a:t>
            </a:r>
            <a:r>
              <a:rPr lang="en-ID" dirty="0" err="1"/>
              <a:t>nilai</a:t>
            </a:r>
            <a:r>
              <a:rPr lang="en-ID" dirty="0"/>
              <a:t> </a:t>
            </a:r>
            <a:r>
              <a:rPr lang="en-ID" dirty="0" err="1"/>
              <a:t>variabel</a:t>
            </a:r>
            <a:r>
              <a:rPr lang="en-ID" dirty="0"/>
              <a:t> global di </a:t>
            </a:r>
            <a:r>
              <a:rPr lang="en-ID" dirty="0" err="1"/>
              <a:t>dalam</a:t>
            </a:r>
            <a:r>
              <a:rPr lang="en-ID" dirty="0"/>
              <a:t> </a:t>
            </a:r>
            <a:r>
              <a:rPr lang="en-ID" dirty="0" err="1"/>
              <a:t>fungsi</a:t>
            </a:r>
            <a:r>
              <a:rPr lang="en-ID" dirty="0"/>
              <a:t> ?</a:t>
            </a:r>
          </a:p>
          <a:p>
            <a:pPr marL="0" indent="0">
              <a:buNone/>
            </a:pPr>
            <a:endParaRPr lang="en-ID" dirty="0"/>
          </a:p>
          <a:p>
            <a:pPr marL="0" indent="0">
              <a:buNone/>
            </a:pPr>
            <a:r>
              <a:rPr lang="en-ID" dirty="0"/>
              <a:t>Di </a:t>
            </a:r>
            <a:r>
              <a:rPr lang="en-ID" dirty="0" err="1"/>
              <a:t>dalam</a:t>
            </a:r>
            <a:r>
              <a:rPr lang="en-ID" dirty="0"/>
              <a:t> </a:t>
            </a:r>
            <a:r>
              <a:rPr lang="en-ID" dirty="0" err="1"/>
              <a:t>fungsinya</a:t>
            </a:r>
            <a:r>
              <a:rPr lang="en-ID" dirty="0"/>
              <a:t>, </a:t>
            </a:r>
            <a:r>
              <a:rPr lang="en-ID" dirty="0" err="1"/>
              <a:t>kita</a:t>
            </a:r>
            <a:r>
              <a:rPr lang="en-ID" dirty="0"/>
              <a:t> </a:t>
            </a:r>
            <a:r>
              <a:rPr lang="en-ID" dirty="0" err="1"/>
              <a:t>harus</a:t>
            </a:r>
            <a:r>
              <a:rPr lang="en-ID" dirty="0"/>
              <a:t> </a:t>
            </a:r>
            <a:r>
              <a:rPr lang="en-ID" dirty="0" err="1"/>
              <a:t>menggunakan</a:t>
            </a:r>
            <a:r>
              <a:rPr lang="en-ID" dirty="0"/>
              <a:t> kata </a:t>
            </a:r>
            <a:r>
              <a:rPr lang="en-ID" dirty="0" err="1"/>
              <a:t>kunci</a:t>
            </a:r>
            <a:r>
              <a:rPr lang="en-ID" dirty="0"/>
              <a:t> 'global' </a:t>
            </a:r>
            <a:r>
              <a:rPr lang="en-ID" dirty="0" err="1"/>
              <a:t>sebelum</a:t>
            </a:r>
            <a:r>
              <a:rPr lang="en-ID" dirty="0"/>
              <a:t> </a:t>
            </a:r>
            <a:r>
              <a:rPr lang="en-ID" dirty="0" err="1"/>
              <a:t>variabel</a:t>
            </a:r>
            <a:r>
              <a:rPr lang="en-ID" dirty="0"/>
              <a:t> </a:t>
            </a:r>
            <a:r>
              <a:rPr lang="en-ID" dirty="0" err="1"/>
              <a:t>sehingga</a:t>
            </a:r>
            <a:r>
              <a:rPr lang="en-ID" dirty="0"/>
              <a:t> </a:t>
            </a:r>
            <a:r>
              <a:rPr lang="en-ID" dirty="0" err="1"/>
              <a:t>kita</a:t>
            </a:r>
            <a:r>
              <a:rPr lang="en-ID" dirty="0"/>
              <a:t> </a:t>
            </a:r>
            <a:r>
              <a:rPr lang="en-ID" dirty="0" err="1"/>
              <a:t>dapat</a:t>
            </a:r>
            <a:r>
              <a:rPr lang="en-ID" dirty="0"/>
              <a:t> </a:t>
            </a:r>
            <a:r>
              <a:rPr lang="en-ID" dirty="0" err="1"/>
              <a:t>mengubah</a:t>
            </a:r>
            <a:r>
              <a:rPr lang="en-ID" dirty="0"/>
              <a:t> </a:t>
            </a:r>
            <a:r>
              <a:rPr lang="en-ID" dirty="0" err="1"/>
              <a:t>variabel</a:t>
            </a:r>
            <a:r>
              <a:rPr lang="en-ID" dirty="0"/>
              <a:t> di </a:t>
            </a:r>
            <a:r>
              <a:rPr lang="en-ID" dirty="0" err="1"/>
              <a:t>tingkat</a:t>
            </a:r>
            <a:r>
              <a:rPr lang="en-ID" dirty="0"/>
              <a:t> global.</a:t>
            </a:r>
          </a:p>
          <a:p>
            <a:pPr marL="0" indent="0">
              <a:buNone/>
            </a:pPr>
            <a:endParaRPr lang="en-ID" dirty="0"/>
          </a:p>
          <a:p>
            <a:pPr marL="0" indent="0">
              <a:buNone/>
            </a:pPr>
            <a:endParaRPr lang="en-ID" dirty="0"/>
          </a:p>
        </p:txBody>
      </p:sp>
      <p:sp>
        <p:nvSpPr>
          <p:cNvPr id="6" name="Content Placeholder 2">
            <a:extLst>
              <a:ext uri="{FF2B5EF4-FFF2-40B4-BE49-F238E27FC236}">
                <a16:creationId xmlns:a16="http://schemas.microsoft.com/office/drawing/2014/main" id="{7C38CB86-09ED-4986-AFC0-D9E056BF9263}"/>
              </a:ext>
            </a:extLst>
          </p:cNvPr>
          <p:cNvSpPr txBox="1">
            <a:spLocks/>
          </p:cNvSpPr>
          <p:nvPr/>
        </p:nvSpPr>
        <p:spPr>
          <a:xfrm>
            <a:off x="6443870" y="1825625"/>
            <a:ext cx="4687957" cy="4351338"/>
          </a:xfrm>
          <a:prstGeom prst="rect">
            <a:avLst/>
          </a:prstGeom>
          <a:solidFill>
            <a:schemeClr val="bg1">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var='global scope'</a:t>
            </a:r>
          </a:p>
          <a:p>
            <a:pPr marL="0" indent="0">
              <a:buFont typeface="Arial" panose="020B0604020202020204" pitchFamily="34" charset="0"/>
              <a:buNone/>
            </a:pPr>
            <a:r>
              <a:rPr lang="en-US" dirty="0"/>
              <a:t>def </a:t>
            </a:r>
            <a:r>
              <a:rPr lang="en-US" dirty="0" err="1"/>
              <a:t>my_function</a:t>
            </a:r>
            <a:r>
              <a:rPr lang="en-US" dirty="0"/>
              <a:t>():</a:t>
            </a:r>
          </a:p>
          <a:p>
            <a:pPr marL="0" indent="0">
              <a:buFont typeface="Arial" panose="020B0604020202020204" pitchFamily="34" charset="0"/>
              <a:buNone/>
            </a:pPr>
            <a:r>
              <a:rPr lang="en-US" dirty="0"/>
              <a:t>    global var</a:t>
            </a:r>
          </a:p>
          <a:p>
            <a:pPr marL="0" indent="0">
              <a:buFont typeface="Arial" panose="020B0604020202020204" pitchFamily="34" charset="0"/>
              <a:buNone/>
            </a:pPr>
            <a:r>
              <a:rPr lang="en-US" dirty="0"/>
              <a:t>    print(var)</a:t>
            </a:r>
          </a:p>
          <a:p>
            <a:pPr marL="0" indent="0">
              <a:buFont typeface="Arial" panose="020B0604020202020204" pitchFamily="34" charset="0"/>
              <a:buNone/>
            </a:pPr>
            <a:r>
              <a:rPr lang="en-US" dirty="0"/>
              <a:t>    var='local scope'</a:t>
            </a:r>
          </a:p>
          <a:p>
            <a:pPr marL="0" indent="0">
              <a:buFont typeface="Arial" panose="020B0604020202020204" pitchFamily="34" charset="0"/>
              <a:buNone/>
            </a:pPr>
            <a:r>
              <a:rPr lang="en-US" dirty="0" err="1"/>
              <a:t>my_function</a:t>
            </a:r>
            <a:r>
              <a:rPr lang="en-US" dirty="0"/>
              <a:t>()</a:t>
            </a:r>
          </a:p>
          <a:p>
            <a:pPr marL="0" indent="0">
              <a:buFont typeface="Arial" panose="020B0604020202020204" pitchFamily="34" charset="0"/>
              <a:buNone/>
            </a:pPr>
            <a:r>
              <a:rPr lang="en-US" dirty="0"/>
              <a:t>print(var)</a:t>
            </a:r>
            <a:endParaRPr lang="en-ID" dirty="0"/>
          </a:p>
          <a:p>
            <a:pPr marL="0" indent="0">
              <a:buFont typeface="Arial" panose="020B0604020202020204" pitchFamily="34" charset="0"/>
              <a:buNone/>
            </a:pPr>
            <a:endParaRPr lang="en-ID" dirty="0"/>
          </a:p>
        </p:txBody>
      </p:sp>
    </p:spTree>
    <p:extLst>
      <p:ext uri="{BB962C8B-B14F-4D97-AF65-F5344CB8AC3E}">
        <p14:creationId xmlns:p14="http://schemas.microsoft.com/office/powerpoint/2010/main" val="2906676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D6A815-318E-46DF-AD42-7B91F9DDD645}"/>
              </a:ext>
            </a:extLst>
          </p:cNvPr>
          <p:cNvSpPr>
            <a:spLocks noGrp="1"/>
          </p:cNvSpPr>
          <p:nvPr>
            <p:ph type="title"/>
          </p:nvPr>
        </p:nvSpPr>
        <p:spPr>
          <a:xfrm>
            <a:off x="1171074" y="1396686"/>
            <a:ext cx="3240506" cy="4064628"/>
          </a:xfrm>
        </p:spPr>
        <p:txBody>
          <a:bodyPr>
            <a:normAutofit/>
          </a:bodyPr>
          <a:lstStyle/>
          <a:p>
            <a:r>
              <a:rPr lang="en-US">
                <a:solidFill>
                  <a:srgbClr val="FFFFFF"/>
                </a:solidFill>
              </a:rPr>
              <a:t>Apa itu fungsi?</a:t>
            </a:r>
            <a:endParaRPr lang="en-ID">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9A31901-9318-428B-AAED-D91CED2D9A15}"/>
              </a:ext>
            </a:extLst>
          </p:cNvPr>
          <p:cNvSpPr>
            <a:spLocks noGrp="1"/>
          </p:cNvSpPr>
          <p:nvPr>
            <p:ph idx="1"/>
          </p:nvPr>
        </p:nvSpPr>
        <p:spPr>
          <a:xfrm>
            <a:off x="5370153" y="1526033"/>
            <a:ext cx="5536397" cy="3935281"/>
          </a:xfrm>
        </p:spPr>
        <p:txBody>
          <a:bodyPr>
            <a:normAutofit/>
          </a:bodyPr>
          <a:lstStyle/>
          <a:p>
            <a:pPr marL="0" indent="0">
              <a:buNone/>
            </a:pPr>
            <a:r>
              <a:rPr lang="en-US" sz="2600" err="1"/>
              <a:t>Adalah</a:t>
            </a:r>
            <a:r>
              <a:rPr lang="en-US" sz="2600"/>
              <a:t> program </a:t>
            </a:r>
            <a:r>
              <a:rPr lang="en-US" sz="2600" err="1"/>
              <a:t>terpisah</a:t>
            </a:r>
            <a:r>
              <a:rPr lang="en-US" sz="2600"/>
              <a:t> yang </a:t>
            </a:r>
            <a:r>
              <a:rPr lang="en-US" sz="2600" err="1"/>
              <a:t>nantinya</a:t>
            </a:r>
            <a:r>
              <a:rPr lang="en-US" sz="2600"/>
              <a:t> </a:t>
            </a:r>
            <a:r>
              <a:rPr lang="en-US" sz="2600" err="1"/>
              <a:t>dipanggil</a:t>
            </a:r>
            <a:r>
              <a:rPr lang="en-US" sz="2600"/>
              <a:t> yang </a:t>
            </a:r>
            <a:r>
              <a:rPr lang="en-US" sz="2600" err="1"/>
              <a:t>menerima</a:t>
            </a:r>
            <a:r>
              <a:rPr lang="en-US" sz="2600"/>
              <a:t> data </a:t>
            </a:r>
            <a:r>
              <a:rPr lang="en-US" sz="2600" err="1"/>
              <a:t>masukan</a:t>
            </a:r>
            <a:r>
              <a:rPr lang="en-US" sz="2600"/>
              <a:t> dan </a:t>
            </a:r>
            <a:r>
              <a:rPr lang="en-US" sz="2600" err="1"/>
              <a:t>memberikan</a:t>
            </a:r>
            <a:r>
              <a:rPr lang="en-US" sz="2600"/>
              <a:t>/</a:t>
            </a:r>
            <a:r>
              <a:rPr lang="en-US" sz="2600" err="1"/>
              <a:t>mengembalikan</a:t>
            </a:r>
            <a:r>
              <a:rPr lang="en-US" sz="2600"/>
              <a:t> (return) </a:t>
            </a:r>
            <a:r>
              <a:rPr lang="en-US" sz="2600" err="1"/>
              <a:t>sebuah</a:t>
            </a:r>
            <a:r>
              <a:rPr lang="en-US" sz="2600"/>
              <a:t> </a:t>
            </a:r>
            <a:r>
              <a:rPr lang="en-US" sz="2600" err="1"/>
              <a:t>nilai</a:t>
            </a:r>
            <a:r>
              <a:rPr lang="en-US" sz="2600"/>
              <a:t> </a:t>
            </a:r>
            <a:r>
              <a:rPr lang="en-US" sz="2600" err="1"/>
              <a:t>dari</a:t>
            </a:r>
            <a:r>
              <a:rPr lang="en-US" sz="2600"/>
              <a:t> </a:t>
            </a:r>
            <a:r>
              <a:rPr lang="en-US" sz="2600" err="1"/>
              <a:t>tipe</a:t>
            </a:r>
            <a:r>
              <a:rPr lang="en-US" sz="2600"/>
              <a:t> </a:t>
            </a:r>
            <a:r>
              <a:rPr lang="en-US" sz="2600" err="1"/>
              <a:t>tertentu</a:t>
            </a:r>
            <a:r>
              <a:rPr lang="en-US" sz="2600"/>
              <a:t> (</a:t>
            </a:r>
            <a:r>
              <a:rPr lang="en-US" sz="2600" err="1"/>
              <a:t>tipe</a:t>
            </a:r>
            <a:r>
              <a:rPr lang="en-US" sz="2600"/>
              <a:t> </a:t>
            </a:r>
            <a:r>
              <a:rPr lang="en-US" sz="2600" err="1"/>
              <a:t>dasar</a:t>
            </a:r>
            <a:r>
              <a:rPr lang="en-US" sz="2600"/>
              <a:t>/ </a:t>
            </a:r>
            <a:r>
              <a:rPr lang="en-US" sz="2600" err="1"/>
              <a:t>tipe</a:t>
            </a:r>
            <a:r>
              <a:rPr lang="en-US" sz="2600"/>
              <a:t> </a:t>
            </a:r>
            <a:r>
              <a:rPr lang="en-US" sz="2600" err="1"/>
              <a:t>bentukan</a:t>
            </a:r>
            <a:r>
              <a:rPr lang="en-US" sz="2600"/>
              <a:t>)</a:t>
            </a:r>
          </a:p>
          <a:p>
            <a:pPr marL="0" indent="0">
              <a:buNone/>
            </a:pPr>
            <a:endParaRPr lang="en-US" sz="2600"/>
          </a:p>
          <a:p>
            <a:pPr marL="0" indent="0">
              <a:buNone/>
            </a:pPr>
            <a:r>
              <a:rPr lang="en-US" sz="2600" err="1"/>
              <a:t>Contoh</a:t>
            </a:r>
            <a:r>
              <a:rPr lang="en-US" sz="2600"/>
              <a:t> </a:t>
            </a:r>
            <a:r>
              <a:rPr lang="en-US" sz="2600" err="1"/>
              <a:t>dalam</a:t>
            </a:r>
            <a:r>
              <a:rPr lang="en-US" sz="2600"/>
              <a:t> </a:t>
            </a:r>
            <a:r>
              <a:rPr lang="en-US" sz="2600" err="1"/>
              <a:t>Matematika</a:t>
            </a:r>
            <a:r>
              <a:rPr lang="en-US" sz="2600"/>
              <a:t> :</a:t>
            </a:r>
          </a:p>
          <a:p>
            <a:pPr marL="0" indent="0">
              <a:buNone/>
            </a:pPr>
            <a:r>
              <a:rPr lang="en-US" sz="2600"/>
              <a:t>1. F(x) = 2x2 +5x – 8</a:t>
            </a:r>
          </a:p>
          <a:p>
            <a:pPr marL="0" indent="0">
              <a:buNone/>
            </a:pPr>
            <a:r>
              <a:rPr lang="en-US" sz="2600"/>
              <a:t>2. H(</a:t>
            </a:r>
            <a:r>
              <a:rPr lang="en-US" sz="2600" err="1"/>
              <a:t>x,y</a:t>
            </a:r>
            <a:r>
              <a:rPr lang="en-US" sz="2600"/>
              <a:t>) = 3x – y +</a:t>
            </a:r>
            <a:r>
              <a:rPr lang="en-US" sz="2600" err="1"/>
              <a:t>xy</a:t>
            </a:r>
            <a:endParaRPr lang="en-ID" sz="2600"/>
          </a:p>
        </p:txBody>
      </p:sp>
    </p:spTree>
    <p:extLst>
      <p:ext uri="{BB962C8B-B14F-4D97-AF65-F5344CB8AC3E}">
        <p14:creationId xmlns:p14="http://schemas.microsoft.com/office/powerpoint/2010/main" val="200181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16929-C141-4C75-A335-A6375847EA11}"/>
              </a:ext>
            </a:extLst>
          </p:cNvPr>
          <p:cNvSpPr>
            <a:spLocks noGrp="1"/>
          </p:cNvSpPr>
          <p:nvPr>
            <p:ph type="title"/>
          </p:nvPr>
        </p:nvSpPr>
        <p:spPr>
          <a:xfrm>
            <a:off x="1171074" y="1396686"/>
            <a:ext cx="3240506" cy="4064628"/>
          </a:xfrm>
        </p:spPr>
        <p:txBody>
          <a:bodyPr>
            <a:normAutofit/>
          </a:bodyPr>
          <a:lstStyle/>
          <a:p>
            <a:r>
              <a:rPr lang="en-US">
                <a:solidFill>
                  <a:srgbClr val="FFFFFF"/>
                </a:solidFill>
              </a:rPr>
              <a:t>Fungsi</a:t>
            </a:r>
            <a:endParaRPr lang="en-ID">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B4E273-1757-45FD-A5ED-0239283C9624}"/>
              </a:ext>
            </a:extLst>
          </p:cNvPr>
          <p:cNvSpPr>
            <a:spLocks noGrp="1"/>
          </p:cNvSpPr>
          <p:nvPr>
            <p:ph idx="1"/>
          </p:nvPr>
        </p:nvSpPr>
        <p:spPr>
          <a:xfrm>
            <a:off x="5370153" y="1526033"/>
            <a:ext cx="5536397" cy="3935281"/>
          </a:xfrm>
        </p:spPr>
        <p:txBody>
          <a:bodyPr>
            <a:normAutofit/>
          </a:bodyPr>
          <a:lstStyle/>
          <a:p>
            <a:pPr marL="0" indent="0">
              <a:buNone/>
            </a:pPr>
            <a:r>
              <a:rPr lang="en-US" dirty="0"/>
              <a:t>Pada </a:t>
            </a:r>
            <a:r>
              <a:rPr lang="en-US" dirty="0" err="1"/>
              <a:t>kedua</a:t>
            </a:r>
            <a:r>
              <a:rPr lang="en-US" dirty="0"/>
              <a:t> </a:t>
            </a:r>
            <a:r>
              <a:rPr lang="en-US" dirty="0" err="1"/>
              <a:t>contoh</a:t>
            </a:r>
            <a:r>
              <a:rPr lang="en-US" dirty="0"/>
              <a:t>, </a:t>
            </a:r>
            <a:r>
              <a:rPr lang="en-US" dirty="0" err="1"/>
              <a:t>nilai</a:t>
            </a:r>
            <a:r>
              <a:rPr lang="en-US" dirty="0"/>
              <a:t> </a:t>
            </a:r>
            <a:r>
              <a:rPr lang="en-US" dirty="0" err="1"/>
              <a:t>fungsi</a:t>
            </a:r>
            <a:r>
              <a:rPr lang="en-US" dirty="0"/>
              <a:t> </a:t>
            </a:r>
            <a:r>
              <a:rPr lang="en-US" dirty="0" err="1"/>
              <a:t>bergantung</a:t>
            </a:r>
            <a:r>
              <a:rPr lang="en-US" dirty="0"/>
              <a:t> pada </a:t>
            </a:r>
            <a:r>
              <a:rPr lang="en-US" dirty="0" err="1"/>
              <a:t>nilai</a:t>
            </a:r>
            <a:r>
              <a:rPr lang="en-US" dirty="0"/>
              <a:t> </a:t>
            </a:r>
            <a:r>
              <a:rPr lang="en-US" dirty="0" err="1"/>
              <a:t>masukkannya</a:t>
            </a:r>
            <a:r>
              <a:rPr lang="en-US" dirty="0"/>
              <a:t> :</a:t>
            </a:r>
          </a:p>
          <a:p>
            <a:pPr marL="0" indent="0">
              <a:buNone/>
            </a:pPr>
            <a:r>
              <a:rPr lang="en-US" dirty="0"/>
              <a:t>1. X = 2, F(x) = 2. 4 +4.2  -8 = 10</a:t>
            </a:r>
          </a:p>
          <a:p>
            <a:pPr marL="0" indent="0">
              <a:buNone/>
            </a:pPr>
            <a:r>
              <a:rPr lang="en-US" dirty="0"/>
              <a:t>2. X = 1, y= 2, </a:t>
            </a:r>
            <a:r>
              <a:rPr lang="en-US" dirty="0" err="1"/>
              <a:t>maka</a:t>
            </a:r>
            <a:r>
              <a:rPr lang="en-US" dirty="0"/>
              <a:t> H(1,2) = 3.1 – 2+1.3 = 3</a:t>
            </a:r>
            <a:endParaRPr lang="en-ID" dirty="0"/>
          </a:p>
        </p:txBody>
      </p:sp>
    </p:spTree>
    <p:extLst>
      <p:ext uri="{BB962C8B-B14F-4D97-AF65-F5344CB8AC3E}">
        <p14:creationId xmlns:p14="http://schemas.microsoft.com/office/powerpoint/2010/main" val="2230458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723</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Fungsi</vt:lpstr>
      <vt:lpstr>Konten</vt:lpstr>
      <vt:lpstr>Variabel Lokal dan Global</vt:lpstr>
      <vt:lpstr>Variabel Global dengan Python</vt:lpstr>
      <vt:lpstr>Variabel Lokal dengan Python</vt:lpstr>
      <vt:lpstr>Lingkup variabel Lokal dan Global</vt:lpstr>
      <vt:lpstr>Menggunakan variabel global di dalam lingkup lokal</vt:lpstr>
      <vt:lpstr>Apa itu fungsi?</vt:lpstr>
      <vt:lpstr>Fungsi</vt:lpstr>
      <vt:lpstr>Pendefinisian Fungsi pada Python</vt:lpstr>
      <vt:lpstr>Pendefinisian Fungsi pada Python</vt:lpstr>
      <vt:lpstr>Fungsi Mengembalikan Nilai</vt:lpstr>
      <vt:lpstr>Fungsi Mengembalikan Nilai</vt:lpstr>
      <vt:lpstr>Contoh</vt:lpstr>
      <vt:lpstr>Tugas 5</vt:lpstr>
      <vt:lpstr>Terima Kasih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Fungsi</dc:title>
  <dc:creator>Mochammad Riansyah</dc:creator>
  <cp:lastModifiedBy>Mochammad Riansyah</cp:lastModifiedBy>
  <cp:revision>22</cp:revision>
  <dcterms:created xsi:type="dcterms:W3CDTF">2022-04-18T00:51:38Z</dcterms:created>
  <dcterms:modified xsi:type="dcterms:W3CDTF">2022-04-18T03:03:40Z</dcterms:modified>
</cp:coreProperties>
</file>