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5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1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C484C-0EFF-BD4C-5C1E-838B57F10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Latihan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1ED38-036F-B8A7-7995-081771F03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</a:rPr>
              <a:t>List</a:t>
            </a:r>
          </a:p>
          <a:p>
            <a:pPr algn="l"/>
            <a:r>
              <a:rPr lang="en-US" sz="2200">
                <a:solidFill>
                  <a:schemeClr val="tx2"/>
                </a:solidFill>
              </a:rPr>
              <a:t>Algoritma dan Pemrograman </a:t>
            </a:r>
            <a:endParaRPr lang="en-ID" sz="22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65324-FDF2-5B5E-5E65-E9BEFD256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75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1F47-EF34-856B-510F-7F8727BA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99F1-6DE6-8AF0-981B-AA618567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dari</a:t>
            </a:r>
            <a:r>
              <a:rPr lang="en-US" dirty="0"/>
              <a:t> masing-masing </a:t>
            </a:r>
            <a:r>
              <a:rPr lang="en-US" dirty="0" err="1"/>
              <a:t>persoalan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IDE python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computer </a:t>
            </a:r>
            <a:r>
              <a:rPr lang="en-US" dirty="0" err="1"/>
              <a:t>anda</a:t>
            </a:r>
            <a:r>
              <a:rPr lang="en-US" dirty="0"/>
              <a:t> (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</a:t>
            </a:r>
          </a:p>
          <a:p>
            <a:r>
              <a:rPr lang="en-US" dirty="0" err="1"/>
              <a:t>Tulislah</a:t>
            </a:r>
            <a:r>
              <a:rPr lang="en-US" dirty="0"/>
              <a:t> program dan </a:t>
            </a:r>
            <a:r>
              <a:rPr lang="en-US" dirty="0" err="1"/>
              <a:t>jalankan</a:t>
            </a:r>
            <a:r>
              <a:rPr lang="en-US" dirty="0"/>
              <a:t> program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rangkum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Latihan </a:t>
            </a:r>
            <a:r>
              <a:rPr lang="en-US" dirty="0" err="1"/>
              <a:t>anda</a:t>
            </a:r>
            <a:r>
              <a:rPr lang="en-US" dirty="0"/>
              <a:t> pada file .pdf,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program dan </a:t>
            </a:r>
            <a:r>
              <a:rPr lang="en-US" dirty="0" err="1"/>
              <a:t>hasil</a:t>
            </a:r>
            <a:r>
              <a:rPr lang="en-US" dirty="0"/>
              <a:t> screen shot output program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kumpulkan</a:t>
            </a:r>
            <a:r>
              <a:rPr lang="en-US" dirty="0"/>
              <a:t> pada link e-learning yang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465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DB13-FAF7-E0E6-8EE9-3ACE8A4C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A36B-BABB-AFC9-C658-8FDD738DC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Buat </a:t>
            </a:r>
            <a:r>
              <a:rPr lang="en-ID" dirty="0" err="1"/>
              <a:t>sebuah</a:t>
            </a:r>
            <a:r>
              <a:rPr lang="en-ID" dirty="0"/>
              <a:t> list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hobi</a:t>
            </a:r>
            <a:endParaRPr lang="en-ID" dirty="0"/>
          </a:p>
          <a:p>
            <a:r>
              <a:rPr lang="en-ID" dirty="0"/>
              <a:t>Isi list </a:t>
            </a:r>
            <a:r>
              <a:rPr lang="en-ID" dirty="0" err="1"/>
              <a:t>sebanyak</a:t>
            </a:r>
            <a:r>
              <a:rPr lang="en-ID" dirty="0"/>
              <a:t> 10</a:t>
            </a:r>
          </a:p>
          <a:p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list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nomer</a:t>
            </a:r>
            <a:r>
              <a:rPr lang="en-ID" dirty="0"/>
              <a:t> 3-5</a:t>
            </a:r>
          </a:p>
          <a:p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hobi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perulangan</a:t>
            </a:r>
            <a:endParaRPr lang="en-ID" dirty="0"/>
          </a:p>
          <a:p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9439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21DF-16B2-14B3-DFEB-F003670D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0"/>
            <a:ext cx="1187394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Latihan 2 </a:t>
            </a:r>
            <a:br>
              <a:rPr lang="en-US" dirty="0"/>
            </a:b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program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6CDE-479E-3406-CC5D-4C55EB04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464365"/>
            <a:ext cx="10515600" cy="5393635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1800" dirty="0" err="1"/>
              <a:t>Inputkan</a:t>
            </a:r>
            <a:r>
              <a:rPr lang="en-ID" sz="1800" dirty="0"/>
              <a:t> </a:t>
            </a:r>
            <a:r>
              <a:rPr lang="en-ID" sz="1800" dirty="0" err="1"/>
              <a:t>hobi</a:t>
            </a:r>
            <a:r>
              <a:rPr lang="en-ID" sz="1800" dirty="0"/>
              <a:t> yang ke-0: </a:t>
            </a:r>
            <a:r>
              <a:rPr lang="en-ID" sz="1800" dirty="0" err="1"/>
              <a:t>Membaca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Mau </a:t>
            </a:r>
            <a:r>
              <a:rPr lang="en-ID" sz="1800" dirty="0" err="1"/>
              <a:t>isi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? (y/t): y</a:t>
            </a:r>
          </a:p>
          <a:p>
            <a:pPr marL="0" indent="0">
              <a:buNone/>
            </a:pPr>
            <a:r>
              <a:rPr lang="en-ID" sz="1800" dirty="0" err="1"/>
              <a:t>Inputkan</a:t>
            </a:r>
            <a:r>
              <a:rPr lang="en-ID" sz="1800" dirty="0"/>
              <a:t> </a:t>
            </a:r>
            <a:r>
              <a:rPr lang="en-ID" sz="1800" dirty="0" err="1"/>
              <a:t>hobi</a:t>
            </a:r>
            <a:r>
              <a:rPr lang="en-ID" sz="1800" dirty="0"/>
              <a:t> yang ke-1: </a:t>
            </a:r>
            <a:r>
              <a:rPr lang="en-ID" sz="1800" dirty="0" err="1"/>
              <a:t>Menulis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Mau </a:t>
            </a:r>
            <a:r>
              <a:rPr lang="en-ID" sz="1800" dirty="0" err="1"/>
              <a:t>isi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? (y/t): y</a:t>
            </a:r>
          </a:p>
          <a:p>
            <a:pPr marL="0" indent="0">
              <a:buNone/>
            </a:pPr>
            <a:r>
              <a:rPr lang="en-ID" sz="1800" dirty="0" err="1"/>
              <a:t>Inputkan</a:t>
            </a:r>
            <a:r>
              <a:rPr lang="en-ID" sz="1800" dirty="0"/>
              <a:t> </a:t>
            </a:r>
            <a:r>
              <a:rPr lang="en-ID" sz="1800" dirty="0" err="1"/>
              <a:t>hobi</a:t>
            </a:r>
            <a:r>
              <a:rPr lang="en-ID" sz="1800" dirty="0"/>
              <a:t> yang ke-2: Main Game</a:t>
            </a:r>
          </a:p>
          <a:p>
            <a:pPr marL="0" indent="0">
              <a:buNone/>
            </a:pPr>
            <a:r>
              <a:rPr lang="en-ID" sz="1800" dirty="0"/>
              <a:t>Mau </a:t>
            </a:r>
            <a:r>
              <a:rPr lang="en-ID" sz="1800" dirty="0" err="1"/>
              <a:t>isi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? (y/t): y</a:t>
            </a:r>
          </a:p>
          <a:p>
            <a:pPr marL="0" indent="0">
              <a:buNone/>
            </a:pPr>
            <a:r>
              <a:rPr lang="en-ID" sz="1800" dirty="0" err="1"/>
              <a:t>Inputkan</a:t>
            </a:r>
            <a:r>
              <a:rPr lang="en-ID" sz="1800" dirty="0"/>
              <a:t> </a:t>
            </a:r>
            <a:r>
              <a:rPr lang="en-ID" sz="1800" dirty="0" err="1"/>
              <a:t>hobi</a:t>
            </a:r>
            <a:r>
              <a:rPr lang="en-ID" sz="1800" dirty="0"/>
              <a:t> yang ke-3: </a:t>
            </a:r>
            <a:r>
              <a:rPr lang="en-ID" sz="1800" dirty="0" err="1"/>
              <a:t>Ngoding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Mau </a:t>
            </a:r>
            <a:r>
              <a:rPr lang="en-ID" sz="1800" dirty="0" err="1"/>
              <a:t>isi</a:t>
            </a:r>
            <a:r>
              <a:rPr lang="en-ID" sz="1800" dirty="0"/>
              <a:t> </a:t>
            </a:r>
            <a:r>
              <a:rPr lang="en-ID" sz="1800" dirty="0" err="1"/>
              <a:t>lagi</a:t>
            </a:r>
            <a:r>
              <a:rPr lang="en-ID" sz="1800" dirty="0"/>
              <a:t>? (y/t): t</a:t>
            </a:r>
          </a:p>
          <a:p>
            <a:pPr marL="0" indent="0">
              <a:buNone/>
            </a:pPr>
            <a:r>
              <a:rPr lang="en-ID" sz="1800" dirty="0"/>
              <a:t>==========</a:t>
            </a:r>
          </a:p>
          <a:p>
            <a:pPr marL="0" indent="0">
              <a:buNone/>
            </a:pPr>
            <a:r>
              <a:rPr lang="en-ID" sz="1800" dirty="0" err="1"/>
              <a:t>Kamu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4 </a:t>
            </a:r>
            <a:r>
              <a:rPr lang="en-ID" sz="1800" dirty="0" err="1"/>
              <a:t>hobi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- </a:t>
            </a:r>
            <a:r>
              <a:rPr lang="en-ID" sz="1800" dirty="0" err="1"/>
              <a:t>Membaca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- </a:t>
            </a:r>
            <a:r>
              <a:rPr lang="en-ID" sz="1800" dirty="0" err="1"/>
              <a:t>Menulis</a:t>
            </a:r>
            <a:endParaRPr lang="en-ID" sz="1800" dirty="0"/>
          </a:p>
          <a:p>
            <a:pPr marL="0" indent="0">
              <a:buNone/>
            </a:pPr>
            <a:r>
              <a:rPr lang="en-ID" sz="1800" dirty="0"/>
              <a:t>- Main Game</a:t>
            </a:r>
          </a:p>
          <a:p>
            <a:pPr marL="0" indent="0">
              <a:buNone/>
            </a:pPr>
            <a:r>
              <a:rPr lang="en-ID" sz="1800" dirty="0"/>
              <a:t>- </a:t>
            </a:r>
            <a:r>
              <a:rPr lang="en-ID" sz="1800" dirty="0" err="1"/>
              <a:t>Ngoding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173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5DC4-D2D4-1701-F255-DBAA170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72D7-6800-F6EC-E660-0C155D3A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Hapus</a:t>
            </a:r>
            <a:r>
              <a:rPr lang="en-ID" dirty="0"/>
              <a:t> string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list string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fi-FI" dirty="0"/>
              <a:t>list1 = ["Mike", "", "Emma", "Kelly", "", "Brad"]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009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E839-FD66-FC80-63EC-0C085713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2491-EC5F-1709-0B58-18D747B9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Tambahkan</a:t>
            </a:r>
            <a:r>
              <a:rPr lang="en-ID" dirty="0"/>
              <a:t> item 7000 </a:t>
            </a:r>
            <a:r>
              <a:rPr lang="en-ID" dirty="0" err="1"/>
              <a:t>setelah</a:t>
            </a:r>
            <a:r>
              <a:rPr lang="en-ID" dirty="0"/>
              <a:t> 6000 di List Python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da-DK" dirty="0"/>
              <a:t>list1 = [10, 20, [300, 400, [5000, 6000], 500], 30, 40] 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/>
              <a:t>[10, 20, [300, 400, [5000, 6000, 7000], 500], 30, 40] </a:t>
            </a:r>
          </a:p>
        </p:txBody>
      </p:sp>
    </p:spTree>
    <p:extLst>
      <p:ext uri="{BB962C8B-B14F-4D97-AF65-F5344CB8AC3E}">
        <p14:creationId xmlns:p14="http://schemas.microsoft.com/office/powerpoint/2010/main" val="254419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6476-2C4F-3769-C248-3028307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9171F-6699-0D11-DD36-F28ECF5E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list,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20 </a:t>
            </a:r>
            <a:r>
              <a:rPr lang="en-ID" dirty="0" err="1"/>
              <a:t>dari</a:t>
            </a:r>
            <a:r>
              <a:rPr lang="en-ID" dirty="0"/>
              <a:t> list, dan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gantilah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200.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kejadian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di update.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da-DK" dirty="0"/>
              <a:t>list1 = [5, 10, 15, 20, 25, 50, 20]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589993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2F3F0"/>
      </a:lt2>
      <a:accent1>
        <a:srgbClr val="5B20D7"/>
      </a:accent1>
      <a:accent2>
        <a:srgbClr val="2D3EE7"/>
      </a:accent2>
      <a:accent3>
        <a:srgbClr val="B529E7"/>
      </a:accent3>
      <a:accent4>
        <a:srgbClr val="4CC315"/>
      </a:accent4>
      <a:accent5>
        <a:srgbClr val="23C633"/>
      </a:accent5>
      <a:accent6>
        <a:srgbClr val="16C771"/>
      </a:accent6>
      <a:hlink>
        <a:srgbClr val="779732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Latihan</vt:lpstr>
      <vt:lpstr>Penjelasan Latihan</vt:lpstr>
      <vt:lpstr>Latihan 1</vt:lpstr>
      <vt:lpstr>Latihan 2  buat lah tampilan program seperti berikut ini</vt:lpstr>
      <vt:lpstr>Latihan 3</vt:lpstr>
      <vt:lpstr>Latihan 4</vt:lpstr>
      <vt:lpstr>Latihan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</dc:title>
  <dc:creator>Moch. Iskandar Riansyah</dc:creator>
  <cp:lastModifiedBy>Moch. Iskandar Riansyah</cp:lastModifiedBy>
  <cp:revision>5</cp:revision>
  <dcterms:created xsi:type="dcterms:W3CDTF">2022-05-29T22:56:36Z</dcterms:created>
  <dcterms:modified xsi:type="dcterms:W3CDTF">2022-05-29T23:11:08Z</dcterms:modified>
</cp:coreProperties>
</file>