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9ba22c21_4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f9ba22c21_4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f9ba22c21_4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f9ba22c21_4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f9ba22c2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f9ba22c2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f9ba22c2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f9ba22c2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f9ba22c21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f9ba22c21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f9ba22c21_4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f9ba22c21_4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9ba22c21_4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f9ba22c21_4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f9ba22c21_4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f9ba22c21_4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f9ba22c21_4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f9ba22c21_4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f9ba22c21_4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f9ba22c21_4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fc6109e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fc6109e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uhammadLuthfi2003/sistem-atm-simp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06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Queue dalam Transaksi ATM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2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Tugas Besar Prak. Struktur Data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961950" y="3657825"/>
            <a:ext cx="7491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Muhammad Luthfi Azzahra Rammadhani 	(21/478530/SV/19332)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Hafizh Favian Setiadhy Pramana 		           (21/477120/SV/19149)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Muhammad Naufal Rosyad 			(21/482956/SV/20025)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User dan Cek Saldo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Cek Saldo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akan menampilkan total saldo yang dimiliki oleh user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User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akan menampilkan data user yang ada pada sistem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375" y="901000"/>
            <a:ext cx="4647624" cy="231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575" y="3211192"/>
            <a:ext cx="4952426" cy="1871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Kuota Transaksi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Sistem akan menampilkan queue yang sedang dijalankan oleh sistem</a:t>
            </a:r>
            <a:endParaRPr sz="1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350" y="2571750"/>
            <a:ext cx="6013302" cy="23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0" y="1878450"/>
            <a:ext cx="9144000" cy="13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Demonstrasi</a:t>
            </a:r>
            <a:endParaRPr sz="5000"/>
          </a:p>
        </p:txBody>
      </p:sp>
      <p:sp>
        <p:nvSpPr>
          <p:cNvPr id="132" name="Google Shape;132;p24"/>
          <p:cNvSpPr txBox="1"/>
          <p:nvPr/>
        </p:nvSpPr>
        <p:spPr>
          <a:xfrm>
            <a:off x="1452450" y="3522200"/>
            <a:ext cx="6239100" cy="4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 Github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https://github.com/MuhammadLuthfi2003/sistem-atm-simple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Transaksi ATM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2286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Suatu ATM dapat melakukan transaksi. Setiap melakukan transaksi, akan dikenai </a:t>
            </a:r>
            <a:r>
              <a:rPr i="1" lang="en"/>
              <a:t>cooldown</a:t>
            </a:r>
            <a:r>
              <a:rPr lang="en"/>
              <a:t> selama 2 menit dan jika dilakukan terus-menerus hingga tiga kali akan ditolak oleh sistem karena ATM masih dalam proses penyelesaian transaksi. </a:t>
            </a:r>
            <a:endParaRPr/>
          </a:p>
          <a:p>
            <a:pPr indent="2286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Proses queue terjadi saat user memasukkan perintah fungsi, kemudian sistem  akan memasukkan transaksi ke dalam queue. Total queue yang dapat ditampung sistem sebesar 3 transaksi.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909575" y="1162175"/>
            <a:ext cx="36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: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572000" y="1162175"/>
            <a:ext cx="36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Cek Saldo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Tambah Saldo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Tarik Tunai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User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Kuota Transaksi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Pengguna baru akan memasukkan username, password pin, dan saldo awal ke dalam sistem. Kemudian sistem akan membuatkan nomor rekening secara random.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Data pengguna baru akan dimasukkan dalam data pengguna sistem sehingga user bisa melakukan login.</a:t>
            </a:r>
            <a:endParaRPr sz="15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525" y="698800"/>
            <a:ext cx="4377774" cy="4091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User perlu memasukkan username dan pin lalu akan dicek oleh sistem apakah sudah sesuai dengan data pada sistem.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Kemudian jika sudah sesuai, akan menampilkan menu selanjutnya.</a:t>
            </a:r>
            <a:endParaRPr sz="15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72001" cy="26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Utama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Setelah user login, sistem akan menampilkan menu utama untuk melakukan transaksi</a:t>
            </a:r>
            <a:endParaRPr sz="1500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575" y="661263"/>
            <a:ext cx="411573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42603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Sistem meminta nomor rekening yang dituju dan nominal jumlah uang yang akan ditransfer.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Sistem akan menampilkan konfirmasi transfer kemudian menyuruh user untuk memilih lanjut atau batal.</a:t>
            </a:r>
            <a:endParaRPr sz="15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50" y="445025"/>
            <a:ext cx="2403661" cy="43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Tarik Tunai dan Tambah Saldo</a:t>
            </a:r>
            <a:endParaRPr/>
          </a:p>
          <a:p>
            <a:pPr indent="-323850" lvl="0" marL="3429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Tambah Saldo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meminta nominal jumlah uang yang ingin ditambahkan. </a:t>
            </a:r>
            <a:endParaRPr sz="1500"/>
          </a:p>
          <a:p>
            <a:pPr indent="-323850" lvl="0" marL="3429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Tarik Tunai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meminta nominal jumlah uang yang ingin diambil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User bisa membatalkan transaksi dengan memasukkan angka nol (0)</a:t>
            </a:r>
            <a:endParaRPr sz="15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100" y="436687"/>
            <a:ext cx="4943601" cy="4270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ATM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Tarik Tunai dan Tambah Saldo</a:t>
            </a:r>
            <a:endParaRPr/>
          </a:p>
          <a:p>
            <a:pPr indent="-323850" lvl="0" marL="3429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Tambah Saldo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meminta nominal jumlah uang yang ingin ditambahkan. </a:t>
            </a:r>
            <a:endParaRPr sz="1500"/>
          </a:p>
          <a:p>
            <a:pPr indent="-323850" lvl="0" marL="3429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Tarik Tunai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Sistem meminta nominal jumlah uang yang ingin diambil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User bisa membatalkan transaksi dengan memasukkan angka nol (0)</a:t>
            </a:r>
            <a:endParaRPr sz="15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00" y="532875"/>
            <a:ext cx="4872376" cy="407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