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88" r:id="rId2"/>
    <p:sldId id="273" r:id="rId3"/>
    <p:sldId id="286" r:id="rId4"/>
    <p:sldId id="287" r:id="rId5"/>
    <p:sldId id="274" r:id="rId6"/>
    <p:sldId id="275" r:id="rId7"/>
    <p:sldId id="282" r:id="rId8"/>
    <p:sldId id="277" r:id="rId9"/>
    <p:sldId id="284" r:id="rId10"/>
    <p:sldId id="279" r:id="rId11"/>
    <p:sldId id="280" r:id="rId12"/>
    <p:sldId id="276" r:id="rId13"/>
    <p:sldId id="28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E03E6-BA50-40D7-8703-653CA2FA60DB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C181A-A8F8-43F6-8851-08F760BFF9D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aseline="0" dirty="0" smtClean="0"/>
            <a:t>THANK YOU</a:t>
          </a:r>
          <a:endParaRPr lang="en-US" dirty="0"/>
        </a:p>
      </dgm:t>
    </dgm:pt>
    <dgm:pt modelId="{3B80CFC6-6185-43C5-9A08-83291B4B5598}" type="sibTrans" cxnId="{8C70F02D-A988-4DD0-BD86-AB698A78D88B}">
      <dgm:prSet/>
      <dgm:spPr/>
      <dgm:t>
        <a:bodyPr/>
        <a:lstStyle/>
        <a:p>
          <a:endParaRPr lang="en-US"/>
        </a:p>
      </dgm:t>
    </dgm:pt>
    <dgm:pt modelId="{6E176430-B2F1-4AE4-9E26-FCFDD20DC698}" type="parTrans" cxnId="{8C70F02D-A988-4DD0-BD86-AB698A78D88B}">
      <dgm:prSet/>
      <dgm:spPr/>
      <dgm:t>
        <a:bodyPr/>
        <a:lstStyle/>
        <a:p>
          <a:endParaRPr lang="en-US"/>
        </a:p>
      </dgm:t>
    </dgm:pt>
    <dgm:pt modelId="{40A91E75-65DE-4AB3-AFD3-0719E61CC009}" type="pres">
      <dgm:prSet presAssocID="{370E03E6-BA50-40D7-8703-653CA2FA60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683012-149D-4111-B465-FD08B6E3181E}" type="pres">
      <dgm:prSet presAssocID="{370E03E6-BA50-40D7-8703-653CA2FA60DB}" presName="fgShape" presStyleLbl="fgShp" presStyleIdx="0" presStyleCnt="1" custScaleX="84249" custLinFactNeighborX="420" custLinFactNeighborY="603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74D8E42D-5E55-4B08-A743-C051C63DA077}" type="pres">
      <dgm:prSet presAssocID="{370E03E6-BA50-40D7-8703-653CA2FA60DB}" presName="linComp" presStyleCnt="0"/>
      <dgm:spPr/>
    </dgm:pt>
    <dgm:pt modelId="{1AB1451B-9FC4-4FFC-B361-033B75D04BBE}" type="pres">
      <dgm:prSet presAssocID="{4E1C181A-A8F8-43F6-8851-08F760BFF9D6}" presName="compNode" presStyleCnt="0"/>
      <dgm:spPr/>
    </dgm:pt>
    <dgm:pt modelId="{D5DF5298-4C10-4C75-AB4B-2D92B12FFF8C}" type="pres">
      <dgm:prSet presAssocID="{4E1C181A-A8F8-43F6-8851-08F760BFF9D6}" presName="bkgdShape" presStyleLbl="node1" presStyleIdx="0" presStyleCnt="1" custLinFactNeighborX="137"/>
      <dgm:spPr/>
      <dgm:t>
        <a:bodyPr/>
        <a:lstStyle/>
        <a:p>
          <a:endParaRPr lang="en-US"/>
        </a:p>
      </dgm:t>
    </dgm:pt>
    <dgm:pt modelId="{76A32F8F-C5FD-4C2B-A5E6-6587C0D1FC5D}" type="pres">
      <dgm:prSet presAssocID="{4E1C181A-A8F8-43F6-8851-08F760BFF9D6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9D633-D4ED-44AA-BCA7-AF07B5C62124}" type="pres">
      <dgm:prSet presAssocID="{4E1C181A-A8F8-43F6-8851-08F760BFF9D6}" presName="invisiNode" presStyleLbl="node1" presStyleIdx="0" presStyleCnt="1"/>
      <dgm:spPr/>
    </dgm:pt>
    <dgm:pt modelId="{1EF730EB-06DF-47D4-B036-11CEE2DB8398}" type="pres">
      <dgm:prSet presAssocID="{4E1C181A-A8F8-43F6-8851-08F760BFF9D6}" presName="imagNode" presStyleLbl="fgImgPlace1" presStyleIdx="0" presStyleCnt="1"/>
      <dgm:spPr/>
    </dgm:pt>
  </dgm:ptLst>
  <dgm:cxnLst>
    <dgm:cxn modelId="{8DA242C6-8F7E-4FED-9FDF-E8EF9DEBC19F}" type="presOf" srcId="{370E03E6-BA50-40D7-8703-653CA2FA60DB}" destId="{40A91E75-65DE-4AB3-AFD3-0719E61CC009}" srcOrd="0" destOrd="0" presId="urn:microsoft.com/office/officeart/2005/8/layout/hList7#1"/>
    <dgm:cxn modelId="{6F743AD1-7911-41FD-94D3-AA4D7ED0CD03}" type="presOf" srcId="{4E1C181A-A8F8-43F6-8851-08F760BFF9D6}" destId="{76A32F8F-C5FD-4C2B-A5E6-6587C0D1FC5D}" srcOrd="1" destOrd="0" presId="urn:microsoft.com/office/officeart/2005/8/layout/hList7#1"/>
    <dgm:cxn modelId="{8C70F02D-A988-4DD0-BD86-AB698A78D88B}" srcId="{370E03E6-BA50-40D7-8703-653CA2FA60DB}" destId="{4E1C181A-A8F8-43F6-8851-08F760BFF9D6}" srcOrd="0" destOrd="0" parTransId="{6E176430-B2F1-4AE4-9E26-FCFDD20DC698}" sibTransId="{3B80CFC6-6185-43C5-9A08-83291B4B5598}"/>
    <dgm:cxn modelId="{480369BB-24F2-457F-A0AB-9AF04DF6A7C0}" type="presOf" srcId="{4E1C181A-A8F8-43F6-8851-08F760BFF9D6}" destId="{D5DF5298-4C10-4C75-AB4B-2D92B12FFF8C}" srcOrd="0" destOrd="0" presId="urn:microsoft.com/office/officeart/2005/8/layout/hList7#1"/>
    <dgm:cxn modelId="{77B636EA-C965-431A-AC37-00AA50E199B5}" type="presParOf" srcId="{40A91E75-65DE-4AB3-AFD3-0719E61CC009}" destId="{8D683012-149D-4111-B465-FD08B6E3181E}" srcOrd="0" destOrd="0" presId="urn:microsoft.com/office/officeart/2005/8/layout/hList7#1"/>
    <dgm:cxn modelId="{9570BEBA-EF75-4156-8A98-306EC768814A}" type="presParOf" srcId="{40A91E75-65DE-4AB3-AFD3-0719E61CC009}" destId="{74D8E42D-5E55-4B08-A743-C051C63DA077}" srcOrd="1" destOrd="0" presId="urn:microsoft.com/office/officeart/2005/8/layout/hList7#1"/>
    <dgm:cxn modelId="{D80C22C0-81AB-45CD-85B3-6DBD6B477615}" type="presParOf" srcId="{74D8E42D-5E55-4B08-A743-C051C63DA077}" destId="{1AB1451B-9FC4-4FFC-B361-033B75D04BBE}" srcOrd="0" destOrd="0" presId="urn:microsoft.com/office/officeart/2005/8/layout/hList7#1"/>
    <dgm:cxn modelId="{3210CEE3-620D-4690-AF90-AFC3CE4F7A01}" type="presParOf" srcId="{1AB1451B-9FC4-4FFC-B361-033B75D04BBE}" destId="{D5DF5298-4C10-4C75-AB4B-2D92B12FFF8C}" srcOrd="0" destOrd="0" presId="urn:microsoft.com/office/officeart/2005/8/layout/hList7#1"/>
    <dgm:cxn modelId="{68E11184-0E4F-4617-B76C-24CFD605D7D7}" type="presParOf" srcId="{1AB1451B-9FC4-4FFC-B361-033B75D04BBE}" destId="{76A32F8F-C5FD-4C2B-A5E6-6587C0D1FC5D}" srcOrd="1" destOrd="0" presId="urn:microsoft.com/office/officeart/2005/8/layout/hList7#1"/>
    <dgm:cxn modelId="{320D46C6-04E5-402B-8DEC-606E89B94218}" type="presParOf" srcId="{1AB1451B-9FC4-4FFC-B361-033B75D04BBE}" destId="{51F9D633-D4ED-44AA-BCA7-AF07B5C62124}" srcOrd="2" destOrd="0" presId="urn:microsoft.com/office/officeart/2005/8/layout/hList7#1"/>
    <dgm:cxn modelId="{1FE41C4D-BE31-4E65-964B-377D42E8734F}" type="presParOf" srcId="{1AB1451B-9FC4-4FFC-B361-033B75D04BBE}" destId="{1EF730EB-06DF-47D4-B036-11CEE2DB8398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B19A26-D769-4EA0-B8DC-87B29D257705}" type="datetimeFigureOut">
              <a:rPr lang="en-US" smtClean="0"/>
              <a:pPr/>
              <a:t>7/2/2023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B36618-75E0-4185-A58B-6F61D5FC23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018" y="2244436"/>
            <a:ext cx="9775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QUIZ GAME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7165" y="1692323"/>
            <a:ext cx="6740024" cy="341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9743" y="1337480"/>
            <a:ext cx="7820167" cy="3684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7858" y="294837"/>
            <a:ext cx="7175568" cy="626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267" y="137654"/>
            <a:ext cx="8297837" cy="6113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62177691"/>
              </p:ext>
            </p:extLst>
          </p:nvPr>
        </p:nvGraphicFramePr>
        <p:xfrm>
          <a:off x="1223761" y="1364765"/>
          <a:ext cx="9639869" cy="4119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0902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98392" y="1413164"/>
            <a:ext cx="9442888" cy="4821381"/>
          </a:xfrm>
          <a:prstGeom prst="rect">
            <a:avLst/>
          </a:prstGeom>
        </p:spPr>
        <p:txBody>
          <a:bodyPr/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dirty="0" smtClean="0"/>
              <a:t>A quiz is a form of game or mind sport in which players attempt to answer questions correctly on one or several specific topics.</a:t>
            </a:r>
            <a:r>
              <a:rPr lang="en-US" sz="2400" spc="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spc="100" dirty="0" smtClean="0">
                <a:latin typeface="Arial" pitchFamily="34" charset="0"/>
                <a:cs typeface="Arial" pitchFamily="34" charset="0"/>
              </a:rPr>
              <a:t>  Quiz game is a collection of number of different                    types of quizzes like mathematics ,Islamic ,general knowledge and Computer science, etc.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spc="100" dirty="0" smtClean="0">
                <a:latin typeface="Arial" pitchFamily="34" charset="0"/>
                <a:cs typeface="Arial" pitchFamily="34" charset="0"/>
              </a:rPr>
              <a:t>A user can play all of the quiz and can attempt one.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spc="100" dirty="0" smtClean="0">
                <a:latin typeface="Arial" pitchFamily="34" charset="0"/>
                <a:cs typeface="Arial" pitchFamily="34" charset="0"/>
              </a:rPr>
              <a:t>There will be limited number of questions and for each correct answer user will get a credit score.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spc="100" dirty="0" smtClean="0">
                <a:latin typeface="Arial" pitchFamily="34" charset="0"/>
                <a:cs typeface="Arial" pitchFamily="34" charset="0"/>
              </a:rPr>
              <a:t>By playing quiz games user will come to know about his/her level and can learn additional knowledge.</a:t>
            </a:r>
          </a:p>
          <a:p>
            <a:pPr marL="182880" marR="0" lvl="0" indent="-182880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400" b="0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1666" y="47861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48269" y="1754283"/>
            <a:ext cx="9043876" cy="4197630"/>
          </a:xfrm>
          <a:prstGeom prst="rect">
            <a:avLst/>
          </a:prstGeom>
        </p:spPr>
        <p:txBody>
          <a:bodyPr/>
          <a:lstStyle/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dirty="0" smtClean="0"/>
              <a:t>Test and challenge players' knowledge across various subjects.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dirty="0" smtClean="0"/>
              <a:t>Make learning fun and enjoyable by turning it into a game.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dirty="0" smtClean="0"/>
              <a:t>Help you assess your own knowledge and identify areas for improvement.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dirty="0" smtClean="0"/>
              <a:t>Expand players' knowledge base through exposure to new information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r>
              <a:rPr lang="en-US" sz="2400" dirty="0" smtClean="0"/>
              <a:t>Provide an entertaining and educational platform for players of all ages.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</a:pPr>
            <a:endParaRPr kumimoji="0" lang="en-US" sz="2400" b="0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1666" y="71136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Purpose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7" y="2344189"/>
            <a:ext cx="8578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WORKING</a:t>
            </a:r>
            <a:endParaRPr lang="en-US" sz="8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6451" y="1475944"/>
            <a:ext cx="6277971" cy="371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087" y="1460310"/>
            <a:ext cx="6974006" cy="371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048" y="2671656"/>
            <a:ext cx="5753903" cy="1514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9427" y="1746913"/>
            <a:ext cx="6318913" cy="3780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140" y="1187355"/>
            <a:ext cx="6550926" cy="375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238</TotalTime>
  <Words>66</Words>
  <Application>Microsoft Office PowerPoint</Application>
  <PresentationFormat>Custom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System</dc:title>
  <dc:creator>shamim iqbal</dc:creator>
  <cp:lastModifiedBy>Mabroor</cp:lastModifiedBy>
  <cp:revision>61</cp:revision>
  <dcterms:created xsi:type="dcterms:W3CDTF">2017-04-17T04:12:23Z</dcterms:created>
  <dcterms:modified xsi:type="dcterms:W3CDTF">2023-07-01T20:22:03Z</dcterms:modified>
</cp:coreProperties>
</file>