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41" r:id="rId2"/>
  </p:sldMasterIdLst>
  <p:notesMasterIdLst>
    <p:notesMasterId r:id="rId10"/>
  </p:notesMasterIdLst>
  <p:handoutMasterIdLst>
    <p:handoutMasterId r:id="rId11"/>
  </p:handoutMasterIdLst>
  <p:sldIdLst>
    <p:sldId id="2368" r:id="rId3"/>
    <p:sldId id="2423" r:id="rId4"/>
    <p:sldId id="2422" r:id="rId5"/>
    <p:sldId id="2409" r:id="rId6"/>
    <p:sldId id="2449" r:id="rId7"/>
    <p:sldId id="2424" r:id="rId8"/>
    <p:sldId id="2450"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53BED3-0792-4205-8831-71557CD7DFDC}">
          <p14:sldIdLst>
            <p14:sldId id="2368"/>
            <p14:sldId id="2423"/>
            <p14:sldId id="2422"/>
            <p14:sldId id="2409"/>
            <p14:sldId id="2449"/>
            <p14:sldId id="2424"/>
            <p14:sldId id="2450"/>
          </p14:sldIdLst>
        </p14:section>
      </p14:sectionLst>
    </p:ext>
    <p:ext uri="{EFAFB233-063F-42B5-8137-9DF3F51BA10A}">
      <p15:sldGuideLst xmlns:p15="http://schemas.microsoft.com/office/powerpoint/2012/main">
        <p15:guide id="1" orient="horz" pos="4320">
          <p15:clr>
            <a:srgbClr val="A4A3A4"/>
          </p15:clr>
        </p15:guide>
        <p15:guide id="2" pos="76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34"/>
    <a:srgbClr val="000000"/>
    <a:srgbClr val="001E2A"/>
    <a:srgbClr val="003536"/>
    <a:srgbClr val="000C28"/>
    <a:srgbClr val="00292A"/>
    <a:srgbClr val="E7E6E6"/>
    <a:srgbClr val="FF00FF"/>
    <a:srgbClr val="DE650A"/>
    <a:srgbClr val="003D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5884" autoAdjust="0"/>
  </p:normalViewPr>
  <p:slideViewPr>
    <p:cSldViewPr snapToGrid="0" snapToObjects="1">
      <p:cViewPr varScale="1">
        <p:scale>
          <a:sx n="31" d="100"/>
          <a:sy n="31" d="100"/>
        </p:scale>
        <p:origin x="760" y="60"/>
      </p:cViewPr>
      <p:guideLst>
        <p:guide orient="horz" pos="4320"/>
        <p:guide pos="7678"/>
      </p:guideLst>
    </p:cSldViewPr>
  </p:slideViewPr>
  <p:notesTextViewPr>
    <p:cViewPr>
      <p:scale>
        <a:sx n="100" d="100"/>
        <a:sy n="100" d="100"/>
      </p:scale>
      <p:origin x="0" y="0"/>
    </p:cViewPr>
  </p:notesTextViewPr>
  <p:sorterViewPr>
    <p:cViewPr>
      <p:scale>
        <a:sx n="58" d="100"/>
        <a:sy n="58" d="100"/>
      </p:scale>
      <p:origin x="0" y="0"/>
    </p:cViewPr>
  </p:sorterViewPr>
  <p:notesViewPr>
    <p:cSldViewPr snapToGrid="0" snapToObjects="1" showGuides="1">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01A75-6058-4ED1-9CDF-85A64E676D7A}" type="doc">
      <dgm:prSet loTypeId="urn:microsoft.com/office/officeart/2005/8/layout/hProcess7" loCatId="process" qsTypeId="urn:microsoft.com/office/officeart/2005/8/quickstyle/simple1" qsCatId="simple" csTypeId="urn:microsoft.com/office/officeart/2005/8/colors/accent0_3" csCatId="mainScheme" phldr="1"/>
      <dgm:spPr/>
      <dgm:t>
        <a:bodyPr/>
        <a:lstStyle/>
        <a:p>
          <a:endParaRPr lang="en-US"/>
        </a:p>
      </dgm:t>
    </dgm:pt>
    <dgm:pt modelId="{5B4D7901-2704-4053-85E9-704884EEE595}">
      <dgm:prSet phldrT="[Text]" custT="1"/>
      <dgm:spPr/>
      <dgm:t>
        <a:bodyPr/>
        <a:lstStyle/>
        <a:p>
          <a:r>
            <a:rPr lang="en-US" sz="2800" dirty="0">
              <a:solidFill>
                <a:srgbClr val="00B0F0"/>
              </a:solidFill>
            </a:rPr>
            <a:t>Design &amp; Engineering</a:t>
          </a:r>
        </a:p>
      </dgm:t>
    </dgm:pt>
    <dgm:pt modelId="{449F1759-B529-4556-8B59-35262A00B222}" type="parTrans" cxnId="{8A8CA66D-2BA7-4FF5-AF64-2EFD9B18F379}">
      <dgm:prSet/>
      <dgm:spPr/>
      <dgm:t>
        <a:bodyPr/>
        <a:lstStyle/>
        <a:p>
          <a:endParaRPr lang="en-US"/>
        </a:p>
      </dgm:t>
    </dgm:pt>
    <dgm:pt modelId="{389EABF1-2C3C-492C-AE15-09AD8C2AAF04}" type="sibTrans" cxnId="{8A8CA66D-2BA7-4FF5-AF64-2EFD9B18F379}">
      <dgm:prSet/>
      <dgm:spPr/>
      <dgm:t>
        <a:bodyPr/>
        <a:lstStyle/>
        <a:p>
          <a:endParaRPr lang="en-US"/>
        </a:p>
      </dgm:t>
    </dgm:pt>
    <dgm:pt modelId="{DDE06CBF-3E87-4884-8740-A252FCCF059E}">
      <dgm:prSet phldrT="[Text]" custT="1"/>
      <dgm:spPr/>
      <dgm:t>
        <a:bodyPr/>
        <a:lstStyle/>
        <a:p>
          <a:r>
            <a:rPr lang="en-US" sz="2400" dirty="0"/>
            <a:t>- Offer Design</a:t>
          </a:r>
        </a:p>
      </dgm:t>
    </dgm:pt>
    <dgm:pt modelId="{C4A024F6-708F-4102-A4FA-1B82F4785E26}" type="parTrans" cxnId="{23616870-C9D8-4703-818A-98DD3AC51154}">
      <dgm:prSet/>
      <dgm:spPr/>
      <dgm:t>
        <a:bodyPr/>
        <a:lstStyle/>
        <a:p>
          <a:endParaRPr lang="en-US"/>
        </a:p>
      </dgm:t>
    </dgm:pt>
    <dgm:pt modelId="{5D4181E2-ECEF-4764-8DEF-7D3DDCF16C14}" type="sibTrans" cxnId="{23616870-C9D8-4703-818A-98DD3AC51154}">
      <dgm:prSet/>
      <dgm:spPr/>
      <dgm:t>
        <a:bodyPr/>
        <a:lstStyle/>
        <a:p>
          <a:endParaRPr lang="en-US"/>
        </a:p>
      </dgm:t>
    </dgm:pt>
    <dgm:pt modelId="{3F377C47-968E-480E-9C72-3567630B4E11}">
      <dgm:prSet phldrT="[Text]" custT="1"/>
      <dgm:spPr/>
      <dgm:t>
        <a:bodyPr/>
        <a:lstStyle/>
        <a:p>
          <a:r>
            <a:rPr lang="en-US" sz="2400" dirty="0"/>
            <a:t>- Sustainability Check</a:t>
          </a:r>
        </a:p>
        <a:p>
          <a:r>
            <a:rPr lang="en-US" sz="2400" dirty="0"/>
            <a:t>- Open Costing</a:t>
          </a:r>
        </a:p>
        <a:p>
          <a:r>
            <a:rPr lang="en-US" sz="2400" dirty="0"/>
            <a:t>- Product Engineering to make competitive price </a:t>
          </a:r>
        </a:p>
        <a:p>
          <a:r>
            <a:rPr lang="en-US" sz="2400" dirty="0"/>
            <a:t>- Alternative Materials source</a:t>
          </a:r>
        </a:p>
        <a:p>
          <a:endParaRPr lang="en-US" sz="2000" dirty="0"/>
        </a:p>
      </dgm:t>
    </dgm:pt>
    <dgm:pt modelId="{7550037A-BB78-41C2-9903-FE4E50EB85FE}" type="parTrans" cxnId="{CAFE79A2-2EF4-40CD-88BA-DE32B72078DC}">
      <dgm:prSet/>
      <dgm:spPr/>
      <dgm:t>
        <a:bodyPr/>
        <a:lstStyle/>
        <a:p>
          <a:endParaRPr lang="en-US"/>
        </a:p>
      </dgm:t>
    </dgm:pt>
    <dgm:pt modelId="{6627048B-CFAD-46A2-85A0-1B68FE473519}" type="sibTrans" cxnId="{CAFE79A2-2EF4-40CD-88BA-DE32B72078DC}">
      <dgm:prSet/>
      <dgm:spPr/>
      <dgm:t>
        <a:bodyPr/>
        <a:lstStyle/>
        <a:p>
          <a:endParaRPr lang="en-US"/>
        </a:p>
      </dgm:t>
    </dgm:pt>
    <dgm:pt modelId="{5898E018-483B-4DE1-844D-013D721D40AB}">
      <dgm:prSet phldrT="[Text]" custT="1"/>
      <dgm:spPr/>
      <dgm:t>
        <a:bodyPr/>
        <a:lstStyle/>
        <a:p>
          <a:r>
            <a:rPr lang="en-US" sz="2800" dirty="0">
              <a:solidFill>
                <a:srgbClr val="FFC000"/>
              </a:solidFill>
            </a:rPr>
            <a:t>Manufacturer Allocation</a:t>
          </a:r>
        </a:p>
      </dgm:t>
    </dgm:pt>
    <dgm:pt modelId="{6E4B80EA-74ED-4446-94AA-FA3ACA2ED869}" type="parTrans" cxnId="{F9C06ABF-AF23-46AA-9CF8-86191CA60F7C}">
      <dgm:prSet/>
      <dgm:spPr/>
      <dgm:t>
        <a:bodyPr/>
        <a:lstStyle/>
        <a:p>
          <a:endParaRPr lang="en-US"/>
        </a:p>
      </dgm:t>
    </dgm:pt>
    <dgm:pt modelId="{6E94C305-8D77-4605-93EE-6CFA04E25B6E}" type="sibTrans" cxnId="{F9C06ABF-AF23-46AA-9CF8-86191CA60F7C}">
      <dgm:prSet/>
      <dgm:spPr/>
      <dgm:t>
        <a:bodyPr/>
        <a:lstStyle/>
        <a:p>
          <a:endParaRPr lang="en-US"/>
        </a:p>
      </dgm:t>
    </dgm:pt>
    <dgm:pt modelId="{0325F540-0754-4CF5-BF21-0926C61067DF}">
      <dgm:prSet phldrT="[Text]" custT="1"/>
      <dgm:spPr/>
      <dgm:t>
        <a:bodyPr/>
        <a:lstStyle/>
        <a:p>
          <a:r>
            <a:rPr lang="en-US" sz="2400" dirty="0"/>
            <a:t>- Price Confirmation</a:t>
          </a:r>
        </a:p>
      </dgm:t>
    </dgm:pt>
    <dgm:pt modelId="{66AC600B-2E6F-49AD-A63E-E7E1F6214B81}" type="parTrans" cxnId="{9AF840AD-647E-4A50-A6A7-BC64C7FCF401}">
      <dgm:prSet/>
      <dgm:spPr/>
      <dgm:t>
        <a:bodyPr/>
        <a:lstStyle/>
        <a:p>
          <a:endParaRPr lang="en-US"/>
        </a:p>
      </dgm:t>
    </dgm:pt>
    <dgm:pt modelId="{131D1F16-C25C-47CD-8057-2F79FE42CFA4}" type="sibTrans" cxnId="{9AF840AD-647E-4A50-A6A7-BC64C7FCF401}">
      <dgm:prSet/>
      <dgm:spPr/>
      <dgm:t>
        <a:bodyPr/>
        <a:lstStyle/>
        <a:p>
          <a:endParaRPr lang="en-US"/>
        </a:p>
      </dgm:t>
    </dgm:pt>
    <dgm:pt modelId="{60D58D69-02F1-4321-903C-D218DFA66F2F}">
      <dgm:prSet phldrT="[Text]" custT="1"/>
      <dgm:spPr/>
      <dgm:t>
        <a:bodyPr/>
        <a:lstStyle/>
        <a:p>
          <a:r>
            <a:rPr lang="en-US" sz="2400" dirty="0"/>
            <a:t>- Production Space Booking</a:t>
          </a:r>
        </a:p>
      </dgm:t>
    </dgm:pt>
    <dgm:pt modelId="{F9AEB3F2-D2DF-4313-B265-A28A4E958307}" type="parTrans" cxnId="{10A4618A-BB61-4ABD-945C-5AAF1A9A2899}">
      <dgm:prSet/>
      <dgm:spPr/>
      <dgm:t>
        <a:bodyPr/>
        <a:lstStyle/>
        <a:p>
          <a:endParaRPr lang="en-US"/>
        </a:p>
      </dgm:t>
    </dgm:pt>
    <dgm:pt modelId="{C5345501-B890-45DD-9DBC-BDF02FB0EDD5}" type="sibTrans" cxnId="{10A4618A-BB61-4ABD-945C-5AAF1A9A2899}">
      <dgm:prSet/>
      <dgm:spPr/>
      <dgm:t>
        <a:bodyPr/>
        <a:lstStyle/>
        <a:p>
          <a:endParaRPr lang="en-US"/>
        </a:p>
      </dgm:t>
    </dgm:pt>
    <dgm:pt modelId="{D168CF59-6128-4B28-B738-2550F98AC40D}">
      <dgm:prSet phldrT="[Text]"/>
      <dgm:spPr/>
      <dgm:t>
        <a:bodyPr/>
        <a:lstStyle/>
        <a:p>
          <a:r>
            <a:rPr lang="en-US" dirty="0">
              <a:solidFill>
                <a:srgbClr val="92D050"/>
              </a:solidFill>
            </a:rPr>
            <a:t>Sample Submission</a:t>
          </a:r>
        </a:p>
      </dgm:t>
    </dgm:pt>
    <dgm:pt modelId="{83CDEF16-0CA6-4436-8F9C-D03B1D17ACDD}" type="parTrans" cxnId="{515FD6BB-FF9D-4DA8-82BC-DC62699FD348}">
      <dgm:prSet/>
      <dgm:spPr/>
      <dgm:t>
        <a:bodyPr/>
        <a:lstStyle/>
        <a:p>
          <a:endParaRPr lang="en-US"/>
        </a:p>
      </dgm:t>
    </dgm:pt>
    <dgm:pt modelId="{DCAC7874-B30D-4037-AA40-BAA9F4A1E2BF}" type="sibTrans" cxnId="{515FD6BB-FF9D-4DA8-82BC-DC62699FD348}">
      <dgm:prSet/>
      <dgm:spPr/>
      <dgm:t>
        <a:bodyPr/>
        <a:lstStyle/>
        <a:p>
          <a:endParaRPr lang="en-US"/>
        </a:p>
      </dgm:t>
    </dgm:pt>
    <dgm:pt modelId="{B0C2D61A-E7EC-4A75-8F83-81010E66C268}">
      <dgm:prSet phldrT="[Text]" custT="1"/>
      <dgm:spPr/>
      <dgm:t>
        <a:bodyPr/>
        <a:lstStyle/>
        <a:p>
          <a:r>
            <a:rPr lang="en-US" sz="2400" dirty="0"/>
            <a:t>- Proto Sample</a:t>
          </a:r>
        </a:p>
      </dgm:t>
    </dgm:pt>
    <dgm:pt modelId="{7B37032E-F337-46AA-A5B3-039A6BA22300}" type="parTrans" cxnId="{61284F2B-FCA3-476E-BC7B-25A2DBA71C1C}">
      <dgm:prSet/>
      <dgm:spPr/>
      <dgm:t>
        <a:bodyPr/>
        <a:lstStyle/>
        <a:p>
          <a:endParaRPr lang="en-US"/>
        </a:p>
      </dgm:t>
    </dgm:pt>
    <dgm:pt modelId="{5449AF88-BDE0-4AE9-BAF4-E774850516BF}" type="sibTrans" cxnId="{61284F2B-FCA3-476E-BC7B-25A2DBA71C1C}">
      <dgm:prSet/>
      <dgm:spPr/>
      <dgm:t>
        <a:bodyPr/>
        <a:lstStyle/>
        <a:p>
          <a:endParaRPr lang="en-US"/>
        </a:p>
      </dgm:t>
    </dgm:pt>
    <dgm:pt modelId="{4E5374EF-F766-4621-AD76-44A41B431E88}">
      <dgm:prSet phldrT="[Text]" custT="1"/>
      <dgm:spPr/>
      <dgm:t>
        <a:bodyPr/>
        <a:lstStyle/>
        <a:p>
          <a:r>
            <a:rPr lang="en-US" sz="2400" dirty="0"/>
            <a:t>- Sample Evaluation</a:t>
          </a:r>
        </a:p>
      </dgm:t>
    </dgm:pt>
    <dgm:pt modelId="{E8B40139-750C-490A-BC4B-94C9BDEF4A36}" type="parTrans" cxnId="{7F85D531-F195-42BF-83A0-30A45F13A8BF}">
      <dgm:prSet/>
      <dgm:spPr/>
      <dgm:t>
        <a:bodyPr/>
        <a:lstStyle/>
        <a:p>
          <a:endParaRPr lang="en-US"/>
        </a:p>
      </dgm:t>
    </dgm:pt>
    <dgm:pt modelId="{BC3894D4-7C77-49F6-BEAC-D234CDA1136C}" type="sibTrans" cxnId="{7F85D531-F195-42BF-83A0-30A45F13A8BF}">
      <dgm:prSet/>
      <dgm:spPr/>
      <dgm:t>
        <a:bodyPr/>
        <a:lstStyle/>
        <a:p>
          <a:endParaRPr lang="en-US"/>
        </a:p>
      </dgm:t>
    </dgm:pt>
    <dgm:pt modelId="{7B81C925-8AD9-4403-87B8-0E26F908D93F}">
      <dgm:prSet phldrT="[Text]" custT="1"/>
      <dgm:spPr/>
      <dgm:t>
        <a:bodyPr/>
        <a:lstStyle/>
        <a:p>
          <a:r>
            <a:rPr lang="en-US" sz="2000" dirty="0"/>
            <a:t>- PP Meeting</a:t>
          </a:r>
        </a:p>
      </dgm:t>
    </dgm:pt>
    <dgm:pt modelId="{F006D1E4-6F4E-45F0-AE71-4A0A95AB055B}" type="parTrans" cxnId="{9D7B1A48-9894-4E32-ABC3-16BC3D6A7339}">
      <dgm:prSet/>
      <dgm:spPr/>
      <dgm:t>
        <a:bodyPr/>
        <a:lstStyle/>
        <a:p>
          <a:endParaRPr lang="en-US"/>
        </a:p>
      </dgm:t>
    </dgm:pt>
    <dgm:pt modelId="{F81038D3-E4C2-433B-9BBB-F420FB904C79}" type="sibTrans" cxnId="{9D7B1A48-9894-4E32-ABC3-16BC3D6A7339}">
      <dgm:prSet/>
      <dgm:spPr/>
      <dgm:t>
        <a:bodyPr/>
        <a:lstStyle/>
        <a:p>
          <a:endParaRPr lang="en-US"/>
        </a:p>
      </dgm:t>
    </dgm:pt>
    <dgm:pt modelId="{642DD05F-AEE7-4485-8A52-7596FE90317F}">
      <dgm:prSet phldrT="[Text]"/>
      <dgm:spPr/>
      <dgm:t>
        <a:bodyPr/>
        <a:lstStyle/>
        <a:p>
          <a:r>
            <a:rPr lang="en-US" dirty="0">
              <a:solidFill>
                <a:srgbClr val="FFFF00"/>
              </a:solidFill>
            </a:rPr>
            <a:t>Merchandising</a:t>
          </a:r>
        </a:p>
      </dgm:t>
    </dgm:pt>
    <dgm:pt modelId="{53D2444C-1BD4-45FE-9C21-407E7C852AE1}" type="parTrans" cxnId="{089C2044-0A13-4779-8B2A-E980837E46DA}">
      <dgm:prSet/>
      <dgm:spPr/>
      <dgm:t>
        <a:bodyPr/>
        <a:lstStyle/>
        <a:p>
          <a:endParaRPr lang="en-US"/>
        </a:p>
      </dgm:t>
    </dgm:pt>
    <dgm:pt modelId="{E2FDC399-208F-4373-A035-3ED00B4891D2}" type="sibTrans" cxnId="{089C2044-0A13-4779-8B2A-E980837E46DA}">
      <dgm:prSet/>
      <dgm:spPr/>
      <dgm:t>
        <a:bodyPr/>
        <a:lstStyle/>
        <a:p>
          <a:endParaRPr lang="en-US"/>
        </a:p>
      </dgm:t>
    </dgm:pt>
    <dgm:pt modelId="{F98572BC-D373-41B7-BEBA-64DE2DD8F9BD}">
      <dgm:prSet phldrT="[Text]" custT="1"/>
      <dgm:spPr/>
      <dgm:t>
        <a:bodyPr/>
        <a:lstStyle/>
        <a:p>
          <a:r>
            <a:rPr lang="en-US" sz="2000" dirty="0"/>
            <a:t>- Day to day follow up</a:t>
          </a:r>
        </a:p>
        <a:p>
          <a:r>
            <a:rPr lang="en-US" sz="2000" dirty="0"/>
            <a:t>- Materials Quality and Color confirmation</a:t>
          </a:r>
        </a:p>
        <a:p>
          <a:r>
            <a:rPr lang="en-US" sz="2000" dirty="0"/>
            <a:t>- Testing follow up</a:t>
          </a:r>
        </a:p>
        <a:p>
          <a:r>
            <a:rPr lang="en-US" sz="2000" dirty="0"/>
            <a:t>- TNA</a:t>
          </a:r>
        </a:p>
        <a:p>
          <a:r>
            <a:rPr lang="en-US" sz="2000" dirty="0"/>
            <a:t>- Bulk Materials Check</a:t>
          </a:r>
        </a:p>
        <a:p>
          <a:r>
            <a:rPr lang="en-US" sz="2000" dirty="0"/>
            <a:t>- Production Follow UP</a:t>
          </a:r>
        </a:p>
        <a:p>
          <a:endParaRPr lang="en-US" sz="2000" dirty="0"/>
        </a:p>
      </dgm:t>
    </dgm:pt>
    <dgm:pt modelId="{CF4262ED-0F8D-4869-AC1F-8C0152A1C8DD}" type="parTrans" cxnId="{743F1060-BA30-4F08-89BE-A8FBBBFEED38}">
      <dgm:prSet/>
      <dgm:spPr/>
      <dgm:t>
        <a:bodyPr/>
        <a:lstStyle/>
        <a:p>
          <a:endParaRPr lang="en-US"/>
        </a:p>
      </dgm:t>
    </dgm:pt>
    <dgm:pt modelId="{6E377D40-A6F5-406A-87FF-B5B2AC3DF88C}" type="sibTrans" cxnId="{743F1060-BA30-4F08-89BE-A8FBBBFEED38}">
      <dgm:prSet/>
      <dgm:spPr/>
      <dgm:t>
        <a:bodyPr/>
        <a:lstStyle/>
        <a:p>
          <a:endParaRPr lang="en-US"/>
        </a:p>
      </dgm:t>
    </dgm:pt>
    <dgm:pt modelId="{C09B6B74-0C92-433F-9F24-0FD1E6754F04}">
      <dgm:prSet phldrT="[Text]"/>
      <dgm:spPr/>
      <dgm:t>
        <a:bodyPr/>
        <a:lstStyle/>
        <a:p>
          <a:r>
            <a:rPr lang="en-US" dirty="0">
              <a:solidFill>
                <a:schemeClr val="accent2">
                  <a:lumMod val="60000"/>
                  <a:lumOff val="40000"/>
                </a:schemeClr>
              </a:solidFill>
            </a:rPr>
            <a:t>Quality Check</a:t>
          </a:r>
        </a:p>
      </dgm:t>
    </dgm:pt>
    <dgm:pt modelId="{0DB95692-BE03-491F-B553-F204A4DBAEDE}" type="parTrans" cxnId="{3880B592-3A18-433C-9323-A74527942C17}">
      <dgm:prSet/>
      <dgm:spPr/>
      <dgm:t>
        <a:bodyPr/>
        <a:lstStyle/>
        <a:p>
          <a:endParaRPr lang="en-US"/>
        </a:p>
      </dgm:t>
    </dgm:pt>
    <dgm:pt modelId="{D92D993A-99FD-4E73-93D2-C445AF3DC0C0}" type="sibTrans" cxnId="{3880B592-3A18-433C-9323-A74527942C17}">
      <dgm:prSet/>
      <dgm:spPr/>
      <dgm:t>
        <a:bodyPr/>
        <a:lstStyle/>
        <a:p>
          <a:endParaRPr lang="en-US"/>
        </a:p>
      </dgm:t>
    </dgm:pt>
    <dgm:pt modelId="{E2F85784-FF8D-4076-96FD-74534D5427C6}">
      <dgm:prSet phldrT="[Text]" custT="1"/>
      <dgm:spPr/>
      <dgm:t>
        <a:bodyPr/>
        <a:lstStyle/>
        <a:p>
          <a:r>
            <a:rPr lang="en-US" sz="2400" dirty="0"/>
            <a:t>- Sales Contract</a:t>
          </a:r>
        </a:p>
        <a:p>
          <a:r>
            <a:rPr lang="en-US" sz="2400" dirty="0"/>
            <a:t>- Technical Audit</a:t>
          </a:r>
        </a:p>
        <a:p>
          <a:r>
            <a:rPr lang="en-US" sz="2400" dirty="0"/>
            <a:t>- Social Audit</a:t>
          </a:r>
        </a:p>
      </dgm:t>
    </dgm:pt>
    <dgm:pt modelId="{34884CF6-F21C-49FA-91FE-415E4B89F4E0}" type="parTrans" cxnId="{12AFD93D-48AE-45B2-AD78-327568AC0F48}">
      <dgm:prSet/>
      <dgm:spPr/>
      <dgm:t>
        <a:bodyPr/>
        <a:lstStyle/>
        <a:p>
          <a:endParaRPr lang="en-US"/>
        </a:p>
      </dgm:t>
    </dgm:pt>
    <dgm:pt modelId="{649063F2-2C2D-46C1-B104-285F6B6CA7B6}" type="sibTrans" cxnId="{12AFD93D-48AE-45B2-AD78-327568AC0F48}">
      <dgm:prSet/>
      <dgm:spPr/>
      <dgm:t>
        <a:bodyPr/>
        <a:lstStyle/>
        <a:p>
          <a:endParaRPr lang="en-US"/>
        </a:p>
      </dgm:t>
    </dgm:pt>
    <dgm:pt modelId="{D11D8EF1-B340-4332-808D-8A5C0FA8335D}">
      <dgm:prSet phldrT="[Text]" custT="1"/>
      <dgm:spPr/>
      <dgm:t>
        <a:bodyPr/>
        <a:lstStyle/>
        <a:p>
          <a:r>
            <a:rPr lang="en-US" sz="2000" dirty="0"/>
            <a:t>- Inline</a:t>
          </a:r>
        </a:p>
      </dgm:t>
    </dgm:pt>
    <dgm:pt modelId="{2B681252-7A11-453F-8EF5-51BF7E3334CB}" type="parTrans" cxnId="{96F95168-B8C7-482A-8518-F36EDC91B8BD}">
      <dgm:prSet/>
      <dgm:spPr/>
      <dgm:t>
        <a:bodyPr/>
        <a:lstStyle/>
        <a:p>
          <a:endParaRPr lang="en-US"/>
        </a:p>
      </dgm:t>
    </dgm:pt>
    <dgm:pt modelId="{F80D1C4B-423A-4574-B568-85F5F82A43CD}" type="sibTrans" cxnId="{96F95168-B8C7-482A-8518-F36EDC91B8BD}">
      <dgm:prSet/>
      <dgm:spPr/>
      <dgm:t>
        <a:bodyPr/>
        <a:lstStyle/>
        <a:p>
          <a:endParaRPr lang="en-US"/>
        </a:p>
      </dgm:t>
    </dgm:pt>
    <dgm:pt modelId="{F899B0BE-DC11-44F3-B573-8A81F497F893}">
      <dgm:prSet phldrT="[Text]" custT="1"/>
      <dgm:spPr/>
      <dgm:t>
        <a:bodyPr/>
        <a:lstStyle/>
        <a:p>
          <a:r>
            <a:rPr lang="en-US" sz="2000" dirty="0"/>
            <a:t>- Mid Line</a:t>
          </a:r>
        </a:p>
      </dgm:t>
    </dgm:pt>
    <dgm:pt modelId="{FE85BDD3-2E78-45E1-A4DE-E98E57DA66D3}" type="parTrans" cxnId="{E81A5448-BC13-44FB-B34B-DD7B66C336B6}">
      <dgm:prSet/>
      <dgm:spPr/>
      <dgm:t>
        <a:bodyPr/>
        <a:lstStyle/>
        <a:p>
          <a:endParaRPr lang="en-US"/>
        </a:p>
      </dgm:t>
    </dgm:pt>
    <dgm:pt modelId="{CD596A57-826C-4AFF-A65C-EA077B5C5DE2}" type="sibTrans" cxnId="{E81A5448-BC13-44FB-B34B-DD7B66C336B6}">
      <dgm:prSet/>
      <dgm:spPr/>
      <dgm:t>
        <a:bodyPr/>
        <a:lstStyle/>
        <a:p>
          <a:endParaRPr lang="en-US"/>
        </a:p>
      </dgm:t>
    </dgm:pt>
    <dgm:pt modelId="{253CA29C-DE9D-4B5D-8F47-BB59BC49EA7E}">
      <dgm:prSet phldrT="[Text]" custT="1"/>
      <dgm:spPr/>
      <dgm:t>
        <a:bodyPr/>
        <a:lstStyle/>
        <a:p>
          <a:r>
            <a:rPr lang="en-US" sz="2000" dirty="0"/>
            <a:t>- Pre Final</a:t>
          </a:r>
        </a:p>
      </dgm:t>
    </dgm:pt>
    <dgm:pt modelId="{846F5D6B-15A6-45EC-B8A7-93E60E796AC4}" type="parTrans" cxnId="{007F6470-6629-431A-8733-A3ACBD949E92}">
      <dgm:prSet/>
      <dgm:spPr/>
      <dgm:t>
        <a:bodyPr/>
        <a:lstStyle/>
        <a:p>
          <a:endParaRPr lang="en-US"/>
        </a:p>
      </dgm:t>
    </dgm:pt>
    <dgm:pt modelId="{7560E68B-CFCE-454C-AF07-C4BB92EE437E}" type="sibTrans" cxnId="{007F6470-6629-431A-8733-A3ACBD949E92}">
      <dgm:prSet/>
      <dgm:spPr/>
      <dgm:t>
        <a:bodyPr/>
        <a:lstStyle/>
        <a:p>
          <a:endParaRPr lang="en-US"/>
        </a:p>
      </dgm:t>
    </dgm:pt>
    <dgm:pt modelId="{9FDA9F60-796C-42E8-90DC-3979D518927F}">
      <dgm:prSet phldrT="[Text]" custT="1"/>
      <dgm:spPr/>
      <dgm:t>
        <a:bodyPr/>
        <a:lstStyle/>
        <a:p>
          <a:r>
            <a:rPr lang="en-US" sz="2000" dirty="0"/>
            <a:t>- Final AQL</a:t>
          </a:r>
        </a:p>
      </dgm:t>
    </dgm:pt>
    <dgm:pt modelId="{386C399C-F25D-4F60-948A-8AFF8027FBC8}" type="parTrans" cxnId="{0329B533-9E55-4EF0-A56F-8FDC57F79DFC}">
      <dgm:prSet/>
      <dgm:spPr/>
      <dgm:t>
        <a:bodyPr/>
        <a:lstStyle/>
        <a:p>
          <a:endParaRPr lang="en-US"/>
        </a:p>
      </dgm:t>
    </dgm:pt>
    <dgm:pt modelId="{A108C937-4DD3-45AF-868F-6BA0B8DFFE19}" type="sibTrans" cxnId="{0329B533-9E55-4EF0-A56F-8FDC57F79DFC}">
      <dgm:prSet/>
      <dgm:spPr/>
      <dgm:t>
        <a:bodyPr/>
        <a:lstStyle/>
        <a:p>
          <a:endParaRPr lang="en-US"/>
        </a:p>
      </dgm:t>
    </dgm:pt>
    <dgm:pt modelId="{524C235C-8A5F-4714-A583-B4DCCCC34DC3}">
      <dgm:prSet phldrT="[Text]" custT="1"/>
      <dgm:spPr/>
      <dgm:t>
        <a:bodyPr/>
        <a:lstStyle/>
        <a:p>
          <a:r>
            <a:rPr lang="en-US" sz="2400" dirty="0"/>
            <a:t>- Fit Check</a:t>
          </a:r>
        </a:p>
      </dgm:t>
    </dgm:pt>
    <dgm:pt modelId="{09026A99-5DC9-470B-B5B7-C404FDC048C9}" type="parTrans" cxnId="{89B8163F-5066-4520-987B-C18D7BE6C2DC}">
      <dgm:prSet/>
      <dgm:spPr/>
      <dgm:t>
        <a:bodyPr/>
        <a:lstStyle/>
        <a:p>
          <a:endParaRPr lang="en-US"/>
        </a:p>
      </dgm:t>
    </dgm:pt>
    <dgm:pt modelId="{4133E0B8-8F8A-479E-8602-A6147F8A6D96}" type="sibTrans" cxnId="{89B8163F-5066-4520-987B-C18D7BE6C2DC}">
      <dgm:prSet/>
      <dgm:spPr/>
      <dgm:t>
        <a:bodyPr/>
        <a:lstStyle/>
        <a:p>
          <a:endParaRPr lang="en-US"/>
        </a:p>
      </dgm:t>
    </dgm:pt>
    <dgm:pt modelId="{CFF2D8E1-E1D6-467C-93B8-21116CD0B1C5}">
      <dgm:prSet phldrT="[Text]" custT="1"/>
      <dgm:spPr/>
      <dgm:t>
        <a:bodyPr/>
        <a:lstStyle/>
        <a:p>
          <a:r>
            <a:rPr lang="en-US" sz="2400" dirty="0"/>
            <a:t>- Workmanship reengineering</a:t>
          </a:r>
        </a:p>
        <a:p>
          <a:r>
            <a:rPr lang="en-US" sz="2400" dirty="0"/>
            <a:t>- PP sample Check </a:t>
          </a:r>
        </a:p>
        <a:p>
          <a:r>
            <a:rPr lang="en-US" sz="2400" dirty="0"/>
            <a:t>- Ship Sample check</a:t>
          </a:r>
        </a:p>
      </dgm:t>
    </dgm:pt>
    <dgm:pt modelId="{B3AFCB79-6836-4DB7-86A7-BAC981EACBB9}" type="parTrans" cxnId="{BD314034-A651-4902-991B-5ECAF9E64A4C}">
      <dgm:prSet/>
      <dgm:spPr/>
      <dgm:t>
        <a:bodyPr/>
        <a:lstStyle/>
        <a:p>
          <a:endParaRPr lang="en-US"/>
        </a:p>
      </dgm:t>
    </dgm:pt>
    <dgm:pt modelId="{98A14CE6-17A9-4268-81AC-8F9F99DB2C5C}" type="sibTrans" cxnId="{BD314034-A651-4902-991B-5ECAF9E64A4C}">
      <dgm:prSet/>
      <dgm:spPr/>
      <dgm:t>
        <a:bodyPr/>
        <a:lstStyle/>
        <a:p>
          <a:endParaRPr lang="en-US"/>
        </a:p>
      </dgm:t>
    </dgm:pt>
    <dgm:pt modelId="{F8191A34-787C-406A-85B7-052767A1C951}">
      <dgm:prSet phldrT="[Text]" custT="1"/>
      <dgm:spPr/>
      <dgm:t>
        <a:bodyPr/>
        <a:lstStyle/>
        <a:p>
          <a:r>
            <a:rPr lang="en-US" sz="2800" dirty="0">
              <a:solidFill>
                <a:schemeClr val="accent5">
                  <a:lumMod val="40000"/>
                  <a:lumOff val="60000"/>
                </a:schemeClr>
              </a:solidFill>
            </a:rPr>
            <a:t>Logistics Support</a:t>
          </a:r>
        </a:p>
      </dgm:t>
    </dgm:pt>
    <dgm:pt modelId="{1C8912B7-D4AE-492D-8864-D92ABB37B3BC}" type="parTrans" cxnId="{1554895F-D822-4BC8-8E57-555D7EBB4633}">
      <dgm:prSet/>
      <dgm:spPr/>
      <dgm:t>
        <a:bodyPr/>
        <a:lstStyle/>
        <a:p>
          <a:endParaRPr lang="en-US"/>
        </a:p>
      </dgm:t>
    </dgm:pt>
    <dgm:pt modelId="{F40B131E-10D0-46FA-96F7-ECD88A460F7E}" type="sibTrans" cxnId="{1554895F-D822-4BC8-8E57-555D7EBB4633}">
      <dgm:prSet/>
      <dgm:spPr/>
      <dgm:t>
        <a:bodyPr/>
        <a:lstStyle/>
        <a:p>
          <a:endParaRPr lang="en-US"/>
        </a:p>
      </dgm:t>
    </dgm:pt>
    <dgm:pt modelId="{8AB3321B-7CFB-425D-8549-D1C0656FADE4}">
      <dgm:prSet phldrT="[Text]" custT="1"/>
      <dgm:spPr/>
      <dgm:t>
        <a:bodyPr/>
        <a:lstStyle/>
        <a:p>
          <a:r>
            <a:rPr lang="en-US" sz="2000" dirty="0"/>
            <a:t>- Vessel Booking</a:t>
          </a:r>
        </a:p>
        <a:p>
          <a:r>
            <a:rPr lang="en-US" sz="2000" dirty="0"/>
            <a:t>- Invoice, Packing list </a:t>
          </a:r>
          <a:r>
            <a:rPr lang="en-US" sz="2000" dirty="0" err="1"/>
            <a:t>etc</a:t>
          </a:r>
          <a:r>
            <a:rPr lang="en-US" sz="2000" dirty="0"/>
            <a:t> </a:t>
          </a:r>
        </a:p>
        <a:p>
          <a:r>
            <a:rPr lang="en-US" sz="2000" dirty="0"/>
            <a:t>- Shipping update</a:t>
          </a:r>
        </a:p>
      </dgm:t>
    </dgm:pt>
    <dgm:pt modelId="{0B228404-5690-49EF-8A6F-8F7B9D337E56}" type="parTrans" cxnId="{BB3E0DD2-E535-4920-99BD-34A8E9C143BE}">
      <dgm:prSet/>
      <dgm:spPr/>
      <dgm:t>
        <a:bodyPr/>
        <a:lstStyle/>
        <a:p>
          <a:endParaRPr lang="en-US"/>
        </a:p>
      </dgm:t>
    </dgm:pt>
    <dgm:pt modelId="{D9685C4D-2647-4BA6-B175-97920B891743}" type="sibTrans" cxnId="{BB3E0DD2-E535-4920-99BD-34A8E9C143BE}">
      <dgm:prSet/>
      <dgm:spPr/>
      <dgm:t>
        <a:bodyPr/>
        <a:lstStyle/>
        <a:p>
          <a:endParaRPr lang="en-US"/>
        </a:p>
      </dgm:t>
    </dgm:pt>
    <dgm:pt modelId="{4C866DD3-118C-4F3B-922F-0BCEA46C13C2}" type="pres">
      <dgm:prSet presAssocID="{A6501A75-6058-4ED1-9CDF-85A64E676D7A}" presName="Name0" presStyleCnt="0">
        <dgm:presLayoutVars>
          <dgm:dir/>
          <dgm:animLvl val="lvl"/>
          <dgm:resizeHandles val="exact"/>
        </dgm:presLayoutVars>
      </dgm:prSet>
      <dgm:spPr/>
    </dgm:pt>
    <dgm:pt modelId="{48CF649E-BAF0-4C6C-9603-71962540184F}" type="pres">
      <dgm:prSet presAssocID="{5B4D7901-2704-4053-85E9-704884EEE595}" presName="compositeNode" presStyleCnt="0">
        <dgm:presLayoutVars>
          <dgm:bulletEnabled val="1"/>
        </dgm:presLayoutVars>
      </dgm:prSet>
      <dgm:spPr/>
    </dgm:pt>
    <dgm:pt modelId="{A4EA8AB3-9CBE-412D-8637-3E875F77FF90}" type="pres">
      <dgm:prSet presAssocID="{5B4D7901-2704-4053-85E9-704884EEE595}" presName="bgRect" presStyleLbl="node1" presStyleIdx="0" presStyleCnt="6" custScaleY="116171"/>
      <dgm:spPr/>
    </dgm:pt>
    <dgm:pt modelId="{D8547170-46F0-42F5-A223-1FF703E65002}" type="pres">
      <dgm:prSet presAssocID="{5B4D7901-2704-4053-85E9-704884EEE595}" presName="parentNode" presStyleLbl="node1" presStyleIdx="0" presStyleCnt="6">
        <dgm:presLayoutVars>
          <dgm:chMax val="0"/>
          <dgm:bulletEnabled val="1"/>
        </dgm:presLayoutVars>
      </dgm:prSet>
      <dgm:spPr/>
    </dgm:pt>
    <dgm:pt modelId="{11F55B1B-0585-4FC4-B509-B96E5814431C}" type="pres">
      <dgm:prSet presAssocID="{5B4D7901-2704-4053-85E9-704884EEE595}" presName="childNode" presStyleLbl="node1" presStyleIdx="0" presStyleCnt="6">
        <dgm:presLayoutVars>
          <dgm:bulletEnabled val="1"/>
        </dgm:presLayoutVars>
      </dgm:prSet>
      <dgm:spPr/>
    </dgm:pt>
    <dgm:pt modelId="{15D2929F-8014-4B01-9EC0-1C668FFA5AAE}" type="pres">
      <dgm:prSet presAssocID="{389EABF1-2C3C-492C-AE15-09AD8C2AAF04}" presName="hSp" presStyleCnt="0"/>
      <dgm:spPr/>
    </dgm:pt>
    <dgm:pt modelId="{D1AD6C6C-798A-426F-9109-87782FE5C8E9}" type="pres">
      <dgm:prSet presAssocID="{389EABF1-2C3C-492C-AE15-09AD8C2AAF04}" presName="vProcSp" presStyleCnt="0"/>
      <dgm:spPr/>
    </dgm:pt>
    <dgm:pt modelId="{94277DB2-3747-44C9-9678-AFFEA7ED4C2B}" type="pres">
      <dgm:prSet presAssocID="{389EABF1-2C3C-492C-AE15-09AD8C2AAF04}" presName="vSp1" presStyleCnt="0"/>
      <dgm:spPr/>
    </dgm:pt>
    <dgm:pt modelId="{D0CA0094-C3AC-4EE7-BC94-AE70FB26FA93}" type="pres">
      <dgm:prSet presAssocID="{389EABF1-2C3C-492C-AE15-09AD8C2AAF04}" presName="simulatedConn" presStyleLbl="solidFgAcc1" presStyleIdx="0" presStyleCnt="5"/>
      <dgm:spPr/>
    </dgm:pt>
    <dgm:pt modelId="{10DDE2E4-FD11-41C0-A446-1EEFE6A7357F}" type="pres">
      <dgm:prSet presAssocID="{389EABF1-2C3C-492C-AE15-09AD8C2AAF04}" presName="vSp2" presStyleCnt="0"/>
      <dgm:spPr/>
    </dgm:pt>
    <dgm:pt modelId="{1004D82A-E248-410E-88B4-DED94870130C}" type="pres">
      <dgm:prSet presAssocID="{389EABF1-2C3C-492C-AE15-09AD8C2AAF04}" presName="sibTrans" presStyleCnt="0"/>
      <dgm:spPr/>
    </dgm:pt>
    <dgm:pt modelId="{B6FB65E8-E88A-48B7-A577-2740F4F20CAD}" type="pres">
      <dgm:prSet presAssocID="{5898E018-483B-4DE1-844D-013D721D40AB}" presName="compositeNode" presStyleCnt="0">
        <dgm:presLayoutVars>
          <dgm:bulletEnabled val="1"/>
        </dgm:presLayoutVars>
      </dgm:prSet>
      <dgm:spPr/>
    </dgm:pt>
    <dgm:pt modelId="{3159294F-B67F-4325-8710-A4E6A9C2AB84}" type="pres">
      <dgm:prSet presAssocID="{5898E018-483B-4DE1-844D-013D721D40AB}" presName="bgRect" presStyleLbl="node1" presStyleIdx="1" presStyleCnt="6" custScaleY="115746"/>
      <dgm:spPr/>
    </dgm:pt>
    <dgm:pt modelId="{16D887BF-6EB9-41F4-B828-B82BD84024E8}" type="pres">
      <dgm:prSet presAssocID="{5898E018-483B-4DE1-844D-013D721D40AB}" presName="parentNode" presStyleLbl="node1" presStyleIdx="1" presStyleCnt="6">
        <dgm:presLayoutVars>
          <dgm:chMax val="0"/>
          <dgm:bulletEnabled val="1"/>
        </dgm:presLayoutVars>
      </dgm:prSet>
      <dgm:spPr/>
    </dgm:pt>
    <dgm:pt modelId="{27AE0677-AFF6-45A8-9A23-3DBFE2AF1749}" type="pres">
      <dgm:prSet presAssocID="{5898E018-483B-4DE1-844D-013D721D40AB}" presName="childNode" presStyleLbl="node1" presStyleIdx="1" presStyleCnt="6">
        <dgm:presLayoutVars>
          <dgm:bulletEnabled val="1"/>
        </dgm:presLayoutVars>
      </dgm:prSet>
      <dgm:spPr/>
    </dgm:pt>
    <dgm:pt modelId="{94BC33B6-A844-44F9-AC2D-A7EA98E50AEC}" type="pres">
      <dgm:prSet presAssocID="{6E94C305-8D77-4605-93EE-6CFA04E25B6E}" presName="hSp" presStyleCnt="0"/>
      <dgm:spPr/>
    </dgm:pt>
    <dgm:pt modelId="{1B413E0B-A98C-4B00-868B-E226D5836A01}" type="pres">
      <dgm:prSet presAssocID="{6E94C305-8D77-4605-93EE-6CFA04E25B6E}" presName="vProcSp" presStyleCnt="0"/>
      <dgm:spPr/>
    </dgm:pt>
    <dgm:pt modelId="{045798F4-63DD-4D00-96A3-9489C5C72CE4}" type="pres">
      <dgm:prSet presAssocID="{6E94C305-8D77-4605-93EE-6CFA04E25B6E}" presName="vSp1" presStyleCnt="0"/>
      <dgm:spPr/>
    </dgm:pt>
    <dgm:pt modelId="{7B50EDC8-39EF-4253-8B49-CE6B08F93087}" type="pres">
      <dgm:prSet presAssocID="{6E94C305-8D77-4605-93EE-6CFA04E25B6E}" presName="simulatedConn" presStyleLbl="solidFgAcc1" presStyleIdx="1" presStyleCnt="5"/>
      <dgm:spPr/>
    </dgm:pt>
    <dgm:pt modelId="{8DC3913C-C043-4F61-800B-56A6EA5E4ABB}" type="pres">
      <dgm:prSet presAssocID="{6E94C305-8D77-4605-93EE-6CFA04E25B6E}" presName="vSp2" presStyleCnt="0"/>
      <dgm:spPr/>
    </dgm:pt>
    <dgm:pt modelId="{C9A6D7D4-B5DD-4073-94AC-C905D3373C9B}" type="pres">
      <dgm:prSet presAssocID="{6E94C305-8D77-4605-93EE-6CFA04E25B6E}" presName="sibTrans" presStyleCnt="0"/>
      <dgm:spPr/>
    </dgm:pt>
    <dgm:pt modelId="{85CB2565-70D5-453A-99A9-E1D27CAB29FD}" type="pres">
      <dgm:prSet presAssocID="{D168CF59-6128-4B28-B738-2550F98AC40D}" presName="compositeNode" presStyleCnt="0">
        <dgm:presLayoutVars>
          <dgm:bulletEnabled val="1"/>
        </dgm:presLayoutVars>
      </dgm:prSet>
      <dgm:spPr/>
    </dgm:pt>
    <dgm:pt modelId="{EFAC760B-F697-42D2-A574-29923EC52C8E}" type="pres">
      <dgm:prSet presAssocID="{D168CF59-6128-4B28-B738-2550F98AC40D}" presName="bgRect" presStyleLbl="node1" presStyleIdx="2" presStyleCnt="6" custScaleY="116109"/>
      <dgm:spPr/>
    </dgm:pt>
    <dgm:pt modelId="{D800FD86-B1C9-4DE7-9792-B264F0377FEF}" type="pres">
      <dgm:prSet presAssocID="{D168CF59-6128-4B28-B738-2550F98AC40D}" presName="parentNode" presStyleLbl="node1" presStyleIdx="2" presStyleCnt="6">
        <dgm:presLayoutVars>
          <dgm:chMax val="0"/>
          <dgm:bulletEnabled val="1"/>
        </dgm:presLayoutVars>
      </dgm:prSet>
      <dgm:spPr/>
    </dgm:pt>
    <dgm:pt modelId="{8C1C7FBE-2B2E-4ACD-B9DB-EDC8B0C2678D}" type="pres">
      <dgm:prSet presAssocID="{D168CF59-6128-4B28-B738-2550F98AC40D}" presName="childNode" presStyleLbl="node1" presStyleIdx="2" presStyleCnt="6">
        <dgm:presLayoutVars>
          <dgm:bulletEnabled val="1"/>
        </dgm:presLayoutVars>
      </dgm:prSet>
      <dgm:spPr/>
    </dgm:pt>
    <dgm:pt modelId="{0487C827-CD31-4FCF-8D27-6F8F9070DA65}" type="pres">
      <dgm:prSet presAssocID="{DCAC7874-B30D-4037-AA40-BAA9F4A1E2BF}" presName="hSp" presStyleCnt="0"/>
      <dgm:spPr/>
    </dgm:pt>
    <dgm:pt modelId="{3DEBA455-3BB8-4524-8278-1B796CAF48AF}" type="pres">
      <dgm:prSet presAssocID="{DCAC7874-B30D-4037-AA40-BAA9F4A1E2BF}" presName="vProcSp" presStyleCnt="0"/>
      <dgm:spPr/>
    </dgm:pt>
    <dgm:pt modelId="{C2374603-A416-4C9F-9773-D66EE76DB2AA}" type="pres">
      <dgm:prSet presAssocID="{DCAC7874-B30D-4037-AA40-BAA9F4A1E2BF}" presName="vSp1" presStyleCnt="0"/>
      <dgm:spPr/>
    </dgm:pt>
    <dgm:pt modelId="{4640B433-DBBB-4CD2-9358-21ACD38629D3}" type="pres">
      <dgm:prSet presAssocID="{DCAC7874-B30D-4037-AA40-BAA9F4A1E2BF}" presName="simulatedConn" presStyleLbl="solidFgAcc1" presStyleIdx="2" presStyleCnt="5"/>
      <dgm:spPr/>
    </dgm:pt>
    <dgm:pt modelId="{F0C2287E-EC35-4F75-87E5-A1667D5BA56E}" type="pres">
      <dgm:prSet presAssocID="{DCAC7874-B30D-4037-AA40-BAA9F4A1E2BF}" presName="vSp2" presStyleCnt="0"/>
      <dgm:spPr/>
    </dgm:pt>
    <dgm:pt modelId="{B2DEE5CB-7617-4DE6-9239-FC67BC97C34C}" type="pres">
      <dgm:prSet presAssocID="{DCAC7874-B30D-4037-AA40-BAA9F4A1E2BF}" presName="sibTrans" presStyleCnt="0"/>
      <dgm:spPr/>
    </dgm:pt>
    <dgm:pt modelId="{5FF37932-6BA1-49A3-BC37-27519B219FAD}" type="pres">
      <dgm:prSet presAssocID="{642DD05F-AEE7-4485-8A52-7596FE90317F}" presName="compositeNode" presStyleCnt="0">
        <dgm:presLayoutVars>
          <dgm:bulletEnabled val="1"/>
        </dgm:presLayoutVars>
      </dgm:prSet>
      <dgm:spPr/>
    </dgm:pt>
    <dgm:pt modelId="{ADC91661-3853-48C3-A7E0-F1D659BFE89F}" type="pres">
      <dgm:prSet presAssocID="{642DD05F-AEE7-4485-8A52-7596FE90317F}" presName="bgRect" presStyleLbl="node1" presStyleIdx="3" presStyleCnt="6" custScaleY="116962"/>
      <dgm:spPr/>
    </dgm:pt>
    <dgm:pt modelId="{313E44F0-EF65-4CE5-A5DF-01607CF39C14}" type="pres">
      <dgm:prSet presAssocID="{642DD05F-AEE7-4485-8A52-7596FE90317F}" presName="parentNode" presStyleLbl="node1" presStyleIdx="3" presStyleCnt="6">
        <dgm:presLayoutVars>
          <dgm:chMax val="0"/>
          <dgm:bulletEnabled val="1"/>
        </dgm:presLayoutVars>
      </dgm:prSet>
      <dgm:spPr/>
    </dgm:pt>
    <dgm:pt modelId="{C3A76275-95AC-4A1E-BE70-09C2E170A73B}" type="pres">
      <dgm:prSet presAssocID="{642DD05F-AEE7-4485-8A52-7596FE90317F}" presName="childNode" presStyleLbl="node1" presStyleIdx="3" presStyleCnt="6">
        <dgm:presLayoutVars>
          <dgm:bulletEnabled val="1"/>
        </dgm:presLayoutVars>
      </dgm:prSet>
      <dgm:spPr/>
    </dgm:pt>
    <dgm:pt modelId="{C0F8D497-88EB-49F9-BABF-CFF5EC45404A}" type="pres">
      <dgm:prSet presAssocID="{E2FDC399-208F-4373-A035-3ED00B4891D2}" presName="hSp" presStyleCnt="0"/>
      <dgm:spPr/>
    </dgm:pt>
    <dgm:pt modelId="{7D21C205-423B-4588-9A7A-61C53C521A22}" type="pres">
      <dgm:prSet presAssocID="{E2FDC399-208F-4373-A035-3ED00B4891D2}" presName="vProcSp" presStyleCnt="0"/>
      <dgm:spPr/>
    </dgm:pt>
    <dgm:pt modelId="{EF65EDB0-FF68-45B3-A444-6D32AC0DC8D8}" type="pres">
      <dgm:prSet presAssocID="{E2FDC399-208F-4373-A035-3ED00B4891D2}" presName="vSp1" presStyleCnt="0"/>
      <dgm:spPr/>
    </dgm:pt>
    <dgm:pt modelId="{72461061-AD03-4A63-A865-3BDD49C9B376}" type="pres">
      <dgm:prSet presAssocID="{E2FDC399-208F-4373-A035-3ED00B4891D2}" presName="simulatedConn" presStyleLbl="solidFgAcc1" presStyleIdx="3" presStyleCnt="5"/>
      <dgm:spPr/>
    </dgm:pt>
    <dgm:pt modelId="{5B069A2B-103C-4F97-ADE2-462D533DC33E}" type="pres">
      <dgm:prSet presAssocID="{E2FDC399-208F-4373-A035-3ED00B4891D2}" presName="vSp2" presStyleCnt="0"/>
      <dgm:spPr/>
    </dgm:pt>
    <dgm:pt modelId="{8A1A8B54-ADAC-4838-9212-7BB82ABE2568}" type="pres">
      <dgm:prSet presAssocID="{E2FDC399-208F-4373-A035-3ED00B4891D2}" presName="sibTrans" presStyleCnt="0"/>
      <dgm:spPr/>
    </dgm:pt>
    <dgm:pt modelId="{A6DA4B01-6D6F-4A92-9A84-9AD7E9D5BBD4}" type="pres">
      <dgm:prSet presAssocID="{C09B6B74-0C92-433F-9F24-0FD1E6754F04}" presName="compositeNode" presStyleCnt="0">
        <dgm:presLayoutVars>
          <dgm:bulletEnabled val="1"/>
        </dgm:presLayoutVars>
      </dgm:prSet>
      <dgm:spPr/>
    </dgm:pt>
    <dgm:pt modelId="{E1397569-A28D-4B43-9862-67EFBF9A9CEE}" type="pres">
      <dgm:prSet presAssocID="{C09B6B74-0C92-433F-9F24-0FD1E6754F04}" presName="bgRect" presStyleLbl="node1" presStyleIdx="4" presStyleCnt="6" custScaleY="116961"/>
      <dgm:spPr/>
    </dgm:pt>
    <dgm:pt modelId="{1B66F332-420A-4BEB-9D39-D559D2F8F5B3}" type="pres">
      <dgm:prSet presAssocID="{C09B6B74-0C92-433F-9F24-0FD1E6754F04}" presName="parentNode" presStyleLbl="node1" presStyleIdx="4" presStyleCnt="6">
        <dgm:presLayoutVars>
          <dgm:chMax val="0"/>
          <dgm:bulletEnabled val="1"/>
        </dgm:presLayoutVars>
      </dgm:prSet>
      <dgm:spPr/>
    </dgm:pt>
    <dgm:pt modelId="{34877CA1-6634-4417-8A27-9B8C6EEBE4D7}" type="pres">
      <dgm:prSet presAssocID="{C09B6B74-0C92-433F-9F24-0FD1E6754F04}" presName="childNode" presStyleLbl="node1" presStyleIdx="4" presStyleCnt="6">
        <dgm:presLayoutVars>
          <dgm:bulletEnabled val="1"/>
        </dgm:presLayoutVars>
      </dgm:prSet>
      <dgm:spPr/>
    </dgm:pt>
    <dgm:pt modelId="{19EB1DCF-CEE0-4BD9-AB6A-4C327FE66D74}" type="pres">
      <dgm:prSet presAssocID="{D92D993A-99FD-4E73-93D2-C445AF3DC0C0}" presName="hSp" presStyleCnt="0"/>
      <dgm:spPr/>
    </dgm:pt>
    <dgm:pt modelId="{31B77A8B-DA0A-4C8E-B25A-E6E8D30918A2}" type="pres">
      <dgm:prSet presAssocID="{D92D993A-99FD-4E73-93D2-C445AF3DC0C0}" presName="vProcSp" presStyleCnt="0"/>
      <dgm:spPr/>
    </dgm:pt>
    <dgm:pt modelId="{3A36A162-5680-4F8A-9B91-20E8BD16A1AE}" type="pres">
      <dgm:prSet presAssocID="{D92D993A-99FD-4E73-93D2-C445AF3DC0C0}" presName="vSp1" presStyleCnt="0"/>
      <dgm:spPr/>
    </dgm:pt>
    <dgm:pt modelId="{80A6AA2E-5D4E-4C81-B42A-969DA84B8519}" type="pres">
      <dgm:prSet presAssocID="{D92D993A-99FD-4E73-93D2-C445AF3DC0C0}" presName="simulatedConn" presStyleLbl="solidFgAcc1" presStyleIdx="4" presStyleCnt="5"/>
      <dgm:spPr/>
    </dgm:pt>
    <dgm:pt modelId="{2510640D-A1F2-4D59-B21A-B6DBB9ADA1C6}" type="pres">
      <dgm:prSet presAssocID="{D92D993A-99FD-4E73-93D2-C445AF3DC0C0}" presName="vSp2" presStyleCnt="0"/>
      <dgm:spPr/>
    </dgm:pt>
    <dgm:pt modelId="{5A115819-7815-4078-85E8-4C3CD5E787EA}" type="pres">
      <dgm:prSet presAssocID="{D92D993A-99FD-4E73-93D2-C445AF3DC0C0}" presName="sibTrans" presStyleCnt="0"/>
      <dgm:spPr/>
    </dgm:pt>
    <dgm:pt modelId="{8EE3C81F-8D18-4F09-95B1-E71820DE446D}" type="pres">
      <dgm:prSet presAssocID="{F8191A34-787C-406A-85B7-052767A1C951}" presName="compositeNode" presStyleCnt="0">
        <dgm:presLayoutVars>
          <dgm:bulletEnabled val="1"/>
        </dgm:presLayoutVars>
      </dgm:prSet>
      <dgm:spPr/>
    </dgm:pt>
    <dgm:pt modelId="{9D4595AB-1D21-4484-8F49-6D90AD219249}" type="pres">
      <dgm:prSet presAssocID="{F8191A34-787C-406A-85B7-052767A1C951}" presName="bgRect" presStyleLbl="node1" presStyleIdx="5" presStyleCnt="6" custScaleY="116171"/>
      <dgm:spPr/>
    </dgm:pt>
    <dgm:pt modelId="{F0877C5A-D086-48FC-AADC-09E963A519C5}" type="pres">
      <dgm:prSet presAssocID="{F8191A34-787C-406A-85B7-052767A1C951}" presName="parentNode" presStyleLbl="node1" presStyleIdx="5" presStyleCnt="6">
        <dgm:presLayoutVars>
          <dgm:chMax val="0"/>
          <dgm:bulletEnabled val="1"/>
        </dgm:presLayoutVars>
      </dgm:prSet>
      <dgm:spPr/>
    </dgm:pt>
    <dgm:pt modelId="{6413EAE5-8D66-4C7B-B655-A650F1F8AF65}" type="pres">
      <dgm:prSet presAssocID="{F8191A34-787C-406A-85B7-052767A1C951}" presName="childNode" presStyleLbl="node1" presStyleIdx="5" presStyleCnt="6">
        <dgm:presLayoutVars>
          <dgm:bulletEnabled val="1"/>
        </dgm:presLayoutVars>
      </dgm:prSet>
      <dgm:spPr/>
    </dgm:pt>
  </dgm:ptLst>
  <dgm:cxnLst>
    <dgm:cxn modelId="{4722230C-BF64-4833-A19A-A4947C464341}" type="presOf" srcId="{5B4D7901-2704-4053-85E9-704884EEE595}" destId="{A4EA8AB3-9CBE-412D-8637-3E875F77FF90}" srcOrd="0" destOrd="0" presId="urn:microsoft.com/office/officeart/2005/8/layout/hProcess7"/>
    <dgm:cxn modelId="{73D1CA0E-1608-426F-966E-5606FFEF4CB7}" type="presOf" srcId="{F8191A34-787C-406A-85B7-052767A1C951}" destId="{F0877C5A-D086-48FC-AADC-09E963A519C5}" srcOrd="1" destOrd="0" presId="urn:microsoft.com/office/officeart/2005/8/layout/hProcess7"/>
    <dgm:cxn modelId="{59C73915-5F54-45E1-B11F-4E8697E08E9E}" type="presOf" srcId="{9FDA9F60-796C-42E8-90DC-3979D518927F}" destId="{34877CA1-6634-4417-8A27-9B8C6EEBE4D7}" srcOrd="0" destOrd="4" presId="urn:microsoft.com/office/officeart/2005/8/layout/hProcess7"/>
    <dgm:cxn modelId="{3A0EB91F-B86B-4BE1-A60B-48248410A174}" type="presOf" srcId="{5898E018-483B-4DE1-844D-013D721D40AB}" destId="{16D887BF-6EB9-41F4-B828-B82BD84024E8}" srcOrd="1" destOrd="0" presId="urn:microsoft.com/office/officeart/2005/8/layout/hProcess7"/>
    <dgm:cxn modelId="{04643125-F878-4D52-8BA4-8F29F96CFA31}" type="presOf" srcId="{5898E018-483B-4DE1-844D-013D721D40AB}" destId="{3159294F-B67F-4325-8710-A4E6A9C2AB84}" srcOrd="0" destOrd="0" presId="urn:microsoft.com/office/officeart/2005/8/layout/hProcess7"/>
    <dgm:cxn modelId="{61284F2B-FCA3-476E-BC7B-25A2DBA71C1C}" srcId="{D168CF59-6128-4B28-B738-2550F98AC40D}" destId="{B0C2D61A-E7EC-4A75-8F83-81010E66C268}" srcOrd="0" destOrd="0" parTransId="{7B37032E-F337-46AA-A5B3-039A6BA22300}" sibTransId="{5449AF88-BDE0-4AE9-BAF4-E774850516BF}"/>
    <dgm:cxn modelId="{7F85D531-F195-42BF-83A0-30A45F13A8BF}" srcId="{D168CF59-6128-4B28-B738-2550F98AC40D}" destId="{4E5374EF-F766-4621-AD76-44A41B431E88}" srcOrd="1" destOrd="0" parTransId="{E8B40139-750C-490A-BC4B-94C9BDEF4A36}" sibTransId="{BC3894D4-7C77-49F6-BEAC-D234CDA1136C}"/>
    <dgm:cxn modelId="{0329B533-9E55-4EF0-A56F-8FDC57F79DFC}" srcId="{C09B6B74-0C92-433F-9F24-0FD1E6754F04}" destId="{9FDA9F60-796C-42E8-90DC-3979D518927F}" srcOrd="4" destOrd="0" parTransId="{386C399C-F25D-4F60-948A-8AFF8027FBC8}" sibTransId="{A108C937-4DD3-45AF-868F-6BA0B8DFFE19}"/>
    <dgm:cxn modelId="{BD314034-A651-4902-991B-5ECAF9E64A4C}" srcId="{D168CF59-6128-4B28-B738-2550F98AC40D}" destId="{CFF2D8E1-E1D6-467C-93B8-21116CD0B1C5}" srcOrd="3" destOrd="0" parTransId="{B3AFCB79-6836-4DB7-86A7-BAC981EACBB9}" sibTransId="{98A14CE6-17A9-4268-81AC-8F9F99DB2C5C}"/>
    <dgm:cxn modelId="{196A1E3B-CA63-407B-9199-91E9DFE414BC}" type="presOf" srcId="{E2F85784-FF8D-4076-96FD-74534D5427C6}" destId="{27AE0677-AFF6-45A8-9A23-3DBFE2AF1749}" srcOrd="0" destOrd="2" presId="urn:microsoft.com/office/officeart/2005/8/layout/hProcess7"/>
    <dgm:cxn modelId="{12AFD93D-48AE-45B2-AD78-327568AC0F48}" srcId="{5898E018-483B-4DE1-844D-013D721D40AB}" destId="{E2F85784-FF8D-4076-96FD-74534D5427C6}" srcOrd="2" destOrd="0" parTransId="{34884CF6-F21C-49FA-91FE-415E4B89F4E0}" sibTransId="{649063F2-2C2D-46C1-B104-285F6B6CA7B6}"/>
    <dgm:cxn modelId="{89B8163F-5066-4520-987B-C18D7BE6C2DC}" srcId="{D168CF59-6128-4B28-B738-2550F98AC40D}" destId="{524C235C-8A5F-4714-A583-B4DCCCC34DC3}" srcOrd="2" destOrd="0" parTransId="{09026A99-5DC9-470B-B5B7-C404FDC048C9}" sibTransId="{4133E0B8-8F8A-479E-8602-A6147F8A6D96}"/>
    <dgm:cxn modelId="{1554895F-D822-4BC8-8E57-555D7EBB4633}" srcId="{A6501A75-6058-4ED1-9CDF-85A64E676D7A}" destId="{F8191A34-787C-406A-85B7-052767A1C951}" srcOrd="5" destOrd="0" parTransId="{1C8912B7-D4AE-492D-8864-D92ABB37B3BC}" sibTransId="{F40B131E-10D0-46FA-96F7-ECD88A460F7E}"/>
    <dgm:cxn modelId="{743F1060-BA30-4F08-89BE-A8FBBBFEED38}" srcId="{642DD05F-AEE7-4485-8A52-7596FE90317F}" destId="{F98572BC-D373-41B7-BEBA-64DE2DD8F9BD}" srcOrd="0" destOrd="0" parTransId="{CF4262ED-0F8D-4869-AC1F-8C0152A1C8DD}" sibTransId="{6E377D40-A6F5-406A-87FF-B5B2AC3DF88C}"/>
    <dgm:cxn modelId="{089C2044-0A13-4779-8B2A-E980837E46DA}" srcId="{A6501A75-6058-4ED1-9CDF-85A64E676D7A}" destId="{642DD05F-AEE7-4485-8A52-7596FE90317F}" srcOrd="3" destOrd="0" parTransId="{53D2444C-1BD4-45FE-9C21-407E7C852AE1}" sibTransId="{E2FDC399-208F-4373-A035-3ED00B4891D2}"/>
    <dgm:cxn modelId="{5F3FD664-3841-4B11-A16C-2FF093365F90}" type="presOf" srcId="{642DD05F-AEE7-4485-8A52-7596FE90317F}" destId="{313E44F0-EF65-4CE5-A5DF-01607CF39C14}" srcOrd="1" destOrd="0" presId="urn:microsoft.com/office/officeart/2005/8/layout/hProcess7"/>
    <dgm:cxn modelId="{98A6FE45-F14E-420D-A111-0D69DDF4F750}" type="presOf" srcId="{5B4D7901-2704-4053-85E9-704884EEE595}" destId="{D8547170-46F0-42F5-A223-1FF703E65002}" srcOrd="1" destOrd="0" presId="urn:microsoft.com/office/officeart/2005/8/layout/hProcess7"/>
    <dgm:cxn modelId="{9D7B1A48-9894-4E32-ABC3-16BC3D6A7339}" srcId="{C09B6B74-0C92-433F-9F24-0FD1E6754F04}" destId="{7B81C925-8AD9-4403-87B8-0E26F908D93F}" srcOrd="0" destOrd="0" parTransId="{F006D1E4-6F4E-45F0-AE71-4A0A95AB055B}" sibTransId="{F81038D3-E4C2-433B-9BBB-F420FB904C79}"/>
    <dgm:cxn modelId="{96F95168-B8C7-482A-8518-F36EDC91B8BD}" srcId="{C09B6B74-0C92-433F-9F24-0FD1E6754F04}" destId="{D11D8EF1-B340-4332-808D-8A5C0FA8335D}" srcOrd="1" destOrd="0" parTransId="{2B681252-7A11-453F-8EF5-51BF7E3334CB}" sibTransId="{F80D1C4B-423A-4574-B568-85F5F82A43CD}"/>
    <dgm:cxn modelId="{E81A5448-BC13-44FB-B34B-DD7B66C336B6}" srcId="{C09B6B74-0C92-433F-9F24-0FD1E6754F04}" destId="{F899B0BE-DC11-44F3-B573-8A81F497F893}" srcOrd="2" destOrd="0" parTransId="{FE85BDD3-2E78-45E1-A4DE-E98E57DA66D3}" sibTransId="{CD596A57-826C-4AFF-A65C-EA077B5C5DE2}"/>
    <dgm:cxn modelId="{8A8CA66D-2BA7-4FF5-AF64-2EFD9B18F379}" srcId="{A6501A75-6058-4ED1-9CDF-85A64E676D7A}" destId="{5B4D7901-2704-4053-85E9-704884EEE595}" srcOrd="0" destOrd="0" parTransId="{449F1759-B529-4556-8B59-35262A00B222}" sibTransId="{389EABF1-2C3C-492C-AE15-09AD8C2AAF04}"/>
    <dgm:cxn modelId="{EE42FA6E-C5F5-457B-B043-D6F1BEC0C7A8}" type="presOf" srcId="{C09B6B74-0C92-433F-9F24-0FD1E6754F04}" destId="{E1397569-A28D-4B43-9862-67EFBF9A9CEE}" srcOrd="0" destOrd="0" presId="urn:microsoft.com/office/officeart/2005/8/layout/hProcess7"/>
    <dgm:cxn modelId="{007F6470-6629-431A-8733-A3ACBD949E92}" srcId="{C09B6B74-0C92-433F-9F24-0FD1E6754F04}" destId="{253CA29C-DE9D-4B5D-8F47-BB59BC49EA7E}" srcOrd="3" destOrd="0" parTransId="{846F5D6B-15A6-45EC-B8A7-93E60E796AC4}" sibTransId="{7560E68B-CFCE-454C-AF07-C4BB92EE437E}"/>
    <dgm:cxn modelId="{23616870-C9D8-4703-818A-98DD3AC51154}" srcId="{5B4D7901-2704-4053-85E9-704884EEE595}" destId="{DDE06CBF-3E87-4884-8740-A252FCCF059E}" srcOrd="0" destOrd="0" parTransId="{C4A024F6-708F-4102-A4FA-1B82F4785E26}" sibTransId="{5D4181E2-ECEF-4764-8DEF-7D3DDCF16C14}"/>
    <dgm:cxn modelId="{801A367C-F201-40C0-894D-00A71CF36146}" type="presOf" srcId="{F899B0BE-DC11-44F3-B573-8A81F497F893}" destId="{34877CA1-6634-4417-8A27-9B8C6EEBE4D7}" srcOrd="0" destOrd="2" presId="urn:microsoft.com/office/officeart/2005/8/layout/hProcess7"/>
    <dgm:cxn modelId="{BD92EC86-532D-4EE0-AE4D-9CD25BC9EC1D}" type="presOf" srcId="{C09B6B74-0C92-433F-9F24-0FD1E6754F04}" destId="{1B66F332-420A-4BEB-9D39-D559D2F8F5B3}" srcOrd="1" destOrd="0" presId="urn:microsoft.com/office/officeart/2005/8/layout/hProcess7"/>
    <dgm:cxn modelId="{B9614487-D102-4F07-9E72-8B1FB5734332}" type="presOf" srcId="{7B81C925-8AD9-4403-87B8-0E26F908D93F}" destId="{34877CA1-6634-4417-8A27-9B8C6EEBE4D7}" srcOrd="0" destOrd="0" presId="urn:microsoft.com/office/officeart/2005/8/layout/hProcess7"/>
    <dgm:cxn modelId="{10A4618A-BB61-4ABD-945C-5AAF1A9A2899}" srcId="{5898E018-483B-4DE1-844D-013D721D40AB}" destId="{60D58D69-02F1-4321-903C-D218DFA66F2F}" srcOrd="1" destOrd="0" parTransId="{F9AEB3F2-D2DF-4313-B265-A28A4E958307}" sibTransId="{C5345501-B890-45DD-9DBC-BDF02FB0EDD5}"/>
    <dgm:cxn modelId="{3880B592-3A18-433C-9323-A74527942C17}" srcId="{A6501A75-6058-4ED1-9CDF-85A64E676D7A}" destId="{C09B6B74-0C92-433F-9F24-0FD1E6754F04}" srcOrd="4" destOrd="0" parTransId="{0DB95692-BE03-491F-B553-F204A4DBAEDE}" sibTransId="{D92D993A-99FD-4E73-93D2-C445AF3DC0C0}"/>
    <dgm:cxn modelId="{4371F79B-CC8A-49A5-BAD6-F063F225A3E5}" type="presOf" srcId="{D168CF59-6128-4B28-B738-2550F98AC40D}" destId="{EFAC760B-F697-42D2-A574-29923EC52C8E}" srcOrd="0" destOrd="0" presId="urn:microsoft.com/office/officeart/2005/8/layout/hProcess7"/>
    <dgm:cxn modelId="{CAFE79A2-2EF4-40CD-88BA-DE32B72078DC}" srcId="{5B4D7901-2704-4053-85E9-704884EEE595}" destId="{3F377C47-968E-480E-9C72-3567630B4E11}" srcOrd="1" destOrd="0" parTransId="{7550037A-BB78-41C2-9903-FE4E50EB85FE}" sibTransId="{6627048B-CFAD-46A2-85A0-1B68FE473519}"/>
    <dgm:cxn modelId="{9AF840AD-647E-4A50-A6A7-BC64C7FCF401}" srcId="{5898E018-483B-4DE1-844D-013D721D40AB}" destId="{0325F540-0754-4CF5-BF21-0926C61067DF}" srcOrd="0" destOrd="0" parTransId="{66AC600B-2E6F-49AD-A63E-E7E1F6214B81}" sibTransId="{131D1F16-C25C-47CD-8057-2F79FE42CFA4}"/>
    <dgm:cxn modelId="{71C508BB-3DDD-4B08-9CDA-D7C441373CF6}" type="presOf" srcId="{4E5374EF-F766-4621-AD76-44A41B431E88}" destId="{8C1C7FBE-2B2E-4ACD-B9DB-EDC8B0C2678D}" srcOrd="0" destOrd="1" presId="urn:microsoft.com/office/officeart/2005/8/layout/hProcess7"/>
    <dgm:cxn modelId="{515FD6BB-FF9D-4DA8-82BC-DC62699FD348}" srcId="{A6501A75-6058-4ED1-9CDF-85A64E676D7A}" destId="{D168CF59-6128-4B28-B738-2550F98AC40D}" srcOrd="2" destOrd="0" parTransId="{83CDEF16-0CA6-4436-8F9C-D03B1D17ACDD}" sibTransId="{DCAC7874-B30D-4037-AA40-BAA9F4A1E2BF}"/>
    <dgm:cxn modelId="{935B61BC-8CEC-4E0C-B9CB-F33C574241E9}" type="presOf" srcId="{B0C2D61A-E7EC-4A75-8F83-81010E66C268}" destId="{8C1C7FBE-2B2E-4ACD-B9DB-EDC8B0C2678D}" srcOrd="0" destOrd="0" presId="urn:microsoft.com/office/officeart/2005/8/layout/hProcess7"/>
    <dgm:cxn modelId="{F9C06ABF-AF23-46AA-9CF8-86191CA60F7C}" srcId="{A6501A75-6058-4ED1-9CDF-85A64E676D7A}" destId="{5898E018-483B-4DE1-844D-013D721D40AB}" srcOrd="1" destOrd="0" parTransId="{6E4B80EA-74ED-4446-94AA-FA3ACA2ED869}" sibTransId="{6E94C305-8D77-4605-93EE-6CFA04E25B6E}"/>
    <dgm:cxn modelId="{27FB60C1-5954-4C4E-9AB3-B20F9C5AE834}" type="presOf" srcId="{DDE06CBF-3E87-4884-8740-A252FCCF059E}" destId="{11F55B1B-0585-4FC4-B509-B96E5814431C}" srcOrd="0" destOrd="0" presId="urn:microsoft.com/office/officeart/2005/8/layout/hProcess7"/>
    <dgm:cxn modelId="{C7FCC4C1-F2F0-4242-85D7-61E31EE16835}" type="presOf" srcId="{CFF2D8E1-E1D6-467C-93B8-21116CD0B1C5}" destId="{8C1C7FBE-2B2E-4ACD-B9DB-EDC8B0C2678D}" srcOrd="0" destOrd="3" presId="urn:microsoft.com/office/officeart/2005/8/layout/hProcess7"/>
    <dgm:cxn modelId="{50FD6AC5-62C4-4511-B752-11708C5BCA69}" type="presOf" srcId="{3F377C47-968E-480E-9C72-3567630B4E11}" destId="{11F55B1B-0585-4FC4-B509-B96E5814431C}" srcOrd="0" destOrd="1" presId="urn:microsoft.com/office/officeart/2005/8/layout/hProcess7"/>
    <dgm:cxn modelId="{06342FCB-3002-43EF-B0D5-5F9036A6E3E7}" type="presOf" srcId="{8AB3321B-7CFB-425D-8549-D1C0656FADE4}" destId="{6413EAE5-8D66-4C7B-B655-A650F1F8AF65}" srcOrd="0" destOrd="0" presId="urn:microsoft.com/office/officeart/2005/8/layout/hProcess7"/>
    <dgm:cxn modelId="{372BE6CD-84D7-4CB1-B7BF-0B45BABF1577}" type="presOf" srcId="{0325F540-0754-4CF5-BF21-0926C61067DF}" destId="{27AE0677-AFF6-45A8-9A23-3DBFE2AF1749}" srcOrd="0" destOrd="0" presId="urn:microsoft.com/office/officeart/2005/8/layout/hProcess7"/>
    <dgm:cxn modelId="{BB3E0DD2-E535-4920-99BD-34A8E9C143BE}" srcId="{F8191A34-787C-406A-85B7-052767A1C951}" destId="{8AB3321B-7CFB-425D-8549-D1C0656FADE4}" srcOrd="0" destOrd="0" parTransId="{0B228404-5690-49EF-8A6F-8F7B9D337E56}" sibTransId="{D9685C4D-2647-4BA6-B175-97920B891743}"/>
    <dgm:cxn modelId="{A79AC3D4-06CE-47F5-BEC0-261C68AE4D4B}" type="presOf" srcId="{60D58D69-02F1-4321-903C-D218DFA66F2F}" destId="{27AE0677-AFF6-45A8-9A23-3DBFE2AF1749}" srcOrd="0" destOrd="1" presId="urn:microsoft.com/office/officeart/2005/8/layout/hProcess7"/>
    <dgm:cxn modelId="{9DBBE4D4-FD77-4C46-BAA3-38D1D333D5FE}" type="presOf" srcId="{A6501A75-6058-4ED1-9CDF-85A64E676D7A}" destId="{4C866DD3-118C-4F3B-922F-0BCEA46C13C2}" srcOrd="0" destOrd="0" presId="urn:microsoft.com/office/officeart/2005/8/layout/hProcess7"/>
    <dgm:cxn modelId="{C35DFBD6-6D69-41AF-8B0C-57D6E2C497BA}" type="presOf" srcId="{D168CF59-6128-4B28-B738-2550F98AC40D}" destId="{D800FD86-B1C9-4DE7-9792-B264F0377FEF}" srcOrd="1" destOrd="0" presId="urn:microsoft.com/office/officeart/2005/8/layout/hProcess7"/>
    <dgm:cxn modelId="{4DD41DDE-A95F-41BE-9F9F-523039BE0EB2}" type="presOf" srcId="{524C235C-8A5F-4714-A583-B4DCCCC34DC3}" destId="{8C1C7FBE-2B2E-4ACD-B9DB-EDC8B0C2678D}" srcOrd="0" destOrd="2" presId="urn:microsoft.com/office/officeart/2005/8/layout/hProcess7"/>
    <dgm:cxn modelId="{56C8D4DE-BD89-43E6-AD69-EACCE8F6C836}" type="presOf" srcId="{D11D8EF1-B340-4332-808D-8A5C0FA8335D}" destId="{34877CA1-6634-4417-8A27-9B8C6EEBE4D7}" srcOrd="0" destOrd="1" presId="urn:microsoft.com/office/officeart/2005/8/layout/hProcess7"/>
    <dgm:cxn modelId="{21E344E1-8D2A-497D-8539-9866B807C7FE}" type="presOf" srcId="{F8191A34-787C-406A-85B7-052767A1C951}" destId="{9D4595AB-1D21-4484-8F49-6D90AD219249}" srcOrd="0" destOrd="0" presId="urn:microsoft.com/office/officeart/2005/8/layout/hProcess7"/>
    <dgm:cxn modelId="{0DF14EE4-3465-4E81-9D82-D430D3D4EBED}" type="presOf" srcId="{253CA29C-DE9D-4B5D-8F47-BB59BC49EA7E}" destId="{34877CA1-6634-4417-8A27-9B8C6EEBE4D7}" srcOrd="0" destOrd="3" presId="urn:microsoft.com/office/officeart/2005/8/layout/hProcess7"/>
    <dgm:cxn modelId="{BE3878F3-8772-4FE6-84E5-19B188EC0985}" type="presOf" srcId="{642DD05F-AEE7-4485-8A52-7596FE90317F}" destId="{ADC91661-3853-48C3-A7E0-F1D659BFE89F}" srcOrd="0" destOrd="0" presId="urn:microsoft.com/office/officeart/2005/8/layout/hProcess7"/>
    <dgm:cxn modelId="{BAEAC3F3-5ECA-438E-85C1-10D06296A3F6}" type="presOf" srcId="{F98572BC-D373-41B7-BEBA-64DE2DD8F9BD}" destId="{C3A76275-95AC-4A1E-BE70-09C2E170A73B}" srcOrd="0" destOrd="0" presId="urn:microsoft.com/office/officeart/2005/8/layout/hProcess7"/>
    <dgm:cxn modelId="{9A17A90D-845A-4BAD-A4E0-D5266BDA8970}" type="presParOf" srcId="{4C866DD3-118C-4F3B-922F-0BCEA46C13C2}" destId="{48CF649E-BAF0-4C6C-9603-71962540184F}" srcOrd="0" destOrd="0" presId="urn:microsoft.com/office/officeart/2005/8/layout/hProcess7"/>
    <dgm:cxn modelId="{85C39D4F-DEC9-497A-B7EB-586247C00313}" type="presParOf" srcId="{48CF649E-BAF0-4C6C-9603-71962540184F}" destId="{A4EA8AB3-9CBE-412D-8637-3E875F77FF90}" srcOrd="0" destOrd="0" presId="urn:microsoft.com/office/officeart/2005/8/layout/hProcess7"/>
    <dgm:cxn modelId="{483F0BD7-EAB5-4361-A29E-774792832090}" type="presParOf" srcId="{48CF649E-BAF0-4C6C-9603-71962540184F}" destId="{D8547170-46F0-42F5-A223-1FF703E65002}" srcOrd="1" destOrd="0" presId="urn:microsoft.com/office/officeart/2005/8/layout/hProcess7"/>
    <dgm:cxn modelId="{D6F1CB15-0DD6-45A8-8D83-8401D83B232B}" type="presParOf" srcId="{48CF649E-BAF0-4C6C-9603-71962540184F}" destId="{11F55B1B-0585-4FC4-B509-B96E5814431C}" srcOrd="2" destOrd="0" presId="urn:microsoft.com/office/officeart/2005/8/layout/hProcess7"/>
    <dgm:cxn modelId="{6B8A74FA-A790-477A-BAA1-15D7BFAAADDD}" type="presParOf" srcId="{4C866DD3-118C-4F3B-922F-0BCEA46C13C2}" destId="{15D2929F-8014-4B01-9EC0-1C668FFA5AAE}" srcOrd="1" destOrd="0" presId="urn:microsoft.com/office/officeart/2005/8/layout/hProcess7"/>
    <dgm:cxn modelId="{5751E2FF-D70A-41BF-AF19-CC3B40B1660D}" type="presParOf" srcId="{4C866DD3-118C-4F3B-922F-0BCEA46C13C2}" destId="{D1AD6C6C-798A-426F-9109-87782FE5C8E9}" srcOrd="2" destOrd="0" presId="urn:microsoft.com/office/officeart/2005/8/layout/hProcess7"/>
    <dgm:cxn modelId="{EDDF1D03-DB94-446F-8AED-8726BFAD1497}" type="presParOf" srcId="{D1AD6C6C-798A-426F-9109-87782FE5C8E9}" destId="{94277DB2-3747-44C9-9678-AFFEA7ED4C2B}" srcOrd="0" destOrd="0" presId="urn:microsoft.com/office/officeart/2005/8/layout/hProcess7"/>
    <dgm:cxn modelId="{A6260094-471C-4D18-BC76-54F94E89E997}" type="presParOf" srcId="{D1AD6C6C-798A-426F-9109-87782FE5C8E9}" destId="{D0CA0094-C3AC-4EE7-BC94-AE70FB26FA93}" srcOrd="1" destOrd="0" presId="urn:microsoft.com/office/officeart/2005/8/layout/hProcess7"/>
    <dgm:cxn modelId="{EB169610-D490-4911-8A04-1EA31292BF04}" type="presParOf" srcId="{D1AD6C6C-798A-426F-9109-87782FE5C8E9}" destId="{10DDE2E4-FD11-41C0-A446-1EEFE6A7357F}" srcOrd="2" destOrd="0" presId="urn:microsoft.com/office/officeart/2005/8/layout/hProcess7"/>
    <dgm:cxn modelId="{2E528B68-86C2-48A1-8D1F-0685E33EFCE5}" type="presParOf" srcId="{4C866DD3-118C-4F3B-922F-0BCEA46C13C2}" destId="{1004D82A-E248-410E-88B4-DED94870130C}" srcOrd="3" destOrd="0" presId="urn:microsoft.com/office/officeart/2005/8/layout/hProcess7"/>
    <dgm:cxn modelId="{BCAF49E2-C0E5-40A1-B819-407B0EAC29EE}" type="presParOf" srcId="{4C866DD3-118C-4F3B-922F-0BCEA46C13C2}" destId="{B6FB65E8-E88A-48B7-A577-2740F4F20CAD}" srcOrd="4" destOrd="0" presId="urn:microsoft.com/office/officeart/2005/8/layout/hProcess7"/>
    <dgm:cxn modelId="{4DAB23F4-EDBD-4447-8375-4BF5CEDB7EAA}" type="presParOf" srcId="{B6FB65E8-E88A-48B7-A577-2740F4F20CAD}" destId="{3159294F-B67F-4325-8710-A4E6A9C2AB84}" srcOrd="0" destOrd="0" presId="urn:microsoft.com/office/officeart/2005/8/layout/hProcess7"/>
    <dgm:cxn modelId="{AD51BD21-F8D3-4346-BFF8-ACFC51B8B634}" type="presParOf" srcId="{B6FB65E8-E88A-48B7-A577-2740F4F20CAD}" destId="{16D887BF-6EB9-41F4-B828-B82BD84024E8}" srcOrd="1" destOrd="0" presId="urn:microsoft.com/office/officeart/2005/8/layout/hProcess7"/>
    <dgm:cxn modelId="{52D2FF29-B545-4393-BF38-07D04F570A8E}" type="presParOf" srcId="{B6FB65E8-E88A-48B7-A577-2740F4F20CAD}" destId="{27AE0677-AFF6-45A8-9A23-3DBFE2AF1749}" srcOrd="2" destOrd="0" presId="urn:microsoft.com/office/officeart/2005/8/layout/hProcess7"/>
    <dgm:cxn modelId="{27D91781-CC95-4A99-A875-A85098438D1F}" type="presParOf" srcId="{4C866DD3-118C-4F3B-922F-0BCEA46C13C2}" destId="{94BC33B6-A844-44F9-AC2D-A7EA98E50AEC}" srcOrd="5" destOrd="0" presId="urn:microsoft.com/office/officeart/2005/8/layout/hProcess7"/>
    <dgm:cxn modelId="{85DD3B45-FB36-49E5-B7FE-019380A56DA2}" type="presParOf" srcId="{4C866DD3-118C-4F3B-922F-0BCEA46C13C2}" destId="{1B413E0B-A98C-4B00-868B-E226D5836A01}" srcOrd="6" destOrd="0" presId="urn:microsoft.com/office/officeart/2005/8/layout/hProcess7"/>
    <dgm:cxn modelId="{517A4979-02AD-4C64-873E-2CA6EC38502E}" type="presParOf" srcId="{1B413E0B-A98C-4B00-868B-E226D5836A01}" destId="{045798F4-63DD-4D00-96A3-9489C5C72CE4}" srcOrd="0" destOrd="0" presId="urn:microsoft.com/office/officeart/2005/8/layout/hProcess7"/>
    <dgm:cxn modelId="{AE731DAF-AB75-4B8A-B742-7B9B27993505}" type="presParOf" srcId="{1B413E0B-A98C-4B00-868B-E226D5836A01}" destId="{7B50EDC8-39EF-4253-8B49-CE6B08F93087}" srcOrd="1" destOrd="0" presId="urn:microsoft.com/office/officeart/2005/8/layout/hProcess7"/>
    <dgm:cxn modelId="{55CD3342-BB34-4343-AA91-3CAC789B3F38}" type="presParOf" srcId="{1B413E0B-A98C-4B00-868B-E226D5836A01}" destId="{8DC3913C-C043-4F61-800B-56A6EA5E4ABB}" srcOrd="2" destOrd="0" presId="urn:microsoft.com/office/officeart/2005/8/layout/hProcess7"/>
    <dgm:cxn modelId="{56D7BF0F-2496-4073-A548-97F77C48FE55}" type="presParOf" srcId="{4C866DD3-118C-4F3B-922F-0BCEA46C13C2}" destId="{C9A6D7D4-B5DD-4073-94AC-C905D3373C9B}" srcOrd="7" destOrd="0" presId="urn:microsoft.com/office/officeart/2005/8/layout/hProcess7"/>
    <dgm:cxn modelId="{E93BAAD5-DEB9-4B67-BA71-8FFD57CCA6BC}" type="presParOf" srcId="{4C866DD3-118C-4F3B-922F-0BCEA46C13C2}" destId="{85CB2565-70D5-453A-99A9-E1D27CAB29FD}" srcOrd="8" destOrd="0" presId="urn:microsoft.com/office/officeart/2005/8/layout/hProcess7"/>
    <dgm:cxn modelId="{BCAFEFF2-ED0B-4916-A7DF-D35D6CC4BB1F}" type="presParOf" srcId="{85CB2565-70D5-453A-99A9-E1D27CAB29FD}" destId="{EFAC760B-F697-42D2-A574-29923EC52C8E}" srcOrd="0" destOrd="0" presId="urn:microsoft.com/office/officeart/2005/8/layout/hProcess7"/>
    <dgm:cxn modelId="{E0C049A9-4282-49C3-886A-514043B81EB2}" type="presParOf" srcId="{85CB2565-70D5-453A-99A9-E1D27CAB29FD}" destId="{D800FD86-B1C9-4DE7-9792-B264F0377FEF}" srcOrd="1" destOrd="0" presId="urn:microsoft.com/office/officeart/2005/8/layout/hProcess7"/>
    <dgm:cxn modelId="{173A68CF-454F-4C11-8837-8B52ABF49909}" type="presParOf" srcId="{85CB2565-70D5-453A-99A9-E1D27CAB29FD}" destId="{8C1C7FBE-2B2E-4ACD-B9DB-EDC8B0C2678D}" srcOrd="2" destOrd="0" presId="urn:microsoft.com/office/officeart/2005/8/layout/hProcess7"/>
    <dgm:cxn modelId="{0E2BA3B4-0B68-4D98-AE35-74F1C63262F3}" type="presParOf" srcId="{4C866DD3-118C-4F3B-922F-0BCEA46C13C2}" destId="{0487C827-CD31-4FCF-8D27-6F8F9070DA65}" srcOrd="9" destOrd="0" presId="urn:microsoft.com/office/officeart/2005/8/layout/hProcess7"/>
    <dgm:cxn modelId="{45F10E22-5950-453E-86BD-699D7BD7B44B}" type="presParOf" srcId="{4C866DD3-118C-4F3B-922F-0BCEA46C13C2}" destId="{3DEBA455-3BB8-4524-8278-1B796CAF48AF}" srcOrd="10" destOrd="0" presId="urn:microsoft.com/office/officeart/2005/8/layout/hProcess7"/>
    <dgm:cxn modelId="{C15A633B-F3E0-4B0B-8012-02BC16F5BC41}" type="presParOf" srcId="{3DEBA455-3BB8-4524-8278-1B796CAF48AF}" destId="{C2374603-A416-4C9F-9773-D66EE76DB2AA}" srcOrd="0" destOrd="0" presId="urn:microsoft.com/office/officeart/2005/8/layout/hProcess7"/>
    <dgm:cxn modelId="{3C3E2BFD-B50E-4D2C-83E6-7165AE1683F3}" type="presParOf" srcId="{3DEBA455-3BB8-4524-8278-1B796CAF48AF}" destId="{4640B433-DBBB-4CD2-9358-21ACD38629D3}" srcOrd="1" destOrd="0" presId="urn:microsoft.com/office/officeart/2005/8/layout/hProcess7"/>
    <dgm:cxn modelId="{EA6528E3-B815-498A-951E-14CF559BF128}" type="presParOf" srcId="{3DEBA455-3BB8-4524-8278-1B796CAF48AF}" destId="{F0C2287E-EC35-4F75-87E5-A1667D5BA56E}" srcOrd="2" destOrd="0" presId="urn:microsoft.com/office/officeart/2005/8/layout/hProcess7"/>
    <dgm:cxn modelId="{77E4D78F-63CD-41C7-9E57-D7741EB6171F}" type="presParOf" srcId="{4C866DD3-118C-4F3B-922F-0BCEA46C13C2}" destId="{B2DEE5CB-7617-4DE6-9239-FC67BC97C34C}" srcOrd="11" destOrd="0" presId="urn:microsoft.com/office/officeart/2005/8/layout/hProcess7"/>
    <dgm:cxn modelId="{B374995A-8EC8-4447-B765-6C4873474A6B}" type="presParOf" srcId="{4C866DD3-118C-4F3B-922F-0BCEA46C13C2}" destId="{5FF37932-6BA1-49A3-BC37-27519B219FAD}" srcOrd="12" destOrd="0" presId="urn:microsoft.com/office/officeart/2005/8/layout/hProcess7"/>
    <dgm:cxn modelId="{17B2F8E9-7EC2-4BF3-B3D2-939B1B3DB425}" type="presParOf" srcId="{5FF37932-6BA1-49A3-BC37-27519B219FAD}" destId="{ADC91661-3853-48C3-A7E0-F1D659BFE89F}" srcOrd="0" destOrd="0" presId="urn:microsoft.com/office/officeart/2005/8/layout/hProcess7"/>
    <dgm:cxn modelId="{8976CCB4-1FCF-45E0-AE93-9B9CB80C8A69}" type="presParOf" srcId="{5FF37932-6BA1-49A3-BC37-27519B219FAD}" destId="{313E44F0-EF65-4CE5-A5DF-01607CF39C14}" srcOrd="1" destOrd="0" presId="urn:microsoft.com/office/officeart/2005/8/layout/hProcess7"/>
    <dgm:cxn modelId="{1B454ABB-5F5C-4B2F-B6B0-0980ABA2EB06}" type="presParOf" srcId="{5FF37932-6BA1-49A3-BC37-27519B219FAD}" destId="{C3A76275-95AC-4A1E-BE70-09C2E170A73B}" srcOrd="2" destOrd="0" presId="urn:microsoft.com/office/officeart/2005/8/layout/hProcess7"/>
    <dgm:cxn modelId="{59C3182D-609D-47EE-B895-CFE6E6427825}" type="presParOf" srcId="{4C866DD3-118C-4F3B-922F-0BCEA46C13C2}" destId="{C0F8D497-88EB-49F9-BABF-CFF5EC45404A}" srcOrd="13" destOrd="0" presId="urn:microsoft.com/office/officeart/2005/8/layout/hProcess7"/>
    <dgm:cxn modelId="{9B9C6BBC-3CED-492B-94CE-255172FDB6C6}" type="presParOf" srcId="{4C866DD3-118C-4F3B-922F-0BCEA46C13C2}" destId="{7D21C205-423B-4588-9A7A-61C53C521A22}" srcOrd="14" destOrd="0" presId="urn:microsoft.com/office/officeart/2005/8/layout/hProcess7"/>
    <dgm:cxn modelId="{8DA37CB1-340F-48B6-80D6-39043A2D242D}" type="presParOf" srcId="{7D21C205-423B-4588-9A7A-61C53C521A22}" destId="{EF65EDB0-FF68-45B3-A444-6D32AC0DC8D8}" srcOrd="0" destOrd="0" presId="urn:microsoft.com/office/officeart/2005/8/layout/hProcess7"/>
    <dgm:cxn modelId="{D8C47719-9234-49F4-9AA1-7AE514AF2C38}" type="presParOf" srcId="{7D21C205-423B-4588-9A7A-61C53C521A22}" destId="{72461061-AD03-4A63-A865-3BDD49C9B376}" srcOrd="1" destOrd="0" presId="urn:microsoft.com/office/officeart/2005/8/layout/hProcess7"/>
    <dgm:cxn modelId="{EDBF95A2-31E1-4FF8-8B95-5A292288755E}" type="presParOf" srcId="{7D21C205-423B-4588-9A7A-61C53C521A22}" destId="{5B069A2B-103C-4F97-ADE2-462D533DC33E}" srcOrd="2" destOrd="0" presId="urn:microsoft.com/office/officeart/2005/8/layout/hProcess7"/>
    <dgm:cxn modelId="{FAD94C36-9D7E-4B30-BE4A-923B5F2144E3}" type="presParOf" srcId="{4C866DD3-118C-4F3B-922F-0BCEA46C13C2}" destId="{8A1A8B54-ADAC-4838-9212-7BB82ABE2568}" srcOrd="15" destOrd="0" presId="urn:microsoft.com/office/officeart/2005/8/layout/hProcess7"/>
    <dgm:cxn modelId="{2B8A60EF-71DB-45F8-A6FF-B202B62F4486}" type="presParOf" srcId="{4C866DD3-118C-4F3B-922F-0BCEA46C13C2}" destId="{A6DA4B01-6D6F-4A92-9A84-9AD7E9D5BBD4}" srcOrd="16" destOrd="0" presId="urn:microsoft.com/office/officeart/2005/8/layout/hProcess7"/>
    <dgm:cxn modelId="{63C521F4-2585-4101-A7F2-CDF09448EEE9}" type="presParOf" srcId="{A6DA4B01-6D6F-4A92-9A84-9AD7E9D5BBD4}" destId="{E1397569-A28D-4B43-9862-67EFBF9A9CEE}" srcOrd="0" destOrd="0" presId="urn:microsoft.com/office/officeart/2005/8/layout/hProcess7"/>
    <dgm:cxn modelId="{9EA50CD6-6462-44BA-BC64-4E4E04078CFD}" type="presParOf" srcId="{A6DA4B01-6D6F-4A92-9A84-9AD7E9D5BBD4}" destId="{1B66F332-420A-4BEB-9D39-D559D2F8F5B3}" srcOrd="1" destOrd="0" presId="urn:microsoft.com/office/officeart/2005/8/layout/hProcess7"/>
    <dgm:cxn modelId="{EEAF9499-A976-4271-AFE0-87A393B69F07}" type="presParOf" srcId="{A6DA4B01-6D6F-4A92-9A84-9AD7E9D5BBD4}" destId="{34877CA1-6634-4417-8A27-9B8C6EEBE4D7}" srcOrd="2" destOrd="0" presId="urn:microsoft.com/office/officeart/2005/8/layout/hProcess7"/>
    <dgm:cxn modelId="{6140F52F-0B06-4F6D-AB70-057AB481E715}" type="presParOf" srcId="{4C866DD3-118C-4F3B-922F-0BCEA46C13C2}" destId="{19EB1DCF-CEE0-4BD9-AB6A-4C327FE66D74}" srcOrd="17" destOrd="0" presId="urn:microsoft.com/office/officeart/2005/8/layout/hProcess7"/>
    <dgm:cxn modelId="{2B9B9566-E570-400A-A11B-201D0D4C9FEA}" type="presParOf" srcId="{4C866DD3-118C-4F3B-922F-0BCEA46C13C2}" destId="{31B77A8B-DA0A-4C8E-B25A-E6E8D30918A2}" srcOrd="18" destOrd="0" presId="urn:microsoft.com/office/officeart/2005/8/layout/hProcess7"/>
    <dgm:cxn modelId="{6F235882-3CF0-4DF3-9A6C-B4B761A1A04C}" type="presParOf" srcId="{31B77A8B-DA0A-4C8E-B25A-E6E8D30918A2}" destId="{3A36A162-5680-4F8A-9B91-20E8BD16A1AE}" srcOrd="0" destOrd="0" presId="urn:microsoft.com/office/officeart/2005/8/layout/hProcess7"/>
    <dgm:cxn modelId="{C225D8BE-A6AD-4B7E-9BDC-5ECA49C7D0C9}" type="presParOf" srcId="{31B77A8B-DA0A-4C8E-B25A-E6E8D30918A2}" destId="{80A6AA2E-5D4E-4C81-B42A-969DA84B8519}" srcOrd="1" destOrd="0" presId="urn:microsoft.com/office/officeart/2005/8/layout/hProcess7"/>
    <dgm:cxn modelId="{F19A152F-DC0E-4D7E-9150-6FAC5B9B5F3F}" type="presParOf" srcId="{31B77A8B-DA0A-4C8E-B25A-E6E8D30918A2}" destId="{2510640D-A1F2-4D59-B21A-B6DBB9ADA1C6}" srcOrd="2" destOrd="0" presId="urn:microsoft.com/office/officeart/2005/8/layout/hProcess7"/>
    <dgm:cxn modelId="{48D7EEBF-8C96-454A-8F9A-87CD99EB1B20}" type="presParOf" srcId="{4C866DD3-118C-4F3B-922F-0BCEA46C13C2}" destId="{5A115819-7815-4078-85E8-4C3CD5E787EA}" srcOrd="19" destOrd="0" presId="urn:microsoft.com/office/officeart/2005/8/layout/hProcess7"/>
    <dgm:cxn modelId="{F83A0790-A848-418C-9AAA-1A8F9867ED7D}" type="presParOf" srcId="{4C866DD3-118C-4F3B-922F-0BCEA46C13C2}" destId="{8EE3C81F-8D18-4F09-95B1-E71820DE446D}" srcOrd="20" destOrd="0" presId="urn:microsoft.com/office/officeart/2005/8/layout/hProcess7"/>
    <dgm:cxn modelId="{DB0EE5A7-0D84-45A3-B149-AF4EE421DB71}" type="presParOf" srcId="{8EE3C81F-8D18-4F09-95B1-E71820DE446D}" destId="{9D4595AB-1D21-4484-8F49-6D90AD219249}" srcOrd="0" destOrd="0" presId="urn:microsoft.com/office/officeart/2005/8/layout/hProcess7"/>
    <dgm:cxn modelId="{135A6657-FBEC-4D9C-9488-C8AAE7883297}" type="presParOf" srcId="{8EE3C81F-8D18-4F09-95B1-E71820DE446D}" destId="{F0877C5A-D086-48FC-AADC-09E963A519C5}" srcOrd="1" destOrd="0" presId="urn:microsoft.com/office/officeart/2005/8/layout/hProcess7"/>
    <dgm:cxn modelId="{853DE7FF-E8ED-4A56-ACE1-92491A38D05E}" type="presParOf" srcId="{8EE3C81F-8D18-4F09-95B1-E71820DE446D}" destId="{6413EAE5-8D66-4C7B-B655-A650F1F8AF65}"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DD0611-9878-4705-BC47-D9575AD25DE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FDFC5EA-ECF8-4C47-A706-5A81D02E1E0E}">
      <dgm:prSet/>
      <dgm:spPr/>
      <dgm:t>
        <a:bodyPr/>
        <a:lstStyle/>
        <a:p>
          <a:pPr rtl="0"/>
          <a:r>
            <a:rPr lang="en-US"/>
            <a:t>▪ Sourcing Experience in Retail and Manufacturing .</a:t>
          </a:r>
        </a:p>
      </dgm:t>
    </dgm:pt>
    <dgm:pt modelId="{24AC2CA7-AD95-4404-954D-97BF189CB75B}" type="parTrans" cxnId="{15EB3CF4-C856-4137-A3BB-2BA6D24930EA}">
      <dgm:prSet/>
      <dgm:spPr/>
      <dgm:t>
        <a:bodyPr/>
        <a:lstStyle/>
        <a:p>
          <a:endParaRPr lang="en-US"/>
        </a:p>
      </dgm:t>
    </dgm:pt>
    <dgm:pt modelId="{8CF9A798-D897-43D3-B470-7EBF8BF1E0DB}" type="sibTrans" cxnId="{15EB3CF4-C856-4137-A3BB-2BA6D24930EA}">
      <dgm:prSet/>
      <dgm:spPr/>
      <dgm:t>
        <a:bodyPr/>
        <a:lstStyle/>
        <a:p>
          <a:endParaRPr lang="en-US"/>
        </a:p>
      </dgm:t>
    </dgm:pt>
    <dgm:pt modelId="{98352907-CB72-442C-8AE5-03B7DEAF0F46}">
      <dgm:prSet/>
      <dgm:spPr/>
      <dgm:t>
        <a:bodyPr/>
        <a:lstStyle/>
        <a:p>
          <a:pPr rtl="0"/>
          <a:r>
            <a:rPr lang="en-US" dirty="0"/>
            <a:t>▪ Excellent Product &amp; Technical Knowledge.</a:t>
          </a:r>
        </a:p>
      </dgm:t>
    </dgm:pt>
    <dgm:pt modelId="{D91E6706-938B-4B16-813A-1D9C8A3EBFD6}" type="parTrans" cxnId="{5B11D626-E5D2-48E0-9B1D-AFBB0F22E148}">
      <dgm:prSet/>
      <dgm:spPr/>
      <dgm:t>
        <a:bodyPr/>
        <a:lstStyle/>
        <a:p>
          <a:endParaRPr lang="en-US"/>
        </a:p>
      </dgm:t>
    </dgm:pt>
    <dgm:pt modelId="{2A2310B4-EEA1-4198-BDDE-B0E69B80CD86}" type="sibTrans" cxnId="{5B11D626-E5D2-48E0-9B1D-AFBB0F22E148}">
      <dgm:prSet/>
      <dgm:spPr/>
      <dgm:t>
        <a:bodyPr/>
        <a:lstStyle/>
        <a:p>
          <a:endParaRPr lang="en-US"/>
        </a:p>
      </dgm:t>
    </dgm:pt>
    <dgm:pt modelId="{112FCAB6-5A70-4AFD-87B8-B3C017D2BD8B}">
      <dgm:prSet/>
      <dgm:spPr/>
      <dgm:t>
        <a:bodyPr/>
        <a:lstStyle/>
        <a:p>
          <a:pPr rtl="0"/>
          <a:r>
            <a:rPr lang="en-US"/>
            <a:t>▪ Super understanding of Brands DEMANDS.!</a:t>
          </a:r>
        </a:p>
      </dgm:t>
    </dgm:pt>
    <dgm:pt modelId="{7950BDD9-C430-4EC6-A657-658D2754D6E2}" type="parTrans" cxnId="{8BB84454-748D-4C7E-A348-085B15A0F91A}">
      <dgm:prSet/>
      <dgm:spPr/>
      <dgm:t>
        <a:bodyPr/>
        <a:lstStyle/>
        <a:p>
          <a:endParaRPr lang="en-US"/>
        </a:p>
      </dgm:t>
    </dgm:pt>
    <dgm:pt modelId="{9AA05192-4D81-458C-A4A2-09FC0B1CEC98}" type="sibTrans" cxnId="{8BB84454-748D-4C7E-A348-085B15A0F91A}">
      <dgm:prSet/>
      <dgm:spPr/>
      <dgm:t>
        <a:bodyPr/>
        <a:lstStyle/>
        <a:p>
          <a:endParaRPr lang="en-US"/>
        </a:p>
      </dgm:t>
    </dgm:pt>
    <dgm:pt modelId="{D3AB559E-9C12-4760-93F4-2CF40E230957}">
      <dgm:prSet/>
      <dgm:spPr/>
      <dgm:t>
        <a:bodyPr/>
        <a:lstStyle/>
        <a:p>
          <a:pPr rtl="0"/>
          <a:r>
            <a:rPr lang="en-US"/>
            <a:t>▪ Emotionally intelligence and extra ordinary on relation maintain capabilities with Manufacturers.</a:t>
          </a:r>
        </a:p>
      </dgm:t>
    </dgm:pt>
    <dgm:pt modelId="{FEDC1AEC-7732-4B87-B048-AD2728567C0A}" type="parTrans" cxnId="{D2935C61-F692-45D0-8950-C8C274AB9D86}">
      <dgm:prSet/>
      <dgm:spPr/>
      <dgm:t>
        <a:bodyPr/>
        <a:lstStyle/>
        <a:p>
          <a:endParaRPr lang="en-US"/>
        </a:p>
      </dgm:t>
    </dgm:pt>
    <dgm:pt modelId="{39E91788-FC6A-4910-9520-5DBC4516943F}" type="sibTrans" cxnId="{D2935C61-F692-45D0-8950-C8C274AB9D86}">
      <dgm:prSet/>
      <dgm:spPr/>
      <dgm:t>
        <a:bodyPr/>
        <a:lstStyle/>
        <a:p>
          <a:endParaRPr lang="en-US"/>
        </a:p>
      </dgm:t>
    </dgm:pt>
    <dgm:pt modelId="{60F36749-BB82-4868-AB9E-5412F144DD50}">
      <dgm:prSet/>
      <dgm:spPr/>
      <dgm:t>
        <a:bodyPr/>
        <a:lstStyle/>
        <a:p>
          <a:pPr rtl="0"/>
          <a:r>
            <a:rPr lang="en-US"/>
            <a:t>▪ Highly Motivated and willing to run the extra mile.</a:t>
          </a:r>
        </a:p>
      </dgm:t>
    </dgm:pt>
    <dgm:pt modelId="{51B3CD9F-C6B1-48E3-8A1E-85F95206D363}" type="parTrans" cxnId="{4313ADF1-EB54-48FF-A290-D1120019CEAF}">
      <dgm:prSet/>
      <dgm:spPr/>
      <dgm:t>
        <a:bodyPr/>
        <a:lstStyle/>
        <a:p>
          <a:endParaRPr lang="en-US"/>
        </a:p>
      </dgm:t>
    </dgm:pt>
    <dgm:pt modelId="{BE69838F-D761-46BB-9C7D-BAE7E6E5DA3A}" type="sibTrans" cxnId="{4313ADF1-EB54-48FF-A290-D1120019CEAF}">
      <dgm:prSet/>
      <dgm:spPr/>
      <dgm:t>
        <a:bodyPr/>
        <a:lstStyle/>
        <a:p>
          <a:endParaRPr lang="en-US"/>
        </a:p>
      </dgm:t>
    </dgm:pt>
    <dgm:pt modelId="{ACE01D7B-5BE7-439B-B119-54E6E7FC0220}">
      <dgm:prSet/>
      <dgm:spPr/>
      <dgm:t>
        <a:bodyPr/>
        <a:lstStyle/>
        <a:p>
          <a:pPr rtl="0"/>
          <a:r>
            <a:rPr lang="en-US"/>
            <a:t>▪ Professional Business leader with very high Performance record</a:t>
          </a:r>
        </a:p>
      </dgm:t>
    </dgm:pt>
    <dgm:pt modelId="{B6799CB8-419A-451C-8FD9-F1870E17D555}" type="parTrans" cxnId="{9C7E5115-ABDC-40C9-9EDD-09353BAC34E8}">
      <dgm:prSet/>
      <dgm:spPr/>
      <dgm:t>
        <a:bodyPr/>
        <a:lstStyle/>
        <a:p>
          <a:endParaRPr lang="en-US"/>
        </a:p>
      </dgm:t>
    </dgm:pt>
    <dgm:pt modelId="{96796AED-BFDA-4990-B10E-F451C040271F}" type="sibTrans" cxnId="{9C7E5115-ABDC-40C9-9EDD-09353BAC34E8}">
      <dgm:prSet/>
      <dgm:spPr/>
      <dgm:t>
        <a:bodyPr/>
        <a:lstStyle/>
        <a:p>
          <a:endParaRPr lang="en-US"/>
        </a:p>
      </dgm:t>
    </dgm:pt>
    <dgm:pt modelId="{115E28FB-AA17-4B45-A0F8-478ABCDB6D10}" type="pres">
      <dgm:prSet presAssocID="{15DD0611-9878-4705-BC47-D9575AD25DE0}" presName="vert0" presStyleCnt="0">
        <dgm:presLayoutVars>
          <dgm:dir/>
          <dgm:animOne val="branch"/>
          <dgm:animLvl val="lvl"/>
        </dgm:presLayoutVars>
      </dgm:prSet>
      <dgm:spPr/>
    </dgm:pt>
    <dgm:pt modelId="{E473F1A9-F271-4086-9312-179AD3B61EAA}" type="pres">
      <dgm:prSet presAssocID="{2FDFC5EA-ECF8-4C47-A706-5A81D02E1E0E}" presName="thickLine" presStyleLbl="alignNode1" presStyleIdx="0" presStyleCnt="6"/>
      <dgm:spPr/>
    </dgm:pt>
    <dgm:pt modelId="{A5A4BE68-39DE-44C0-BA39-C294D154547C}" type="pres">
      <dgm:prSet presAssocID="{2FDFC5EA-ECF8-4C47-A706-5A81D02E1E0E}" presName="horz1" presStyleCnt="0"/>
      <dgm:spPr/>
    </dgm:pt>
    <dgm:pt modelId="{EAED8A7C-F330-4B47-A4D1-2A6FFCD659F5}" type="pres">
      <dgm:prSet presAssocID="{2FDFC5EA-ECF8-4C47-A706-5A81D02E1E0E}" presName="tx1" presStyleLbl="revTx" presStyleIdx="0" presStyleCnt="6"/>
      <dgm:spPr/>
    </dgm:pt>
    <dgm:pt modelId="{A0C94A76-A180-4AAA-BBB5-72194E75707E}" type="pres">
      <dgm:prSet presAssocID="{2FDFC5EA-ECF8-4C47-A706-5A81D02E1E0E}" presName="vert1" presStyleCnt="0"/>
      <dgm:spPr/>
    </dgm:pt>
    <dgm:pt modelId="{02B6B688-E574-4EA6-9842-D8DEDF18A2B8}" type="pres">
      <dgm:prSet presAssocID="{98352907-CB72-442C-8AE5-03B7DEAF0F46}" presName="thickLine" presStyleLbl="alignNode1" presStyleIdx="1" presStyleCnt="6"/>
      <dgm:spPr/>
    </dgm:pt>
    <dgm:pt modelId="{22EA13C1-BD78-4175-B66F-18827DC0E5E4}" type="pres">
      <dgm:prSet presAssocID="{98352907-CB72-442C-8AE5-03B7DEAF0F46}" presName="horz1" presStyleCnt="0"/>
      <dgm:spPr/>
    </dgm:pt>
    <dgm:pt modelId="{DE65BD6E-6789-4BBB-9661-F2760CA4C566}" type="pres">
      <dgm:prSet presAssocID="{98352907-CB72-442C-8AE5-03B7DEAF0F46}" presName="tx1" presStyleLbl="revTx" presStyleIdx="1" presStyleCnt="6"/>
      <dgm:spPr/>
    </dgm:pt>
    <dgm:pt modelId="{E42D794C-36F9-449D-80B4-9C2E9A8D0283}" type="pres">
      <dgm:prSet presAssocID="{98352907-CB72-442C-8AE5-03B7DEAF0F46}" presName="vert1" presStyleCnt="0"/>
      <dgm:spPr/>
    </dgm:pt>
    <dgm:pt modelId="{6307F78F-83F7-4ED5-93C9-11ECE02CD68D}" type="pres">
      <dgm:prSet presAssocID="{112FCAB6-5A70-4AFD-87B8-B3C017D2BD8B}" presName="thickLine" presStyleLbl="alignNode1" presStyleIdx="2" presStyleCnt="6"/>
      <dgm:spPr/>
    </dgm:pt>
    <dgm:pt modelId="{E6A6DBC4-C1AB-49BD-858B-52A8EA6B2291}" type="pres">
      <dgm:prSet presAssocID="{112FCAB6-5A70-4AFD-87B8-B3C017D2BD8B}" presName="horz1" presStyleCnt="0"/>
      <dgm:spPr/>
    </dgm:pt>
    <dgm:pt modelId="{08A0FB79-A1FA-4BC7-B95D-ECAB6ECDA355}" type="pres">
      <dgm:prSet presAssocID="{112FCAB6-5A70-4AFD-87B8-B3C017D2BD8B}" presName="tx1" presStyleLbl="revTx" presStyleIdx="2" presStyleCnt="6"/>
      <dgm:spPr/>
    </dgm:pt>
    <dgm:pt modelId="{30570883-EEBD-4C39-9DCA-6D6BF9588753}" type="pres">
      <dgm:prSet presAssocID="{112FCAB6-5A70-4AFD-87B8-B3C017D2BD8B}" presName="vert1" presStyleCnt="0"/>
      <dgm:spPr/>
    </dgm:pt>
    <dgm:pt modelId="{7FE96F98-5A19-4D3F-81E5-0D8229C60ECB}" type="pres">
      <dgm:prSet presAssocID="{D3AB559E-9C12-4760-93F4-2CF40E230957}" presName="thickLine" presStyleLbl="alignNode1" presStyleIdx="3" presStyleCnt="6"/>
      <dgm:spPr/>
    </dgm:pt>
    <dgm:pt modelId="{5E410AC1-B199-4041-93A0-6A5D400B6F76}" type="pres">
      <dgm:prSet presAssocID="{D3AB559E-9C12-4760-93F4-2CF40E230957}" presName="horz1" presStyleCnt="0"/>
      <dgm:spPr/>
    </dgm:pt>
    <dgm:pt modelId="{9698EE18-3051-4140-A061-224457CACC5B}" type="pres">
      <dgm:prSet presAssocID="{D3AB559E-9C12-4760-93F4-2CF40E230957}" presName="tx1" presStyleLbl="revTx" presStyleIdx="3" presStyleCnt="6"/>
      <dgm:spPr/>
    </dgm:pt>
    <dgm:pt modelId="{31E2ED4B-7414-4140-BF16-B4FA732EC47A}" type="pres">
      <dgm:prSet presAssocID="{D3AB559E-9C12-4760-93F4-2CF40E230957}" presName="vert1" presStyleCnt="0"/>
      <dgm:spPr/>
    </dgm:pt>
    <dgm:pt modelId="{5EF333FC-CED4-4F39-8F93-EA59ABB3537E}" type="pres">
      <dgm:prSet presAssocID="{60F36749-BB82-4868-AB9E-5412F144DD50}" presName="thickLine" presStyleLbl="alignNode1" presStyleIdx="4" presStyleCnt="6"/>
      <dgm:spPr/>
    </dgm:pt>
    <dgm:pt modelId="{F87E64D1-434E-4289-ACE8-7677EDA17949}" type="pres">
      <dgm:prSet presAssocID="{60F36749-BB82-4868-AB9E-5412F144DD50}" presName="horz1" presStyleCnt="0"/>
      <dgm:spPr/>
    </dgm:pt>
    <dgm:pt modelId="{061BE5C1-73E4-4C55-8036-98B815F3D9A8}" type="pres">
      <dgm:prSet presAssocID="{60F36749-BB82-4868-AB9E-5412F144DD50}" presName="tx1" presStyleLbl="revTx" presStyleIdx="4" presStyleCnt="6"/>
      <dgm:spPr/>
    </dgm:pt>
    <dgm:pt modelId="{780930D2-154C-4FBE-BDD9-1C8669A0B288}" type="pres">
      <dgm:prSet presAssocID="{60F36749-BB82-4868-AB9E-5412F144DD50}" presName="vert1" presStyleCnt="0"/>
      <dgm:spPr/>
    </dgm:pt>
    <dgm:pt modelId="{11BFB829-2B20-4454-BE21-BD5509A67519}" type="pres">
      <dgm:prSet presAssocID="{ACE01D7B-5BE7-439B-B119-54E6E7FC0220}" presName="thickLine" presStyleLbl="alignNode1" presStyleIdx="5" presStyleCnt="6"/>
      <dgm:spPr/>
    </dgm:pt>
    <dgm:pt modelId="{715F7AFD-3669-41BE-AE83-A077670118D6}" type="pres">
      <dgm:prSet presAssocID="{ACE01D7B-5BE7-439B-B119-54E6E7FC0220}" presName="horz1" presStyleCnt="0"/>
      <dgm:spPr/>
    </dgm:pt>
    <dgm:pt modelId="{A2E8AA02-D00F-4017-87AF-0B907B8FBE03}" type="pres">
      <dgm:prSet presAssocID="{ACE01D7B-5BE7-439B-B119-54E6E7FC0220}" presName="tx1" presStyleLbl="revTx" presStyleIdx="5" presStyleCnt="6"/>
      <dgm:spPr/>
    </dgm:pt>
    <dgm:pt modelId="{034FC413-EB7C-4DC6-A2F7-FCBDBA4DE817}" type="pres">
      <dgm:prSet presAssocID="{ACE01D7B-5BE7-439B-B119-54E6E7FC0220}" presName="vert1" presStyleCnt="0"/>
      <dgm:spPr/>
    </dgm:pt>
  </dgm:ptLst>
  <dgm:cxnLst>
    <dgm:cxn modelId="{9C7E5115-ABDC-40C9-9EDD-09353BAC34E8}" srcId="{15DD0611-9878-4705-BC47-D9575AD25DE0}" destId="{ACE01D7B-5BE7-439B-B119-54E6E7FC0220}" srcOrd="5" destOrd="0" parTransId="{B6799CB8-419A-451C-8FD9-F1870E17D555}" sibTransId="{96796AED-BFDA-4990-B10E-F451C040271F}"/>
    <dgm:cxn modelId="{D1ACFC1D-AC4E-4F79-A61E-B2DC56641910}" type="presOf" srcId="{60F36749-BB82-4868-AB9E-5412F144DD50}" destId="{061BE5C1-73E4-4C55-8036-98B815F3D9A8}" srcOrd="0" destOrd="0" presId="urn:microsoft.com/office/officeart/2008/layout/LinedList"/>
    <dgm:cxn modelId="{5B11D626-E5D2-48E0-9B1D-AFBB0F22E148}" srcId="{15DD0611-9878-4705-BC47-D9575AD25DE0}" destId="{98352907-CB72-442C-8AE5-03B7DEAF0F46}" srcOrd="1" destOrd="0" parTransId="{D91E6706-938B-4B16-813A-1D9C8A3EBFD6}" sibTransId="{2A2310B4-EEA1-4198-BDDE-B0E69B80CD86}"/>
    <dgm:cxn modelId="{C3E5363D-4EDC-4A87-889D-5194169DBB06}" type="presOf" srcId="{2FDFC5EA-ECF8-4C47-A706-5A81D02E1E0E}" destId="{EAED8A7C-F330-4B47-A4D1-2A6FFCD659F5}" srcOrd="0" destOrd="0" presId="urn:microsoft.com/office/officeart/2008/layout/LinedList"/>
    <dgm:cxn modelId="{47DE1F5E-964E-4B8D-BDC1-EA691CDA6779}" type="presOf" srcId="{15DD0611-9878-4705-BC47-D9575AD25DE0}" destId="{115E28FB-AA17-4B45-A0F8-478ABCDB6D10}" srcOrd="0" destOrd="0" presId="urn:microsoft.com/office/officeart/2008/layout/LinedList"/>
    <dgm:cxn modelId="{D2935C61-F692-45D0-8950-C8C274AB9D86}" srcId="{15DD0611-9878-4705-BC47-D9575AD25DE0}" destId="{D3AB559E-9C12-4760-93F4-2CF40E230957}" srcOrd="3" destOrd="0" parTransId="{FEDC1AEC-7732-4B87-B048-AD2728567C0A}" sibTransId="{39E91788-FC6A-4910-9520-5DBC4516943F}"/>
    <dgm:cxn modelId="{8BB84454-748D-4C7E-A348-085B15A0F91A}" srcId="{15DD0611-9878-4705-BC47-D9575AD25DE0}" destId="{112FCAB6-5A70-4AFD-87B8-B3C017D2BD8B}" srcOrd="2" destOrd="0" parTransId="{7950BDD9-C430-4EC6-A657-658D2754D6E2}" sibTransId="{9AA05192-4D81-458C-A4A2-09FC0B1CEC98}"/>
    <dgm:cxn modelId="{892DF7AA-6CC7-43B3-9755-BF81B316BDC0}" type="presOf" srcId="{ACE01D7B-5BE7-439B-B119-54E6E7FC0220}" destId="{A2E8AA02-D00F-4017-87AF-0B907B8FBE03}" srcOrd="0" destOrd="0" presId="urn:microsoft.com/office/officeart/2008/layout/LinedList"/>
    <dgm:cxn modelId="{E9350DCB-204E-49D5-B5E9-E587AE9C115F}" type="presOf" srcId="{D3AB559E-9C12-4760-93F4-2CF40E230957}" destId="{9698EE18-3051-4140-A061-224457CACC5B}" srcOrd="0" destOrd="0" presId="urn:microsoft.com/office/officeart/2008/layout/LinedList"/>
    <dgm:cxn modelId="{085FBFD2-AA2E-45AA-8D50-FCAB49791757}" type="presOf" srcId="{112FCAB6-5A70-4AFD-87B8-B3C017D2BD8B}" destId="{08A0FB79-A1FA-4BC7-B95D-ECAB6ECDA355}" srcOrd="0" destOrd="0" presId="urn:microsoft.com/office/officeart/2008/layout/LinedList"/>
    <dgm:cxn modelId="{375045ED-4EEF-4836-B7E8-8115FDDB241B}" type="presOf" srcId="{98352907-CB72-442C-8AE5-03B7DEAF0F46}" destId="{DE65BD6E-6789-4BBB-9661-F2760CA4C566}" srcOrd="0" destOrd="0" presId="urn:microsoft.com/office/officeart/2008/layout/LinedList"/>
    <dgm:cxn modelId="{4313ADF1-EB54-48FF-A290-D1120019CEAF}" srcId="{15DD0611-9878-4705-BC47-D9575AD25DE0}" destId="{60F36749-BB82-4868-AB9E-5412F144DD50}" srcOrd="4" destOrd="0" parTransId="{51B3CD9F-C6B1-48E3-8A1E-85F95206D363}" sibTransId="{BE69838F-D761-46BB-9C7D-BAE7E6E5DA3A}"/>
    <dgm:cxn modelId="{15EB3CF4-C856-4137-A3BB-2BA6D24930EA}" srcId="{15DD0611-9878-4705-BC47-D9575AD25DE0}" destId="{2FDFC5EA-ECF8-4C47-A706-5A81D02E1E0E}" srcOrd="0" destOrd="0" parTransId="{24AC2CA7-AD95-4404-954D-97BF189CB75B}" sibTransId="{8CF9A798-D897-43D3-B470-7EBF8BF1E0DB}"/>
    <dgm:cxn modelId="{67825129-F08B-4396-B79B-45D33404555F}" type="presParOf" srcId="{115E28FB-AA17-4B45-A0F8-478ABCDB6D10}" destId="{E473F1A9-F271-4086-9312-179AD3B61EAA}" srcOrd="0" destOrd="0" presId="urn:microsoft.com/office/officeart/2008/layout/LinedList"/>
    <dgm:cxn modelId="{EFEECC43-1FB5-49B0-936C-008C14BBA255}" type="presParOf" srcId="{115E28FB-AA17-4B45-A0F8-478ABCDB6D10}" destId="{A5A4BE68-39DE-44C0-BA39-C294D154547C}" srcOrd="1" destOrd="0" presId="urn:microsoft.com/office/officeart/2008/layout/LinedList"/>
    <dgm:cxn modelId="{A3A9C996-7979-4024-B770-3743FF67B8CC}" type="presParOf" srcId="{A5A4BE68-39DE-44C0-BA39-C294D154547C}" destId="{EAED8A7C-F330-4B47-A4D1-2A6FFCD659F5}" srcOrd="0" destOrd="0" presId="urn:microsoft.com/office/officeart/2008/layout/LinedList"/>
    <dgm:cxn modelId="{38A0C8C7-6B58-4F02-8B3E-D155098E3F83}" type="presParOf" srcId="{A5A4BE68-39DE-44C0-BA39-C294D154547C}" destId="{A0C94A76-A180-4AAA-BBB5-72194E75707E}" srcOrd="1" destOrd="0" presId="urn:microsoft.com/office/officeart/2008/layout/LinedList"/>
    <dgm:cxn modelId="{6D75D4BF-D723-4735-83E9-558E7FE81E59}" type="presParOf" srcId="{115E28FB-AA17-4B45-A0F8-478ABCDB6D10}" destId="{02B6B688-E574-4EA6-9842-D8DEDF18A2B8}" srcOrd="2" destOrd="0" presId="urn:microsoft.com/office/officeart/2008/layout/LinedList"/>
    <dgm:cxn modelId="{2B4F1F17-AA30-4FAC-9910-628845E26B7F}" type="presParOf" srcId="{115E28FB-AA17-4B45-A0F8-478ABCDB6D10}" destId="{22EA13C1-BD78-4175-B66F-18827DC0E5E4}" srcOrd="3" destOrd="0" presId="urn:microsoft.com/office/officeart/2008/layout/LinedList"/>
    <dgm:cxn modelId="{00904F63-F536-4912-BBB9-26EF14093470}" type="presParOf" srcId="{22EA13C1-BD78-4175-B66F-18827DC0E5E4}" destId="{DE65BD6E-6789-4BBB-9661-F2760CA4C566}" srcOrd="0" destOrd="0" presId="urn:microsoft.com/office/officeart/2008/layout/LinedList"/>
    <dgm:cxn modelId="{0008F32C-BBBA-4452-A4A7-0D4337148CC5}" type="presParOf" srcId="{22EA13C1-BD78-4175-B66F-18827DC0E5E4}" destId="{E42D794C-36F9-449D-80B4-9C2E9A8D0283}" srcOrd="1" destOrd="0" presId="urn:microsoft.com/office/officeart/2008/layout/LinedList"/>
    <dgm:cxn modelId="{DF69274F-DF63-4EB1-8A04-DF17FD7ED4EC}" type="presParOf" srcId="{115E28FB-AA17-4B45-A0F8-478ABCDB6D10}" destId="{6307F78F-83F7-4ED5-93C9-11ECE02CD68D}" srcOrd="4" destOrd="0" presId="urn:microsoft.com/office/officeart/2008/layout/LinedList"/>
    <dgm:cxn modelId="{5D0795B2-CEE1-43CA-95C7-798C563836BE}" type="presParOf" srcId="{115E28FB-AA17-4B45-A0F8-478ABCDB6D10}" destId="{E6A6DBC4-C1AB-49BD-858B-52A8EA6B2291}" srcOrd="5" destOrd="0" presId="urn:microsoft.com/office/officeart/2008/layout/LinedList"/>
    <dgm:cxn modelId="{6C433B42-F7A5-4DBD-A3EB-8986AAF9C920}" type="presParOf" srcId="{E6A6DBC4-C1AB-49BD-858B-52A8EA6B2291}" destId="{08A0FB79-A1FA-4BC7-B95D-ECAB6ECDA355}" srcOrd="0" destOrd="0" presId="urn:microsoft.com/office/officeart/2008/layout/LinedList"/>
    <dgm:cxn modelId="{8315FB2A-256A-457A-9744-8723E6AE30AD}" type="presParOf" srcId="{E6A6DBC4-C1AB-49BD-858B-52A8EA6B2291}" destId="{30570883-EEBD-4C39-9DCA-6D6BF9588753}" srcOrd="1" destOrd="0" presId="urn:microsoft.com/office/officeart/2008/layout/LinedList"/>
    <dgm:cxn modelId="{0C4B44CF-44E9-4EB9-B683-28AA940E8A77}" type="presParOf" srcId="{115E28FB-AA17-4B45-A0F8-478ABCDB6D10}" destId="{7FE96F98-5A19-4D3F-81E5-0D8229C60ECB}" srcOrd="6" destOrd="0" presId="urn:microsoft.com/office/officeart/2008/layout/LinedList"/>
    <dgm:cxn modelId="{65C485B6-98AA-4D3F-AAC8-CEAA1F713556}" type="presParOf" srcId="{115E28FB-AA17-4B45-A0F8-478ABCDB6D10}" destId="{5E410AC1-B199-4041-93A0-6A5D400B6F76}" srcOrd="7" destOrd="0" presId="urn:microsoft.com/office/officeart/2008/layout/LinedList"/>
    <dgm:cxn modelId="{E7F2EE23-C84B-4E87-B083-0458AC79026F}" type="presParOf" srcId="{5E410AC1-B199-4041-93A0-6A5D400B6F76}" destId="{9698EE18-3051-4140-A061-224457CACC5B}" srcOrd="0" destOrd="0" presId="urn:microsoft.com/office/officeart/2008/layout/LinedList"/>
    <dgm:cxn modelId="{672B8D0A-7E20-46C8-A61E-5131971893C5}" type="presParOf" srcId="{5E410AC1-B199-4041-93A0-6A5D400B6F76}" destId="{31E2ED4B-7414-4140-BF16-B4FA732EC47A}" srcOrd="1" destOrd="0" presId="urn:microsoft.com/office/officeart/2008/layout/LinedList"/>
    <dgm:cxn modelId="{B566475E-0B6E-4E12-9A3C-CD57D44DFE6E}" type="presParOf" srcId="{115E28FB-AA17-4B45-A0F8-478ABCDB6D10}" destId="{5EF333FC-CED4-4F39-8F93-EA59ABB3537E}" srcOrd="8" destOrd="0" presId="urn:microsoft.com/office/officeart/2008/layout/LinedList"/>
    <dgm:cxn modelId="{F22725E1-6220-4C6E-B755-260EA01CCD88}" type="presParOf" srcId="{115E28FB-AA17-4B45-A0F8-478ABCDB6D10}" destId="{F87E64D1-434E-4289-ACE8-7677EDA17949}" srcOrd="9" destOrd="0" presId="urn:microsoft.com/office/officeart/2008/layout/LinedList"/>
    <dgm:cxn modelId="{2570F4FA-2067-4A16-A9BD-E97137557316}" type="presParOf" srcId="{F87E64D1-434E-4289-ACE8-7677EDA17949}" destId="{061BE5C1-73E4-4C55-8036-98B815F3D9A8}" srcOrd="0" destOrd="0" presId="urn:microsoft.com/office/officeart/2008/layout/LinedList"/>
    <dgm:cxn modelId="{A653AD3D-442D-4589-BE01-D83DA3C8AEA7}" type="presParOf" srcId="{F87E64D1-434E-4289-ACE8-7677EDA17949}" destId="{780930D2-154C-4FBE-BDD9-1C8669A0B288}" srcOrd="1" destOrd="0" presId="urn:microsoft.com/office/officeart/2008/layout/LinedList"/>
    <dgm:cxn modelId="{353047F2-F28F-4822-9BDA-FD9A60184C5B}" type="presParOf" srcId="{115E28FB-AA17-4B45-A0F8-478ABCDB6D10}" destId="{11BFB829-2B20-4454-BE21-BD5509A67519}" srcOrd="10" destOrd="0" presId="urn:microsoft.com/office/officeart/2008/layout/LinedList"/>
    <dgm:cxn modelId="{C38D0EFE-AD58-4280-AF50-6A1CF8547377}" type="presParOf" srcId="{115E28FB-AA17-4B45-A0F8-478ABCDB6D10}" destId="{715F7AFD-3669-41BE-AE83-A077670118D6}" srcOrd="11" destOrd="0" presId="urn:microsoft.com/office/officeart/2008/layout/LinedList"/>
    <dgm:cxn modelId="{5B545C0A-7C42-4BAE-933D-81EBC98FC7F1}" type="presParOf" srcId="{715F7AFD-3669-41BE-AE83-A077670118D6}" destId="{A2E8AA02-D00F-4017-87AF-0B907B8FBE03}" srcOrd="0" destOrd="0" presId="urn:microsoft.com/office/officeart/2008/layout/LinedList"/>
    <dgm:cxn modelId="{98FECF5B-6264-4791-AC7C-C1C7C583FCFE}" type="presParOf" srcId="{715F7AFD-3669-41BE-AE83-A077670118D6}" destId="{034FC413-EB7C-4DC6-A2F7-FCBDBA4DE81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A8AB3-9CBE-412D-8637-3E875F77FF90}">
      <dsp:nvSpPr>
        <dsp:cNvPr id="0" name=""/>
        <dsp:cNvSpPr/>
      </dsp:nvSpPr>
      <dsp:spPr>
        <a:xfrm>
          <a:off x="5419" y="3709331"/>
          <a:ext cx="3638568" cy="5072353"/>
        </a:xfrm>
        <a:prstGeom prst="roundRect">
          <a:avLst>
            <a:gd name="adj" fmla="val 5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solidFill>
                <a:srgbClr val="00B0F0"/>
              </a:solidFill>
            </a:rPr>
            <a:t>Design &amp; Engineering</a:t>
          </a:r>
        </a:p>
      </dsp:txBody>
      <dsp:txXfrm rot="16200000">
        <a:off x="-1710388" y="5425139"/>
        <a:ext cx="4159330" cy="727713"/>
      </dsp:txXfrm>
    </dsp:sp>
    <dsp:sp modelId="{11F55B1B-0585-4FC4-B509-B96E5814431C}">
      <dsp:nvSpPr>
        <dsp:cNvPr id="0" name=""/>
        <dsp:cNvSpPr/>
      </dsp:nvSpPr>
      <dsp:spPr>
        <a:xfrm>
          <a:off x="733133" y="3709331"/>
          <a:ext cx="2710733" cy="50723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 Offer Design</a:t>
          </a:r>
        </a:p>
        <a:p>
          <a:pPr marL="0" lvl="0" indent="0" algn="l" defTabSz="1066800">
            <a:lnSpc>
              <a:spcPct val="90000"/>
            </a:lnSpc>
            <a:spcBef>
              <a:spcPct val="0"/>
            </a:spcBef>
            <a:spcAft>
              <a:spcPct val="35000"/>
            </a:spcAft>
            <a:buNone/>
          </a:pPr>
          <a:r>
            <a:rPr lang="en-US" sz="2400" kern="1200" dirty="0"/>
            <a:t>- Sustainability Check</a:t>
          </a:r>
        </a:p>
        <a:p>
          <a:pPr marL="0" lvl="0" indent="0" algn="l" defTabSz="1066800">
            <a:lnSpc>
              <a:spcPct val="90000"/>
            </a:lnSpc>
            <a:spcBef>
              <a:spcPct val="0"/>
            </a:spcBef>
            <a:spcAft>
              <a:spcPct val="35000"/>
            </a:spcAft>
            <a:buNone/>
          </a:pPr>
          <a:r>
            <a:rPr lang="en-US" sz="2400" kern="1200" dirty="0"/>
            <a:t>- Open Costing</a:t>
          </a:r>
        </a:p>
        <a:p>
          <a:pPr marL="0" lvl="0" indent="0" algn="l" defTabSz="1066800">
            <a:lnSpc>
              <a:spcPct val="90000"/>
            </a:lnSpc>
            <a:spcBef>
              <a:spcPct val="0"/>
            </a:spcBef>
            <a:spcAft>
              <a:spcPct val="35000"/>
            </a:spcAft>
            <a:buNone/>
          </a:pPr>
          <a:r>
            <a:rPr lang="en-US" sz="2400" kern="1200" dirty="0"/>
            <a:t>- Product Engineering to make competitive price </a:t>
          </a:r>
        </a:p>
        <a:p>
          <a:pPr marL="0" lvl="0" indent="0" algn="l" defTabSz="1066800">
            <a:lnSpc>
              <a:spcPct val="90000"/>
            </a:lnSpc>
            <a:spcBef>
              <a:spcPct val="0"/>
            </a:spcBef>
            <a:spcAft>
              <a:spcPct val="35000"/>
            </a:spcAft>
            <a:buNone/>
          </a:pPr>
          <a:r>
            <a:rPr lang="en-US" sz="2400" kern="1200" dirty="0"/>
            <a:t>- Alternative Materials source</a:t>
          </a:r>
        </a:p>
        <a:p>
          <a:pPr marL="0" lvl="0" indent="0" algn="l" defTabSz="1066800">
            <a:lnSpc>
              <a:spcPct val="90000"/>
            </a:lnSpc>
            <a:spcBef>
              <a:spcPct val="0"/>
            </a:spcBef>
            <a:spcAft>
              <a:spcPct val="35000"/>
            </a:spcAft>
            <a:buNone/>
          </a:pPr>
          <a:endParaRPr lang="en-US" sz="2000" kern="1200" dirty="0"/>
        </a:p>
      </dsp:txBody>
      <dsp:txXfrm>
        <a:off x="733133" y="3709331"/>
        <a:ext cx="2710733" cy="5072353"/>
      </dsp:txXfrm>
    </dsp:sp>
    <dsp:sp modelId="{3159294F-B67F-4325-8710-A4E6A9C2AB84}">
      <dsp:nvSpPr>
        <dsp:cNvPr id="0" name=""/>
        <dsp:cNvSpPr/>
      </dsp:nvSpPr>
      <dsp:spPr>
        <a:xfrm>
          <a:off x="3771337" y="3709331"/>
          <a:ext cx="3638568" cy="5053797"/>
        </a:xfrm>
        <a:prstGeom prst="roundRect">
          <a:avLst>
            <a:gd name="adj" fmla="val 5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solidFill>
                <a:srgbClr val="FFC000"/>
              </a:solidFill>
            </a:rPr>
            <a:t>Manufacturer Allocation</a:t>
          </a:r>
        </a:p>
      </dsp:txBody>
      <dsp:txXfrm rot="16200000">
        <a:off x="2063137" y="5417531"/>
        <a:ext cx="4144113" cy="727713"/>
      </dsp:txXfrm>
    </dsp:sp>
    <dsp:sp modelId="{D0CA0094-C3AC-4EE7-BC94-AE70FB26FA93}">
      <dsp:nvSpPr>
        <dsp:cNvPr id="0" name=""/>
        <dsp:cNvSpPr/>
      </dsp:nvSpPr>
      <dsp:spPr>
        <a:xfrm rot="5400000">
          <a:off x="3468668" y="7179829"/>
          <a:ext cx="641724" cy="545785"/>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E0677-AFF6-45A8-9A23-3DBFE2AF1749}">
      <dsp:nvSpPr>
        <dsp:cNvPr id="0" name=""/>
        <dsp:cNvSpPr/>
      </dsp:nvSpPr>
      <dsp:spPr>
        <a:xfrm>
          <a:off x="4499051" y="3709331"/>
          <a:ext cx="2710733" cy="50537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 Price Confirmation</a:t>
          </a:r>
        </a:p>
        <a:p>
          <a:pPr marL="0" lvl="0" indent="0" algn="l" defTabSz="1066800">
            <a:lnSpc>
              <a:spcPct val="90000"/>
            </a:lnSpc>
            <a:spcBef>
              <a:spcPct val="0"/>
            </a:spcBef>
            <a:spcAft>
              <a:spcPct val="35000"/>
            </a:spcAft>
            <a:buNone/>
          </a:pPr>
          <a:r>
            <a:rPr lang="en-US" sz="2400" kern="1200" dirty="0"/>
            <a:t>- Production Space Booking</a:t>
          </a:r>
        </a:p>
        <a:p>
          <a:pPr marL="0" lvl="0" indent="0" algn="l" defTabSz="1066800">
            <a:lnSpc>
              <a:spcPct val="90000"/>
            </a:lnSpc>
            <a:spcBef>
              <a:spcPct val="0"/>
            </a:spcBef>
            <a:spcAft>
              <a:spcPct val="35000"/>
            </a:spcAft>
            <a:buNone/>
          </a:pPr>
          <a:r>
            <a:rPr lang="en-US" sz="2400" kern="1200" dirty="0"/>
            <a:t>- Sales Contract</a:t>
          </a:r>
        </a:p>
        <a:p>
          <a:pPr marL="0" lvl="0" indent="0" algn="l" defTabSz="1066800">
            <a:lnSpc>
              <a:spcPct val="90000"/>
            </a:lnSpc>
            <a:spcBef>
              <a:spcPct val="0"/>
            </a:spcBef>
            <a:spcAft>
              <a:spcPct val="35000"/>
            </a:spcAft>
            <a:buNone/>
          </a:pPr>
          <a:r>
            <a:rPr lang="en-US" sz="2400" kern="1200" dirty="0"/>
            <a:t>- Technical Audit</a:t>
          </a:r>
        </a:p>
        <a:p>
          <a:pPr marL="0" lvl="0" indent="0" algn="l" defTabSz="1066800">
            <a:lnSpc>
              <a:spcPct val="90000"/>
            </a:lnSpc>
            <a:spcBef>
              <a:spcPct val="0"/>
            </a:spcBef>
            <a:spcAft>
              <a:spcPct val="35000"/>
            </a:spcAft>
            <a:buNone/>
          </a:pPr>
          <a:r>
            <a:rPr lang="en-US" sz="2400" kern="1200" dirty="0"/>
            <a:t>- Social Audit</a:t>
          </a:r>
        </a:p>
      </dsp:txBody>
      <dsp:txXfrm>
        <a:off x="4499051" y="3709331"/>
        <a:ext cx="2710733" cy="5053797"/>
      </dsp:txXfrm>
    </dsp:sp>
    <dsp:sp modelId="{EFAC760B-F697-42D2-A574-29923EC52C8E}">
      <dsp:nvSpPr>
        <dsp:cNvPr id="0" name=""/>
        <dsp:cNvSpPr/>
      </dsp:nvSpPr>
      <dsp:spPr>
        <a:xfrm>
          <a:off x="7537256" y="3709331"/>
          <a:ext cx="3638568" cy="5069646"/>
        </a:xfrm>
        <a:prstGeom prst="roundRect">
          <a:avLst>
            <a:gd name="adj" fmla="val 5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7160" rIns="177800" bIns="0" numCol="1" spcCol="1270" anchor="t" anchorCtr="0">
          <a:noAutofit/>
        </a:bodyPr>
        <a:lstStyle/>
        <a:p>
          <a:pPr marL="0" lvl="0" indent="0" algn="r" defTabSz="1778000">
            <a:lnSpc>
              <a:spcPct val="90000"/>
            </a:lnSpc>
            <a:spcBef>
              <a:spcPct val="0"/>
            </a:spcBef>
            <a:spcAft>
              <a:spcPct val="35000"/>
            </a:spcAft>
            <a:buNone/>
          </a:pPr>
          <a:r>
            <a:rPr lang="en-US" sz="4000" kern="1200" dirty="0">
              <a:solidFill>
                <a:srgbClr val="92D050"/>
              </a:solidFill>
            </a:rPr>
            <a:t>Sample Submission</a:t>
          </a:r>
        </a:p>
      </dsp:txBody>
      <dsp:txXfrm rot="16200000">
        <a:off x="5822558" y="5424029"/>
        <a:ext cx="4157110" cy="727713"/>
      </dsp:txXfrm>
    </dsp:sp>
    <dsp:sp modelId="{7B50EDC8-39EF-4253-8B49-CE6B08F93087}">
      <dsp:nvSpPr>
        <dsp:cNvPr id="0" name=""/>
        <dsp:cNvSpPr/>
      </dsp:nvSpPr>
      <dsp:spPr>
        <a:xfrm rot="5400000">
          <a:off x="7234587" y="7179829"/>
          <a:ext cx="641724" cy="545785"/>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1C7FBE-2B2E-4ACD-B9DB-EDC8B0C2678D}">
      <dsp:nvSpPr>
        <dsp:cNvPr id="0" name=""/>
        <dsp:cNvSpPr/>
      </dsp:nvSpPr>
      <dsp:spPr>
        <a:xfrm>
          <a:off x="8264970" y="3709331"/>
          <a:ext cx="2710733" cy="5069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 Proto Sample</a:t>
          </a:r>
        </a:p>
        <a:p>
          <a:pPr marL="0" lvl="0" indent="0" algn="l" defTabSz="1066800">
            <a:lnSpc>
              <a:spcPct val="90000"/>
            </a:lnSpc>
            <a:spcBef>
              <a:spcPct val="0"/>
            </a:spcBef>
            <a:spcAft>
              <a:spcPct val="35000"/>
            </a:spcAft>
            <a:buNone/>
          </a:pPr>
          <a:r>
            <a:rPr lang="en-US" sz="2400" kern="1200" dirty="0"/>
            <a:t>- Sample Evaluation</a:t>
          </a:r>
        </a:p>
        <a:p>
          <a:pPr marL="0" lvl="0" indent="0" algn="l" defTabSz="1066800">
            <a:lnSpc>
              <a:spcPct val="90000"/>
            </a:lnSpc>
            <a:spcBef>
              <a:spcPct val="0"/>
            </a:spcBef>
            <a:spcAft>
              <a:spcPct val="35000"/>
            </a:spcAft>
            <a:buNone/>
          </a:pPr>
          <a:r>
            <a:rPr lang="en-US" sz="2400" kern="1200" dirty="0"/>
            <a:t>- Fit Check</a:t>
          </a:r>
        </a:p>
        <a:p>
          <a:pPr marL="0" lvl="0" indent="0" algn="l" defTabSz="1066800">
            <a:lnSpc>
              <a:spcPct val="90000"/>
            </a:lnSpc>
            <a:spcBef>
              <a:spcPct val="0"/>
            </a:spcBef>
            <a:spcAft>
              <a:spcPct val="35000"/>
            </a:spcAft>
            <a:buNone/>
          </a:pPr>
          <a:r>
            <a:rPr lang="en-US" sz="2400" kern="1200" dirty="0"/>
            <a:t>- Workmanship reengineering</a:t>
          </a:r>
        </a:p>
        <a:p>
          <a:pPr marL="0" lvl="0" indent="0" algn="l" defTabSz="1066800">
            <a:lnSpc>
              <a:spcPct val="90000"/>
            </a:lnSpc>
            <a:spcBef>
              <a:spcPct val="0"/>
            </a:spcBef>
            <a:spcAft>
              <a:spcPct val="35000"/>
            </a:spcAft>
            <a:buNone/>
          </a:pPr>
          <a:r>
            <a:rPr lang="en-US" sz="2400" kern="1200" dirty="0"/>
            <a:t>- PP sample Check </a:t>
          </a:r>
        </a:p>
        <a:p>
          <a:pPr marL="0" lvl="0" indent="0" algn="l" defTabSz="1066800">
            <a:lnSpc>
              <a:spcPct val="90000"/>
            </a:lnSpc>
            <a:spcBef>
              <a:spcPct val="0"/>
            </a:spcBef>
            <a:spcAft>
              <a:spcPct val="35000"/>
            </a:spcAft>
            <a:buNone/>
          </a:pPr>
          <a:r>
            <a:rPr lang="en-US" sz="2400" kern="1200" dirty="0"/>
            <a:t>- Ship Sample check</a:t>
          </a:r>
        </a:p>
      </dsp:txBody>
      <dsp:txXfrm>
        <a:off x="8264970" y="3709331"/>
        <a:ext cx="2710733" cy="5069646"/>
      </dsp:txXfrm>
    </dsp:sp>
    <dsp:sp modelId="{ADC91661-3853-48C3-A7E0-F1D659BFE89F}">
      <dsp:nvSpPr>
        <dsp:cNvPr id="0" name=""/>
        <dsp:cNvSpPr/>
      </dsp:nvSpPr>
      <dsp:spPr>
        <a:xfrm>
          <a:off x="11303174" y="3709331"/>
          <a:ext cx="3638568" cy="5106891"/>
        </a:xfrm>
        <a:prstGeom prst="roundRect">
          <a:avLst>
            <a:gd name="adj" fmla="val 5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7160" rIns="177800" bIns="0" numCol="1" spcCol="1270" anchor="t" anchorCtr="0">
          <a:noAutofit/>
        </a:bodyPr>
        <a:lstStyle/>
        <a:p>
          <a:pPr marL="0" lvl="0" indent="0" algn="r" defTabSz="1778000">
            <a:lnSpc>
              <a:spcPct val="90000"/>
            </a:lnSpc>
            <a:spcBef>
              <a:spcPct val="0"/>
            </a:spcBef>
            <a:spcAft>
              <a:spcPct val="35000"/>
            </a:spcAft>
            <a:buNone/>
          </a:pPr>
          <a:r>
            <a:rPr lang="en-US" sz="4000" kern="1200" dirty="0">
              <a:solidFill>
                <a:srgbClr val="FFFF00"/>
              </a:solidFill>
            </a:rPr>
            <a:t>Merchandising</a:t>
          </a:r>
        </a:p>
      </dsp:txBody>
      <dsp:txXfrm rot="16200000">
        <a:off x="9573206" y="5439299"/>
        <a:ext cx="4187650" cy="727713"/>
      </dsp:txXfrm>
    </dsp:sp>
    <dsp:sp modelId="{4640B433-DBBB-4CD2-9358-21ACD38629D3}">
      <dsp:nvSpPr>
        <dsp:cNvPr id="0" name=""/>
        <dsp:cNvSpPr/>
      </dsp:nvSpPr>
      <dsp:spPr>
        <a:xfrm rot="5400000">
          <a:off x="11000505" y="7179829"/>
          <a:ext cx="641724" cy="545785"/>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76275-95AC-4A1E-BE70-09C2E170A73B}">
      <dsp:nvSpPr>
        <dsp:cNvPr id="0" name=""/>
        <dsp:cNvSpPr/>
      </dsp:nvSpPr>
      <dsp:spPr>
        <a:xfrm>
          <a:off x="12030888" y="3709331"/>
          <a:ext cx="2710733" cy="510689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 Day to day follow up</a:t>
          </a:r>
        </a:p>
        <a:p>
          <a:pPr marL="0" lvl="0" indent="0" algn="l" defTabSz="889000">
            <a:lnSpc>
              <a:spcPct val="90000"/>
            </a:lnSpc>
            <a:spcBef>
              <a:spcPct val="0"/>
            </a:spcBef>
            <a:spcAft>
              <a:spcPct val="35000"/>
            </a:spcAft>
            <a:buNone/>
          </a:pPr>
          <a:r>
            <a:rPr lang="en-US" sz="2000" kern="1200" dirty="0"/>
            <a:t>- Materials Quality and Color confirmation</a:t>
          </a:r>
        </a:p>
        <a:p>
          <a:pPr marL="0" lvl="0" indent="0" algn="l" defTabSz="889000">
            <a:lnSpc>
              <a:spcPct val="90000"/>
            </a:lnSpc>
            <a:spcBef>
              <a:spcPct val="0"/>
            </a:spcBef>
            <a:spcAft>
              <a:spcPct val="35000"/>
            </a:spcAft>
            <a:buNone/>
          </a:pPr>
          <a:r>
            <a:rPr lang="en-US" sz="2000" kern="1200" dirty="0"/>
            <a:t>- Testing follow up</a:t>
          </a:r>
        </a:p>
        <a:p>
          <a:pPr marL="0" lvl="0" indent="0" algn="l" defTabSz="889000">
            <a:lnSpc>
              <a:spcPct val="90000"/>
            </a:lnSpc>
            <a:spcBef>
              <a:spcPct val="0"/>
            </a:spcBef>
            <a:spcAft>
              <a:spcPct val="35000"/>
            </a:spcAft>
            <a:buNone/>
          </a:pPr>
          <a:r>
            <a:rPr lang="en-US" sz="2000" kern="1200" dirty="0"/>
            <a:t>- TNA</a:t>
          </a:r>
        </a:p>
        <a:p>
          <a:pPr marL="0" lvl="0" indent="0" algn="l" defTabSz="889000">
            <a:lnSpc>
              <a:spcPct val="90000"/>
            </a:lnSpc>
            <a:spcBef>
              <a:spcPct val="0"/>
            </a:spcBef>
            <a:spcAft>
              <a:spcPct val="35000"/>
            </a:spcAft>
            <a:buNone/>
          </a:pPr>
          <a:r>
            <a:rPr lang="en-US" sz="2000" kern="1200" dirty="0"/>
            <a:t>- Bulk Materials Check</a:t>
          </a:r>
        </a:p>
        <a:p>
          <a:pPr marL="0" lvl="0" indent="0" algn="l" defTabSz="889000">
            <a:lnSpc>
              <a:spcPct val="90000"/>
            </a:lnSpc>
            <a:spcBef>
              <a:spcPct val="0"/>
            </a:spcBef>
            <a:spcAft>
              <a:spcPct val="35000"/>
            </a:spcAft>
            <a:buNone/>
          </a:pPr>
          <a:r>
            <a:rPr lang="en-US" sz="2000" kern="1200" dirty="0"/>
            <a:t>- Production Follow UP</a:t>
          </a:r>
        </a:p>
        <a:p>
          <a:pPr marL="0" lvl="0" indent="0" algn="l" defTabSz="889000">
            <a:lnSpc>
              <a:spcPct val="90000"/>
            </a:lnSpc>
            <a:spcBef>
              <a:spcPct val="0"/>
            </a:spcBef>
            <a:spcAft>
              <a:spcPct val="35000"/>
            </a:spcAft>
            <a:buNone/>
          </a:pPr>
          <a:endParaRPr lang="en-US" sz="2000" kern="1200" dirty="0"/>
        </a:p>
      </dsp:txBody>
      <dsp:txXfrm>
        <a:off x="12030888" y="3709331"/>
        <a:ext cx="2710733" cy="5106891"/>
      </dsp:txXfrm>
    </dsp:sp>
    <dsp:sp modelId="{E1397569-A28D-4B43-9862-67EFBF9A9CEE}">
      <dsp:nvSpPr>
        <dsp:cNvPr id="0" name=""/>
        <dsp:cNvSpPr/>
      </dsp:nvSpPr>
      <dsp:spPr>
        <a:xfrm>
          <a:off x="15069093" y="3709331"/>
          <a:ext cx="3638568" cy="5106847"/>
        </a:xfrm>
        <a:prstGeom prst="roundRect">
          <a:avLst>
            <a:gd name="adj" fmla="val 5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7160" rIns="177800" bIns="0" numCol="1" spcCol="1270" anchor="t" anchorCtr="0">
          <a:noAutofit/>
        </a:bodyPr>
        <a:lstStyle/>
        <a:p>
          <a:pPr marL="0" lvl="0" indent="0" algn="r" defTabSz="1778000">
            <a:lnSpc>
              <a:spcPct val="90000"/>
            </a:lnSpc>
            <a:spcBef>
              <a:spcPct val="0"/>
            </a:spcBef>
            <a:spcAft>
              <a:spcPct val="35000"/>
            </a:spcAft>
            <a:buNone/>
          </a:pPr>
          <a:r>
            <a:rPr lang="en-US" sz="4000" kern="1200" dirty="0">
              <a:solidFill>
                <a:schemeClr val="accent2">
                  <a:lumMod val="60000"/>
                  <a:lumOff val="40000"/>
                </a:schemeClr>
              </a:solidFill>
            </a:rPr>
            <a:t>Quality Check</a:t>
          </a:r>
        </a:p>
      </dsp:txBody>
      <dsp:txXfrm rot="16200000">
        <a:off x="13339142" y="5439282"/>
        <a:ext cx="4187614" cy="727713"/>
      </dsp:txXfrm>
    </dsp:sp>
    <dsp:sp modelId="{72461061-AD03-4A63-A865-3BDD49C9B376}">
      <dsp:nvSpPr>
        <dsp:cNvPr id="0" name=""/>
        <dsp:cNvSpPr/>
      </dsp:nvSpPr>
      <dsp:spPr>
        <a:xfrm rot="5400000">
          <a:off x="14766424" y="7179829"/>
          <a:ext cx="641724" cy="545785"/>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877CA1-6634-4417-8A27-9B8C6EEBE4D7}">
      <dsp:nvSpPr>
        <dsp:cNvPr id="0" name=""/>
        <dsp:cNvSpPr/>
      </dsp:nvSpPr>
      <dsp:spPr>
        <a:xfrm>
          <a:off x="15796807" y="3709331"/>
          <a:ext cx="2710733" cy="510684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 PP Meeting</a:t>
          </a:r>
        </a:p>
        <a:p>
          <a:pPr marL="0" lvl="0" indent="0" algn="l" defTabSz="889000">
            <a:lnSpc>
              <a:spcPct val="90000"/>
            </a:lnSpc>
            <a:spcBef>
              <a:spcPct val="0"/>
            </a:spcBef>
            <a:spcAft>
              <a:spcPct val="35000"/>
            </a:spcAft>
            <a:buNone/>
          </a:pPr>
          <a:r>
            <a:rPr lang="en-US" sz="2000" kern="1200" dirty="0"/>
            <a:t>- Inline</a:t>
          </a:r>
        </a:p>
        <a:p>
          <a:pPr marL="0" lvl="0" indent="0" algn="l" defTabSz="889000">
            <a:lnSpc>
              <a:spcPct val="90000"/>
            </a:lnSpc>
            <a:spcBef>
              <a:spcPct val="0"/>
            </a:spcBef>
            <a:spcAft>
              <a:spcPct val="35000"/>
            </a:spcAft>
            <a:buNone/>
          </a:pPr>
          <a:r>
            <a:rPr lang="en-US" sz="2000" kern="1200" dirty="0"/>
            <a:t>- Mid Line</a:t>
          </a:r>
        </a:p>
        <a:p>
          <a:pPr marL="0" lvl="0" indent="0" algn="l" defTabSz="889000">
            <a:lnSpc>
              <a:spcPct val="90000"/>
            </a:lnSpc>
            <a:spcBef>
              <a:spcPct val="0"/>
            </a:spcBef>
            <a:spcAft>
              <a:spcPct val="35000"/>
            </a:spcAft>
            <a:buNone/>
          </a:pPr>
          <a:r>
            <a:rPr lang="en-US" sz="2000" kern="1200" dirty="0"/>
            <a:t>- Pre Final</a:t>
          </a:r>
        </a:p>
        <a:p>
          <a:pPr marL="0" lvl="0" indent="0" algn="l" defTabSz="889000">
            <a:lnSpc>
              <a:spcPct val="90000"/>
            </a:lnSpc>
            <a:spcBef>
              <a:spcPct val="0"/>
            </a:spcBef>
            <a:spcAft>
              <a:spcPct val="35000"/>
            </a:spcAft>
            <a:buNone/>
          </a:pPr>
          <a:r>
            <a:rPr lang="en-US" sz="2000" kern="1200" dirty="0"/>
            <a:t>- Final AQL</a:t>
          </a:r>
        </a:p>
      </dsp:txBody>
      <dsp:txXfrm>
        <a:off x="15796807" y="3709331"/>
        <a:ext cx="2710733" cy="5106847"/>
      </dsp:txXfrm>
    </dsp:sp>
    <dsp:sp modelId="{9D4595AB-1D21-4484-8F49-6D90AD219249}">
      <dsp:nvSpPr>
        <dsp:cNvPr id="0" name=""/>
        <dsp:cNvSpPr/>
      </dsp:nvSpPr>
      <dsp:spPr>
        <a:xfrm>
          <a:off x="18835011" y="3709331"/>
          <a:ext cx="3638568" cy="5072353"/>
        </a:xfrm>
        <a:prstGeom prst="roundRect">
          <a:avLst>
            <a:gd name="adj" fmla="val 5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solidFill>
                <a:schemeClr val="accent5">
                  <a:lumMod val="40000"/>
                  <a:lumOff val="60000"/>
                </a:schemeClr>
              </a:solidFill>
            </a:rPr>
            <a:t>Logistics Support</a:t>
          </a:r>
        </a:p>
      </dsp:txBody>
      <dsp:txXfrm rot="16200000">
        <a:off x="17119203" y="5425139"/>
        <a:ext cx="4159330" cy="727713"/>
      </dsp:txXfrm>
    </dsp:sp>
    <dsp:sp modelId="{80A6AA2E-5D4E-4C81-B42A-969DA84B8519}">
      <dsp:nvSpPr>
        <dsp:cNvPr id="0" name=""/>
        <dsp:cNvSpPr/>
      </dsp:nvSpPr>
      <dsp:spPr>
        <a:xfrm rot="5400000">
          <a:off x="18532342" y="7179829"/>
          <a:ext cx="641724" cy="545785"/>
        </a:xfrm>
        <a:prstGeom prst="flowChartExtra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13EAE5-8D66-4C7B-B655-A650F1F8AF65}">
      <dsp:nvSpPr>
        <dsp:cNvPr id="0" name=""/>
        <dsp:cNvSpPr/>
      </dsp:nvSpPr>
      <dsp:spPr>
        <a:xfrm>
          <a:off x="19562725" y="3709331"/>
          <a:ext cx="2710733" cy="50723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 Vessel Booking</a:t>
          </a:r>
        </a:p>
        <a:p>
          <a:pPr marL="0" lvl="0" indent="0" algn="l" defTabSz="889000">
            <a:lnSpc>
              <a:spcPct val="90000"/>
            </a:lnSpc>
            <a:spcBef>
              <a:spcPct val="0"/>
            </a:spcBef>
            <a:spcAft>
              <a:spcPct val="35000"/>
            </a:spcAft>
            <a:buNone/>
          </a:pPr>
          <a:r>
            <a:rPr lang="en-US" sz="2000" kern="1200" dirty="0"/>
            <a:t>- Invoice, Packing list </a:t>
          </a:r>
          <a:r>
            <a:rPr lang="en-US" sz="2000" kern="1200" dirty="0" err="1"/>
            <a:t>etc</a:t>
          </a:r>
          <a:r>
            <a:rPr lang="en-US" sz="2000" kern="1200" dirty="0"/>
            <a:t> </a:t>
          </a:r>
        </a:p>
        <a:p>
          <a:pPr marL="0" lvl="0" indent="0" algn="l" defTabSz="889000">
            <a:lnSpc>
              <a:spcPct val="90000"/>
            </a:lnSpc>
            <a:spcBef>
              <a:spcPct val="0"/>
            </a:spcBef>
            <a:spcAft>
              <a:spcPct val="35000"/>
            </a:spcAft>
            <a:buNone/>
          </a:pPr>
          <a:r>
            <a:rPr lang="en-US" sz="2000" kern="1200" dirty="0"/>
            <a:t>- Shipping update</a:t>
          </a:r>
        </a:p>
      </dsp:txBody>
      <dsp:txXfrm>
        <a:off x="19562725" y="3709331"/>
        <a:ext cx="2710733" cy="5072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3F1A9-F271-4086-9312-179AD3B61EAA}">
      <dsp:nvSpPr>
        <dsp:cNvPr id="0" name=""/>
        <dsp:cNvSpPr/>
      </dsp:nvSpPr>
      <dsp:spPr>
        <a:xfrm>
          <a:off x="0" y="2324"/>
          <a:ext cx="80386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D8A7C-F330-4B47-A4D1-2A6FFCD659F5}">
      <dsp:nvSpPr>
        <dsp:cNvPr id="0" name=""/>
        <dsp:cNvSpPr/>
      </dsp:nvSpPr>
      <dsp:spPr>
        <a:xfrm>
          <a:off x="0" y="2324"/>
          <a:ext cx="8038695" cy="792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 Sourcing Experience in Retail and Manufacturing .</a:t>
          </a:r>
        </a:p>
      </dsp:txBody>
      <dsp:txXfrm>
        <a:off x="0" y="2324"/>
        <a:ext cx="8038695" cy="792779"/>
      </dsp:txXfrm>
    </dsp:sp>
    <dsp:sp modelId="{02B6B688-E574-4EA6-9842-D8DEDF18A2B8}">
      <dsp:nvSpPr>
        <dsp:cNvPr id="0" name=""/>
        <dsp:cNvSpPr/>
      </dsp:nvSpPr>
      <dsp:spPr>
        <a:xfrm>
          <a:off x="0" y="795104"/>
          <a:ext cx="80386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5BD6E-6789-4BBB-9661-F2760CA4C566}">
      <dsp:nvSpPr>
        <dsp:cNvPr id="0" name=""/>
        <dsp:cNvSpPr/>
      </dsp:nvSpPr>
      <dsp:spPr>
        <a:xfrm>
          <a:off x="0" y="795104"/>
          <a:ext cx="8038695" cy="792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 Excellent Product &amp; Technical Knowledge.</a:t>
          </a:r>
        </a:p>
      </dsp:txBody>
      <dsp:txXfrm>
        <a:off x="0" y="795104"/>
        <a:ext cx="8038695" cy="792779"/>
      </dsp:txXfrm>
    </dsp:sp>
    <dsp:sp modelId="{6307F78F-83F7-4ED5-93C9-11ECE02CD68D}">
      <dsp:nvSpPr>
        <dsp:cNvPr id="0" name=""/>
        <dsp:cNvSpPr/>
      </dsp:nvSpPr>
      <dsp:spPr>
        <a:xfrm>
          <a:off x="0" y="1587883"/>
          <a:ext cx="80386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0FB79-A1FA-4BC7-B95D-ECAB6ECDA355}">
      <dsp:nvSpPr>
        <dsp:cNvPr id="0" name=""/>
        <dsp:cNvSpPr/>
      </dsp:nvSpPr>
      <dsp:spPr>
        <a:xfrm>
          <a:off x="0" y="1587883"/>
          <a:ext cx="8038695" cy="792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 Super understanding of Brands DEMANDS.!</a:t>
          </a:r>
        </a:p>
      </dsp:txBody>
      <dsp:txXfrm>
        <a:off x="0" y="1587883"/>
        <a:ext cx="8038695" cy="792779"/>
      </dsp:txXfrm>
    </dsp:sp>
    <dsp:sp modelId="{7FE96F98-5A19-4D3F-81E5-0D8229C60ECB}">
      <dsp:nvSpPr>
        <dsp:cNvPr id="0" name=""/>
        <dsp:cNvSpPr/>
      </dsp:nvSpPr>
      <dsp:spPr>
        <a:xfrm>
          <a:off x="0" y="2380663"/>
          <a:ext cx="80386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8EE18-3051-4140-A061-224457CACC5B}">
      <dsp:nvSpPr>
        <dsp:cNvPr id="0" name=""/>
        <dsp:cNvSpPr/>
      </dsp:nvSpPr>
      <dsp:spPr>
        <a:xfrm>
          <a:off x="0" y="2380663"/>
          <a:ext cx="8038695" cy="792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 Emotionally intelligence and extra ordinary on relation maintain capabilities with Manufacturers.</a:t>
          </a:r>
        </a:p>
      </dsp:txBody>
      <dsp:txXfrm>
        <a:off x="0" y="2380663"/>
        <a:ext cx="8038695" cy="792779"/>
      </dsp:txXfrm>
    </dsp:sp>
    <dsp:sp modelId="{5EF333FC-CED4-4F39-8F93-EA59ABB3537E}">
      <dsp:nvSpPr>
        <dsp:cNvPr id="0" name=""/>
        <dsp:cNvSpPr/>
      </dsp:nvSpPr>
      <dsp:spPr>
        <a:xfrm>
          <a:off x="0" y="3173443"/>
          <a:ext cx="80386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BE5C1-73E4-4C55-8036-98B815F3D9A8}">
      <dsp:nvSpPr>
        <dsp:cNvPr id="0" name=""/>
        <dsp:cNvSpPr/>
      </dsp:nvSpPr>
      <dsp:spPr>
        <a:xfrm>
          <a:off x="0" y="3173443"/>
          <a:ext cx="8038695" cy="792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 Highly Motivated and willing to run the extra mile.</a:t>
          </a:r>
        </a:p>
      </dsp:txBody>
      <dsp:txXfrm>
        <a:off x="0" y="3173443"/>
        <a:ext cx="8038695" cy="792779"/>
      </dsp:txXfrm>
    </dsp:sp>
    <dsp:sp modelId="{11BFB829-2B20-4454-BE21-BD5509A67519}">
      <dsp:nvSpPr>
        <dsp:cNvPr id="0" name=""/>
        <dsp:cNvSpPr/>
      </dsp:nvSpPr>
      <dsp:spPr>
        <a:xfrm>
          <a:off x="0" y="3966222"/>
          <a:ext cx="80386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8AA02-D00F-4017-87AF-0B907B8FBE03}">
      <dsp:nvSpPr>
        <dsp:cNvPr id="0" name=""/>
        <dsp:cNvSpPr/>
      </dsp:nvSpPr>
      <dsp:spPr>
        <a:xfrm>
          <a:off x="0" y="3966222"/>
          <a:ext cx="8038695" cy="792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t>▪ Professional Business leader with very high Performance record</a:t>
          </a:r>
        </a:p>
      </dsp:txBody>
      <dsp:txXfrm>
        <a:off x="0" y="3966222"/>
        <a:ext cx="8038695" cy="7927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4A6B0D-94DE-4174-A01C-4B633DF8835C}" type="datetimeFigureOut">
              <a:rPr lang="en-US" smtClean="0"/>
              <a:t>8/11/2023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3316E-9F38-43CC-BA14-E2181043A255}" type="slidenum">
              <a:rPr lang="en-US" smtClean="0"/>
              <a:t>‹#›</a:t>
            </a:fld>
            <a:endParaRPr lang="en-US"/>
          </a:p>
        </p:txBody>
      </p:sp>
    </p:spTree>
    <p:extLst>
      <p:ext uri="{BB962C8B-B14F-4D97-AF65-F5344CB8AC3E}">
        <p14:creationId xmlns:p14="http://schemas.microsoft.com/office/powerpoint/2010/main" val="1998396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charset="0"/>
              </a:defRPr>
            </a:lvl1pPr>
          </a:lstStyle>
          <a:p>
            <a:fld id="{EFC10EE1-B198-C942-8235-326C972CBB30}" type="datetimeFigureOut">
              <a:rPr lang="en-US" smtClean="0"/>
              <a:pPr/>
              <a:t>8/11/2023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charset="0"/>
        <a:ea typeface="+mn-ea"/>
        <a:cs typeface="+mn-cs"/>
      </a:defRPr>
    </a:lvl1pPr>
    <a:lvl2pPr marL="914217" algn="l" defTabSz="914217" rtl="0" eaLnBrk="1" latinLnBrk="0" hangingPunct="1">
      <a:defRPr sz="2400" b="0" i="0" kern="1200">
        <a:solidFill>
          <a:schemeClr val="tx1"/>
        </a:solidFill>
        <a:latin typeface="Open Sans Light" charset="0"/>
        <a:ea typeface="+mn-ea"/>
        <a:cs typeface="+mn-cs"/>
      </a:defRPr>
    </a:lvl2pPr>
    <a:lvl3pPr marL="1828434" algn="l" defTabSz="914217" rtl="0" eaLnBrk="1" latinLnBrk="0" hangingPunct="1">
      <a:defRPr sz="2400" b="0" i="0" kern="1200">
        <a:solidFill>
          <a:schemeClr val="tx1"/>
        </a:solidFill>
        <a:latin typeface="Open Sans Light" charset="0"/>
        <a:ea typeface="+mn-ea"/>
        <a:cs typeface="+mn-cs"/>
      </a:defRPr>
    </a:lvl3pPr>
    <a:lvl4pPr marL="2742651" algn="l" defTabSz="914217" rtl="0" eaLnBrk="1" latinLnBrk="0" hangingPunct="1">
      <a:defRPr sz="2400" b="0" i="0" kern="1200">
        <a:solidFill>
          <a:schemeClr val="tx1"/>
        </a:solidFill>
        <a:latin typeface="Open Sans Light" charset="0"/>
        <a:ea typeface="+mn-ea"/>
        <a:cs typeface="+mn-cs"/>
      </a:defRPr>
    </a:lvl4pPr>
    <a:lvl5pPr marL="3656868" algn="l" defTabSz="914217" rtl="0" eaLnBrk="1" latinLnBrk="0" hangingPunct="1">
      <a:defRPr sz="2400" b="0" i="0" kern="1200">
        <a:solidFill>
          <a:schemeClr val="tx1"/>
        </a:solidFill>
        <a:latin typeface="Open Sans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98457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34602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43471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6</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313762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IG PICTURE 1">
    <p:spTree>
      <p:nvGrpSpPr>
        <p:cNvPr id="1" name=""/>
        <p:cNvGrpSpPr/>
        <p:nvPr/>
      </p:nvGrpSpPr>
      <p:grpSpPr>
        <a:xfrm>
          <a:off x="0" y="0"/>
          <a:ext cx="0" cy="0"/>
          <a:chOff x="0" y="0"/>
          <a:chExt cx="0" cy="0"/>
        </a:xfrm>
      </p:grpSpPr>
      <p:sp>
        <p:nvSpPr>
          <p:cNvPr id="7" name="Picture Placeholder 6"/>
          <p:cNvSpPr>
            <a:spLocks noGrp="1"/>
          </p:cNvSpPr>
          <p:nvPr>
            <p:ph type="pic" sz="quarter" idx="17"/>
          </p:nvPr>
        </p:nvSpPr>
        <p:spPr>
          <a:xfrm>
            <a:off x="3075558" y="5127653"/>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3" name="Picture Placeholder 12"/>
          <p:cNvSpPr>
            <a:spLocks noGrp="1"/>
          </p:cNvSpPr>
          <p:nvPr>
            <p:ph type="pic" sz="quarter" idx="18"/>
          </p:nvPr>
        </p:nvSpPr>
        <p:spPr>
          <a:xfrm>
            <a:off x="9726841" y="859948"/>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4" name="Picture Placeholder 13"/>
          <p:cNvSpPr>
            <a:spLocks noGrp="1"/>
          </p:cNvSpPr>
          <p:nvPr>
            <p:ph type="pic" sz="quarter" idx="19"/>
          </p:nvPr>
        </p:nvSpPr>
        <p:spPr>
          <a:xfrm>
            <a:off x="15690218" y="4213254"/>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209590"/>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32181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B3F3A5D-F6F2-4B5C-8EB6-6B80AFCAA1E9}"/>
              </a:ext>
            </a:extLst>
          </p:cNvPr>
          <p:cNvSpPr>
            <a:spLocks noGrp="1"/>
          </p:cNvSpPr>
          <p:nvPr>
            <p:ph type="pic" sz="quarter" idx="10"/>
          </p:nvPr>
        </p:nvSpPr>
        <p:spPr>
          <a:xfrm>
            <a:off x="0" y="0"/>
            <a:ext cx="9975273" cy="13716000"/>
          </a:xfrm>
          <a:prstGeom prst="rect">
            <a:avLst/>
          </a:prstGeom>
        </p:spPr>
        <p:txBody>
          <a:bodyPr/>
          <a:lstStyle/>
          <a:p>
            <a:endParaRPr lang="en-US"/>
          </a:p>
        </p:txBody>
      </p:sp>
      <p:sp>
        <p:nvSpPr>
          <p:cNvPr id="5" name="Title 4">
            <a:extLst>
              <a:ext uri="{FF2B5EF4-FFF2-40B4-BE49-F238E27FC236}">
                <a16:creationId xmlns:a16="http://schemas.microsoft.com/office/drawing/2014/main" id="{B4308645-CEA7-4843-9F44-E1FD589E0B8D}"/>
              </a:ext>
            </a:extLst>
          </p:cNvPr>
          <p:cNvSpPr>
            <a:spLocks noGrp="1"/>
          </p:cNvSpPr>
          <p:nvPr>
            <p:ph type="title"/>
          </p:nvPr>
        </p:nvSpPr>
        <p:spPr>
          <a:xfrm>
            <a:off x="9975272" y="730250"/>
            <a:ext cx="12725977" cy="1264805"/>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594481995"/>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53466"/>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IG PICTURE 1">
    <p:spTree>
      <p:nvGrpSpPr>
        <p:cNvPr id="1" name=""/>
        <p:cNvGrpSpPr/>
        <p:nvPr/>
      </p:nvGrpSpPr>
      <p:grpSpPr>
        <a:xfrm>
          <a:off x="0" y="0"/>
          <a:ext cx="0" cy="0"/>
          <a:chOff x="0" y="0"/>
          <a:chExt cx="0" cy="0"/>
        </a:xfrm>
      </p:grpSpPr>
      <p:sp>
        <p:nvSpPr>
          <p:cNvPr id="7" name="Picture Placeholder 6"/>
          <p:cNvSpPr>
            <a:spLocks noGrp="1"/>
          </p:cNvSpPr>
          <p:nvPr>
            <p:ph type="pic" sz="quarter" idx="17"/>
          </p:nvPr>
        </p:nvSpPr>
        <p:spPr>
          <a:xfrm>
            <a:off x="3075558" y="5127653"/>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3" name="Picture Placeholder 12"/>
          <p:cNvSpPr>
            <a:spLocks noGrp="1"/>
          </p:cNvSpPr>
          <p:nvPr>
            <p:ph type="pic" sz="quarter" idx="18"/>
          </p:nvPr>
        </p:nvSpPr>
        <p:spPr>
          <a:xfrm>
            <a:off x="9726841" y="859948"/>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4" name="Picture Placeholder 13"/>
          <p:cNvSpPr>
            <a:spLocks noGrp="1"/>
          </p:cNvSpPr>
          <p:nvPr>
            <p:ph type="pic" sz="quarter" idx="19"/>
          </p:nvPr>
        </p:nvSpPr>
        <p:spPr>
          <a:xfrm>
            <a:off x="15690218" y="4213254"/>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extLst>
      <p:ext uri="{BB962C8B-B14F-4D97-AF65-F5344CB8AC3E}">
        <p14:creationId xmlns:p14="http://schemas.microsoft.com/office/powerpoint/2010/main" val="4153091956"/>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462100"/>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3434069" y="12750321"/>
            <a:ext cx="1531561" cy="355600"/>
          </a:xfrm>
          <a:prstGeom prst="rect">
            <a:avLst/>
          </a:prstGeom>
        </p:spPr>
      </p:pic>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7" r:id="rId1"/>
    <p:sldLayoutId id="2147484040" r:id="rId2"/>
  </p:sldLayoutIdLst>
  <p:transition>
    <p:pull/>
  </p:transition>
  <p:hf hdr="0" ftr="0" dt="0"/>
  <p:txStyles>
    <p:titleStyle>
      <a:lvl1pPr algn="l" defTabSz="1828434" rtl="0" eaLnBrk="1" latinLnBrk="0" hangingPunct="1">
        <a:lnSpc>
          <a:spcPct val="90000"/>
        </a:lnSpc>
        <a:spcBef>
          <a:spcPct val="0"/>
        </a:spcBef>
        <a:buNone/>
        <a:defRPr lang="en-US" sz="6000" b="0" i="0" kern="1200">
          <a:solidFill>
            <a:schemeClr val="tx1"/>
          </a:solidFill>
          <a:latin typeface="Open Sans Regular" charset="0"/>
          <a:ea typeface="Open Sans Regular" charset="0"/>
          <a:cs typeface="Open Sans Regular"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b="0" i="0" kern="1200" dirty="0" smtClean="0">
          <a:solidFill>
            <a:schemeClr val="tx1"/>
          </a:solidFill>
          <a:effectLst/>
          <a:latin typeface="Montserrat Light" charset="0"/>
          <a:ea typeface="Montserrat Light" charset="0"/>
          <a:cs typeface="Montserrat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0" i="0" kern="1200" dirty="0" smtClean="0">
          <a:solidFill>
            <a:schemeClr val="tx1"/>
          </a:solidFill>
          <a:effectLst/>
          <a:latin typeface="Montserrat Light" charset="0"/>
          <a:ea typeface="Montserrat Light" charset="0"/>
          <a:cs typeface="Montserrat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0" i="0" kern="1200" dirty="0" smtClean="0">
          <a:solidFill>
            <a:schemeClr val="tx1"/>
          </a:solidFill>
          <a:effectLst/>
          <a:latin typeface="Montserrat Light" charset="0"/>
          <a:ea typeface="Montserrat Light" charset="0"/>
          <a:cs typeface="Montserrat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0" i="0" kern="1200" dirty="0" smtClean="0">
          <a:solidFill>
            <a:schemeClr val="tx1"/>
          </a:solidFill>
          <a:effectLst/>
          <a:latin typeface="Montserrat Light" charset="0"/>
          <a:ea typeface="Montserrat Light" charset="0"/>
          <a:cs typeface="Montserrat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0" i="0" kern="1200" dirty="0">
          <a:solidFill>
            <a:schemeClr val="tx1"/>
          </a:solidFill>
          <a:effectLst/>
          <a:latin typeface="Montserrat Light" charset="0"/>
          <a:ea typeface="Montserrat Light" charset="0"/>
          <a:cs typeface="Montserrat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rot="16200000">
            <a:off x="23383520" y="12699772"/>
            <a:ext cx="1613609" cy="374650"/>
          </a:xfrm>
          <a:prstGeom prst="rect">
            <a:avLst/>
          </a:prstGeom>
        </p:spPr>
      </p:pic>
    </p:spTree>
    <p:extLst>
      <p:ext uri="{BB962C8B-B14F-4D97-AF65-F5344CB8AC3E}">
        <p14:creationId xmlns:p14="http://schemas.microsoft.com/office/powerpoint/2010/main" val="704896996"/>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Lst>
  <p:transition>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6.jpeg"/><Relationship Id="rId5" Type="http://schemas.openxmlformats.org/officeDocument/2006/relationships/diagramQuickStyle" Target="../diagrams/quickStyle2.xml"/><Relationship Id="rId10" Type="http://schemas.openxmlformats.org/officeDocument/2006/relationships/image" Target="../media/image5.jpg"/><Relationship Id="rId4" Type="http://schemas.openxmlformats.org/officeDocument/2006/relationships/diagramLayout" Target="../diagrams/layout2.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png"/><Relationship Id="rId3" Type="http://schemas.openxmlformats.org/officeDocument/2006/relationships/image" Target="../media/image22.jpeg"/><Relationship Id="rId7" Type="http://schemas.openxmlformats.org/officeDocument/2006/relationships/image" Target="../media/image26.jpeg"/><Relationship Id="rId12"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5.jpeg"/><Relationship Id="rId11" Type="http://schemas.openxmlformats.org/officeDocument/2006/relationships/image" Target="../media/image30.jpeg"/><Relationship Id="rId5" Type="http://schemas.openxmlformats.org/officeDocument/2006/relationships/image" Target="../media/image24.jpeg"/><Relationship Id="rId10" Type="http://schemas.openxmlformats.org/officeDocument/2006/relationships/image" Target="../media/image29.jpeg"/><Relationship Id="rId4" Type="http://schemas.openxmlformats.org/officeDocument/2006/relationships/image" Target="../media/image23.jpeg"/><Relationship Id="rId9" Type="http://schemas.openxmlformats.org/officeDocument/2006/relationships/image" Target="../media/image28.jpeg"/><Relationship Id="rId1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5.png"/><Relationship Id="rId7" Type="http://schemas.openxmlformats.org/officeDocument/2006/relationships/image" Target="../media/image38.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4.png"/><Relationship Id="rId16"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37.emf"/><Relationship Id="rId11" Type="http://schemas.openxmlformats.org/officeDocument/2006/relationships/image" Target="../media/image41.png"/><Relationship Id="rId5" Type="http://schemas.microsoft.com/office/2007/relationships/hdphoto" Target="../media/hdphoto3.wdp"/><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6.png"/><Relationship Id="rId9" Type="http://schemas.microsoft.com/office/2007/relationships/hdphoto" Target="../media/hdphoto4.wdp"/><Relationship Id="rId1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334"/>
        </a:solidFill>
        <a:effectLst/>
      </p:bgPr>
    </p:bg>
    <p:spTree>
      <p:nvGrpSpPr>
        <p:cNvPr id="1" name=""/>
        <p:cNvGrpSpPr/>
        <p:nvPr/>
      </p:nvGrpSpPr>
      <p:grpSpPr>
        <a:xfrm>
          <a:off x="0" y="0"/>
          <a:ext cx="0" cy="0"/>
          <a:chOff x="0" y="0"/>
          <a:chExt cx="0" cy="0"/>
        </a:xfrm>
      </p:grpSpPr>
      <p:sp>
        <p:nvSpPr>
          <p:cNvPr id="5" name="Rectangle 4"/>
          <p:cNvSpPr/>
          <p:nvPr/>
        </p:nvSpPr>
        <p:spPr>
          <a:xfrm>
            <a:off x="-3" y="0"/>
            <a:ext cx="24377650" cy="13716000"/>
          </a:xfrm>
          <a:prstGeom prst="rect">
            <a:avLst/>
          </a:prstGeom>
          <a:solidFill>
            <a:srgbClr val="001334">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accent4">
                  <a:lumMod val="60000"/>
                  <a:lumOff val="40000"/>
                </a:schemeClr>
              </a:solidFill>
              <a:latin typeface="Leelawadee UI Semilight" panose="020B0402040204020203" pitchFamily="34" charset="-34"/>
              <a:cs typeface="Leelawadee UI Semilight" panose="020B0402040204020203" pitchFamily="34" charset="-34"/>
            </a:endParaRPr>
          </a:p>
        </p:txBody>
      </p:sp>
      <p:pic>
        <p:nvPicPr>
          <p:cNvPr id="2" name="Picture 1"/>
          <p:cNvPicPr>
            <a:picLocks noChangeAspect="1"/>
          </p:cNvPicPr>
          <p:nvPr/>
        </p:nvPicPr>
        <p:blipFill>
          <a:blip r:embed="rId3"/>
          <a:stretch>
            <a:fillRect/>
          </a:stretch>
        </p:blipFill>
        <p:spPr>
          <a:xfrm>
            <a:off x="9907159" y="10115499"/>
            <a:ext cx="4563328" cy="1059520"/>
          </a:xfrm>
          <a:prstGeom prst="rect">
            <a:avLst/>
          </a:prstGeom>
        </p:spPr>
      </p:pic>
      <p:sp>
        <p:nvSpPr>
          <p:cNvPr id="4" name="Rectangle 3"/>
          <p:cNvSpPr/>
          <p:nvPr/>
        </p:nvSpPr>
        <p:spPr>
          <a:xfrm>
            <a:off x="6094410" y="4978276"/>
            <a:ext cx="12188825" cy="2585323"/>
          </a:xfrm>
          <a:prstGeom prst="rect">
            <a:avLst/>
          </a:prstGeom>
          <a:solidFill>
            <a:schemeClr val="tx2">
              <a:lumMod val="75000"/>
            </a:schemeClr>
          </a:solidFill>
        </p:spPr>
        <p:txBody>
          <a:bodyPr>
            <a:spAutoFit/>
          </a:bodyPr>
          <a:lstStyle/>
          <a:p>
            <a:pPr algn="ctr"/>
            <a:r>
              <a:rPr lang="en-US" sz="5400" dirty="0">
                <a:solidFill>
                  <a:schemeClr val="bg1"/>
                </a:solidFill>
                <a:latin typeface="Baskerville Old Face" panose="02020602080505020303" pitchFamily="18" charset="0"/>
              </a:rPr>
              <a:t>We value the </a:t>
            </a:r>
            <a:r>
              <a:rPr lang="en-US" sz="5400" dirty="0">
                <a:solidFill>
                  <a:schemeClr val="accent4">
                    <a:lumMod val="75000"/>
                  </a:schemeClr>
                </a:solidFill>
                <a:latin typeface="Baskerville Old Face" panose="02020602080505020303" pitchFamily="18" charset="0"/>
              </a:rPr>
              <a:t>quality of our work,</a:t>
            </a:r>
            <a:r>
              <a:rPr lang="en-US" sz="5400" dirty="0">
                <a:solidFill>
                  <a:schemeClr val="bg1"/>
                </a:solidFill>
                <a:latin typeface="Baskerville Old Face" panose="02020602080505020303" pitchFamily="18" charset="0"/>
              </a:rPr>
              <a:t> </a:t>
            </a:r>
          </a:p>
          <a:p>
            <a:pPr algn="ctr"/>
            <a:r>
              <a:rPr lang="en-US" sz="5400" dirty="0">
                <a:solidFill>
                  <a:schemeClr val="bg1"/>
                </a:solidFill>
                <a:latin typeface="Baskerville Old Face" panose="02020602080505020303" pitchFamily="18" charset="0"/>
              </a:rPr>
              <a:t>the </a:t>
            </a:r>
            <a:r>
              <a:rPr lang="en-US" sz="5400" dirty="0">
                <a:solidFill>
                  <a:schemeClr val="accent2">
                    <a:lumMod val="75000"/>
                  </a:schemeClr>
                </a:solidFill>
                <a:latin typeface="Baskerville Old Face" panose="02020602080505020303" pitchFamily="18" charset="0"/>
              </a:rPr>
              <a:t>quality of our experience,</a:t>
            </a:r>
            <a:r>
              <a:rPr lang="en-US" sz="5400" dirty="0">
                <a:solidFill>
                  <a:schemeClr val="bg1"/>
                </a:solidFill>
                <a:latin typeface="Baskerville Old Face" panose="02020602080505020303" pitchFamily="18" charset="0"/>
              </a:rPr>
              <a:t> </a:t>
            </a:r>
          </a:p>
          <a:p>
            <a:pPr algn="ctr"/>
            <a:r>
              <a:rPr lang="en-US" sz="5400" dirty="0">
                <a:solidFill>
                  <a:schemeClr val="bg1"/>
                </a:solidFill>
                <a:latin typeface="Baskerville Old Face" panose="02020602080505020303" pitchFamily="18" charset="0"/>
              </a:rPr>
              <a:t>and the </a:t>
            </a:r>
            <a:r>
              <a:rPr lang="en-US" sz="5400" dirty="0">
                <a:solidFill>
                  <a:srgbClr val="FFC000"/>
                </a:solidFill>
                <a:latin typeface="Baskerville Old Face" panose="02020602080505020303" pitchFamily="18" charset="0"/>
              </a:rPr>
              <a:t>quality of our relationships.</a:t>
            </a:r>
          </a:p>
        </p:txBody>
      </p:sp>
    </p:spTree>
    <p:extLst>
      <p:ext uri="{BB962C8B-B14F-4D97-AF65-F5344CB8AC3E}">
        <p14:creationId xmlns:p14="http://schemas.microsoft.com/office/powerpoint/2010/main" val="1813415392"/>
      </p:ext>
    </p:extLst>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334"/>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a:ext>
            </a:extLst>
          </a:blip>
          <a:stretch>
            <a:fillRect/>
          </a:stretch>
        </p:blipFill>
        <p:spPr>
          <a:xfrm>
            <a:off x="5629458" y="2724150"/>
            <a:ext cx="10085977" cy="2079582"/>
          </a:xfrm>
        </p:spPr>
      </p:pic>
      <p:graphicFrame>
        <p:nvGraphicFramePr>
          <p:cNvPr id="3" name="Diagram 2"/>
          <p:cNvGraphicFramePr/>
          <p:nvPr>
            <p:extLst>
              <p:ext uri="{D42A27DB-BD31-4B8C-83A1-F6EECF244321}">
                <p14:modId xmlns:p14="http://schemas.microsoft.com/office/powerpoint/2010/main" val="733797576"/>
              </p:ext>
            </p:extLst>
          </p:nvPr>
        </p:nvGraphicFramePr>
        <p:xfrm>
          <a:off x="666751" y="2208362"/>
          <a:ext cx="22479000" cy="12525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3508431"/>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259456425"/>
              </p:ext>
            </p:extLst>
          </p:nvPr>
        </p:nvGraphicFramePr>
        <p:xfrm>
          <a:off x="518709" y="3761570"/>
          <a:ext cx="8038695" cy="4761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rotWithShape="1">
          <a:blip r:embed="rId8" cstate="email">
            <a:extLst>
              <a:ext uri="{BEBA8EAE-BF5A-486C-A8C5-ECC9F3942E4B}">
                <a14:imgProps xmlns:a14="http://schemas.microsoft.com/office/drawing/2010/main">
                  <a14:imgLayer r:embed="rId9">
                    <a14:imgEffect>
                      <a14:saturation sat="33000"/>
                    </a14:imgEffect>
                  </a14:imgLayer>
                </a14:imgProps>
              </a:ext>
              <a:ext uri="{28A0092B-C50C-407E-A947-70E740481C1C}">
                <a14:useLocalDpi xmlns:a14="http://schemas.microsoft.com/office/drawing/2010/main"/>
              </a:ext>
            </a:extLst>
          </a:blip>
          <a:srcRect/>
          <a:stretch/>
        </p:blipFill>
        <p:spPr>
          <a:xfrm>
            <a:off x="518709" y="1215628"/>
            <a:ext cx="4316931" cy="1619809"/>
          </a:xfrm>
          <a:prstGeom prst="rect">
            <a:avLst/>
          </a:prstGeom>
        </p:spPr>
      </p:pic>
      <p:grpSp>
        <p:nvGrpSpPr>
          <p:cNvPr id="9" name="Group 8">
            <a:extLst>
              <a:ext uri="{FF2B5EF4-FFF2-40B4-BE49-F238E27FC236}">
                <a16:creationId xmlns:a16="http://schemas.microsoft.com/office/drawing/2014/main" id="{CC89FF31-8612-4FD2-9987-7B2B659E4399}"/>
              </a:ext>
            </a:extLst>
          </p:cNvPr>
          <p:cNvGrpSpPr/>
          <p:nvPr/>
        </p:nvGrpSpPr>
        <p:grpSpPr>
          <a:xfrm>
            <a:off x="10585465" y="568355"/>
            <a:ext cx="2017224" cy="2017224"/>
            <a:chOff x="1466851" y="1754971"/>
            <a:chExt cx="2362200" cy="2362200"/>
          </a:xfrm>
        </p:grpSpPr>
        <p:sp>
          <p:nvSpPr>
            <p:cNvPr id="10" name="Oval 9">
              <a:extLst>
                <a:ext uri="{FF2B5EF4-FFF2-40B4-BE49-F238E27FC236}">
                  <a16:creationId xmlns:a16="http://schemas.microsoft.com/office/drawing/2014/main" id="{8A4AD62D-BD7E-415D-B725-6AC37487928F}"/>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D995FC3-C541-42EF-8CAA-48FBA94B946B}"/>
                </a:ext>
              </a:extLst>
            </p:cNvPr>
            <p:cNvPicPr>
              <a:picLocks noChangeAspect="1"/>
            </p:cNvPicPr>
            <p:nvPr/>
          </p:nvPicPr>
          <p:blipFill>
            <a:blip r:embed="rId10">
              <a:extLst>
                <a:ext uri="{28A0092B-C50C-407E-A947-70E740481C1C}">
                  <a14:useLocalDpi xmlns:a14="http://schemas.microsoft.com/office/drawing/2010/main" val="0"/>
                </a:ext>
              </a:extLst>
            </a:blip>
            <a:srcRect t="352" b="352"/>
            <a:stretch/>
          </p:blipFill>
          <p:spPr>
            <a:xfrm>
              <a:off x="1619252" y="1907373"/>
              <a:ext cx="2057398" cy="2057396"/>
            </a:xfrm>
            <a:prstGeom prst="ellipse">
              <a:avLst/>
            </a:prstGeom>
          </p:spPr>
        </p:pic>
      </p:grpSp>
      <p:grpSp>
        <p:nvGrpSpPr>
          <p:cNvPr id="16" name="Group 15">
            <a:extLst>
              <a:ext uri="{FF2B5EF4-FFF2-40B4-BE49-F238E27FC236}">
                <a16:creationId xmlns:a16="http://schemas.microsoft.com/office/drawing/2014/main" id="{558BBFA0-22AC-4630-95CF-DD11BBF46981}"/>
              </a:ext>
            </a:extLst>
          </p:cNvPr>
          <p:cNvGrpSpPr/>
          <p:nvPr/>
        </p:nvGrpSpPr>
        <p:grpSpPr>
          <a:xfrm>
            <a:off x="15722316" y="540235"/>
            <a:ext cx="2075350" cy="2075350"/>
            <a:chOff x="4388156" y="1754971"/>
            <a:chExt cx="2362200" cy="2362200"/>
          </a:xfrm>
          <a:solidFill>
            <a:srgbClr val="03A1A4"/>
          </a:solidFill>
        </p:grpSpPr>
        <p:sp>
          <p:nvSpPr>
            <p:cNvPr id="17" name="Oval 16">
              <a:extLst>
                <a:ext uri="{FF2B5EF4-FFF2-40B4-BE49-F238E27FC236}">
                  <a16:creationId xmlns:a16="http://schemas.microsoft.com/office/drawing/2014/main" id="{8106C475-63FF-4B88-9037-7D4296DCF408}"/>
                </a:ext>
              </a:extLst>
            </p:cNvPr>
            <p:cNvSpPr/>
            <p:nvPr/>
          </p:nvSpPr>
          <p:spPr>
            <a:xfrm>
              <a:off x="4388156" y="1754971"/>
              <a:ext cx="2362200" cy="23622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A49D4CA-4AB4-4B81-87DF-16F4C749B5D0}"/>
                </a:ext>
              </a:extLst>
            </p:cNvPr>
            <p:cNvPicPr>
              <a:picLocks noChangeAspect="1"/>
            </p:cNvPicPr>
            <p:nvPr/>
          </p:nvPicPr>
          <p:blipFill>
            <a:blip r:embed="rId11" cstate="email">
              <a:extLst>
                <a:ext uri="{28A0092B-C50C-407E-A947-70E740481C1C}">
                  <a14:useLocalDpi xmlns:a14="http://schemas.microsoft.com/office/drawing/2010/main" val="0"/>
                </a:ext>
              </a:extLst>
            </a:blip>
            <a:srcRect t="11123" b="11123"/>
            <a:stretch/>
          </p:blipFill>
          <p:spPr>
            <a:xfrm>
              <a:off x="4540558" y="1907373"/>
              <a:ext cx="2057396" cy="2057396"/>
            </a:xfrm>
            <a:prstGeom prst="ellipse">
              <a:avLst/>
            </a:prstGeom>
            <a:grpFill/>
          </p:spPr>
        </p:pic>
      </p:grpSp>
      <p:grpSp>
        <p:nvGrpSpPr>
          <p:cNvPr id="19" name="Group 18">
            <a:extLst>
              <a:ext uri="{FF2B5EF4-FFF2-40B4-BE49-F238E27FC236}">
                <a16:creationId xmlns:a16="http://schemas.microsoft.com/office/drawing/2014/main" id="{EC238A46-6DC2-415E-858B-EDB9C705F5D2}"/>
              </a:ext>
            </a:extLst>
          </p:cNvPr>
          <p:cNvGrpSpPr/>
          <p:nvPr/>
        </p:nvGrpSpPr>
        <p:grpSpPr>
          <a:xfrm>
            <a:off x="14737460" y="2766138"/>
            <a:ext cx="4212318" cy="2198900"/>
            <a:chOff x="3344736" y="4315081"/>
            <a:chExt cx="2770044" cy="777645"/>
          </a:xfrm>
        </p:grpSpPr>
        <p:sp>
          <p:nvSpPr>
            <p:cNvPr id="20" name="TextBox 19">
              <a:extLst>
                <a:ext uri="{FF2B5EF4-FFF2-40B4-BE49-F238E27FC236}">
                  <a16:creationId xmlns:a16="http://schemas.microsoft.com/office/drawing/2014/main" id="{CCBD766E-1FDC-47EC-AFE3-250300F9E1D4}"/>
                </a:ext>
              </a:extLst>
            </p:cNvPr>
            <p:cNvSpPr txBox="1"/>
            <p:nvPr/>
          </p:nvSpPr>
          <p:spPr>
            <a:xfrm>
              <a:off x="3344736" y="4315081"/>
              <a:ext cx="2644771" cy="293884"/>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Amir</a:t>
              </a:r>
            </a:p>
            <a:p>
              <a:pPr algn="ctr"/>
              <a:r>
                <a:rPr lang="en-US" sz="2400" dirty="0">
                  <a:solidFill>
                    <a:srgbClr val="03A1A4"/>
                  </a:solidFill>
                  <a:latin typeface="Tw Cen MT" panose="020B0602020104020603" pitchFamily="34" charset="0"/>
                </a:rPr>
                <a:t>Business Head </a:t>
              </a:r>
            </a:p>
          </p:txBody>
        </p:sp>
        <p:sp>
          <p:nvSpPr>
            <p:cNvPr id="21" name="TextBox 20">
              <a:extLst>
                <a:ext uri="{FF2B5EF4-FFF2-40B4-BE49-F238E27FC236}">
                  <a16:creationId xmlns:a16="http://schemas.microsoft.com/office/drawing/2014/main" id="{9DD83A3E-FC84-4E9E-A039-E9CA92AC9309}"/>
                </a:ext>
              </a:extLst>
            </p:cNvPr>
            <p:cNvSpPr txBox="1"/>
            <p:nvPr/>
          </p:nvSpPr>
          <p:spPr>
            <a:xfrm>
              <a:off x="3470009" y="4624688"/>
              <a:ext cx="2644771" cy="468038"/>
            </a:xfrm>
            <a:prstGeom prst="rect">
              <a:avLst/>
            </a:prstGeom>
            <a:noFill/>
          </p:spPr>
          <p:txBody>
            <a:bodyPr wrap="square" rtlCol="0">
              <a:spAutoFit/>
            </a:bodyPr>
            <a:lstStyle/>
            <a:p>
              <a:pPr lvl="0"/>
              <a:endParaRPr lang="en-US" sz="2000" dirty="0">
                <a:solidFill>
                  <a:schemeClr val="accent6"/>
                </a:solidFill>
              </a:endParaRPr>
            </a:p>
            <a:p>
              <a:pPr lvl="0"/>
              <a:r>
                <a:rPr lang="en-US" sz="2000" dirty="0">
                  <a:solidFill>
                    <a:schemeClr val="accent6"/>
                  </a:solidFill>
                </a:rPr>
                <a:t>Ex Office Manager Myer Australia</a:t>
              </a:r>
            </a:p>
            <a:p>
              <a:pPr lvl="0"/>
              <a:r>
                <a:rPr lang="en-US" sz="2000" dirty="0">
                  <a:solidFill>
                    <a:schemeClr val="accent6"/>
                  </a:solidFill>
                </a:rPr>
                <a:t>Email: amir@sourcedirect-info.com</a:t>
              </a:r>
            </a:p>
            <a:p>
              <a:pPr lvl="0"/>
              <a:r>
                <a:rPr lang="en-US" sz="2000" dirty="0">
                  <a:solidFill>
                    <a:schemeClr val="accent6"/>
                  </a:solidFill>
                </a:rPr>
                <a:t>Mobile : +8801729090678</a:t>
              </a:r>
            </a:p>
          </p:txBody>
        </p:sp>
      </p:grpSp>
      <p:grpSp>
        <p:nvGrpSpPr>
          <p:cNvPr id="30" name="Group 29">
            <a:extLst>
              <a:ext uri="{FF2B5EF4-FFF2-40B4-BE49-F238E27FC236}">
                <a16:creationId xmlns:a16="http://schemas.microsoft.com/office/drawing/2014/main" id="{2E51CF48-FCDD-4ECF-9727-E054C7ADE093}"/>
              </a:ext>
            </a:extLst>
          </p:cNvPr>
          <p:cNvGrpSpPr/>
          <p:nvPr/>
        </p:nvGrpSpPr>
        <p:grpSpPr>
          <a:xfrm>
            <a:off x="10698954" y="6447547"/>
            <a:ext cx="2075350" cy="2075350"/>
            <a:chOff x="4388156" y="1754971"/>
            <a:chExt cx="2362200" cy="2362200"/>
          </a:xfrm>
          <a:solidFill>
            <a:srgbClr val="03A1A4"/>
          </a:solidFill>
        </p:grpSpPr>
        <p:sp>
          <p:nvSpPr>
            <p:cNvPr id="31" name="Oval 30">
              <a:extLst>
                <a:ext uri="{FF2B5EF4-FFF2-40B4-BE49-F238E27FC236}">
                  <a16:creationId xmlns:a16="http://schemas.microsoft.com/office/drawing/2014/main" id="{3FEFE31C-8665-456C-B354-86C489979011}"/>
                </a:ext>
              </a:extLst>
            </p:cNvPr>
            <p:cNvSpPr/>
            <p:nvPr/>
          </p:nvSpPr>
          <p:spPr>
            <a:xfrm>
              <a:off x="4388156" y="1754971"/>
              <a:ext cx="2362200" cy="23622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13B623CF-19B2-42A8-9302-6C6D7E2DD979}"/>
                </a:ext>
              </a:extLst>
            </p:cNvPr>
            <p:cNvPicPr>
              <a:picLocks noChangeAspect="1"/>
            </p:cNvPicPr>
            <p:nvPr/>
          </p:nvPicPr>
          <p:blipFill>
            <a:blip r:embed="rId12">
              <a:extLst>
                <a:ext uri="{28A0092B-C50C-407E-A947-70E740481C1C}">
                  <a14:useLocalDpi xmlns:a14="http://schemas.microsoft.com/office/drawing/2010/main" val="0"/>
                </a:ext>
              </a:extLst>
            </a:blip>
            <a:srcRect t="699" b="699"/>
            <a:stretch/>
          </p:blipFill>
          <p:spPr>
            <a:xfrm>
              <a:off x="4540558" y="1907373"/>
              <a:ext cx="2057396" cy="2057396"/>
            </a:xfrm>
            <a:prstGeom prst="ellipse">
              <a:avLst/>
            </a:prstGeom>
            <a:grpFill/>
          </p:spPr>
        </p:pic>
      </p:grpSp>
      <p:grpSp>
        <p:nvGrpSpPr>
          <p:cNvPr id="33" name="Group 32">
            <a:extLst>
              <a:ext uri="{FF2B5EF4-FFF2-40B4-BE49-F238E27FC236}">
                <a16:creationId xmlns:a16="http://schemas.microsoft.com/office/drawing/2014/main" id="{A5118AE3-8048-49F4-BF4C-2A22A0C3DC50}"/>
              </a:ext>
            </a:extLst>
          </p:cNvPr>
          <p:cNvGrpSpPr/>
          <p:nvPr/>
        </p:nvGrpSpPr>
        <p:grpSpPr>
          <a:xfrm>
            <a:off x="9714345" y="8513889"/>
            <a:ext cx="5849495" cy="2590188"/>
            <a:chOff x="3156827" y="4240974"/>
            <a:chExt cx="3846661" cy="916026"/>
          </a:xfrm>
        </p:grpSpPr>
        <p:sp>
          <p:nvSpPr>
            <p:cNvPr id="34" name="TextBox 33">
              <a:extLst>
                <a:ext uri="{FF2B5EF4-FFF2-40B4-BE49-F238E27FC236}">
                  <a16:creationId xmlns:a16="http://schemas.microsoft.com/office/drawing/2014/main" id="{18EC9B90-C928-49E6-9BF0-18243BC1EF6B}"/>
                </a:ext>
              </a:extLst>
            </p:cNvPr>
            <p:cNvSpPr txBox="1"/>
            <p:nvPr/>
          </p:nvSpPr>
          <p:spPr>
            <a:xfrm>
              <a:off x="3156827" y="4240974"/>
              <a:ext cx="2644771" cy="293884"/>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Kalam Azad</a:t>
              </a:r>
            </a:p>
            <a:p>
              <a:pPr algn="ctr"/>
              <a:r>
                <a:rPr lang="en-US" sz="2400" dirty="0">
                  <a:solidFill>
                    <a:srgbClr val="03A1A4"/>
                  </a:solidFill>
                  <a:latin typeface="Tw Cen MT" panose="020B0602020104020603" pitchFamily="34" charset="0"/>
                </a:rPr>
                <a:t>Business Head</a:t>
              </a:r>
            </a:p>
          </p:txBody>
        </p:sp>
        <p:sp>
          <p:nvSpPr>
            <p:cNvPr id="35" name="TextBox 34">
              <a:extLst>
                <a:ext uri="{FF2B5EF4-FFF2-40B4-BE49-F238E27FC236}">
                  <a16:creationId xmlns:a16="http://schemas.microsoft.com/office/drawing/2014/main" id="{B4A3879E-D0B5-406B-A328-0AD53D3D2C6C}"/>
                </a:ext>
              </a:extLst>
            </p:cNvPr>
            <p:cNvSpPr txBox="1"/>
            <p:nvPr/>
          </p:nvSpPr>
          <p:spPr>
            <a:xfrm>
              <a:off x="3344736" y="4580117"/>
              <a:ext cx="3658752" cy="576883"/>
            </a:xfrm>
            <a:prstGeom prst="rect">
              <a:avLst/>
            </a:prstGeom>
            <a:noFill/>
          </p:spPr>
          <p:txBody>
            <a:bodyPr wrap="square" rtlCol="0">
              <a:spAutoFit/>
            </a:bodyPr>
            <a:lstStyle/>
            <a:p>
              <a:r>
                <a:rPr lang="en-US" sz="2000" dirty="0">
                  <a:solidFill>
                    <a:schemeClr val="accent6"/>
                  </a:solidFill>
                </a:rPr>
                <a:t>Ex Office Manager Target Australia</a:t>
              </a:r>
            </a:p>
            <a:p>
              <a:pPr lvl="0"/>
              <a:r>
                <a:rPr lang="en-US" sz="2000" b="0" i="0" dirty="0">
                  <a:solidFill>
                    <a:schemeClr val="accent6"/>
                  </a:solidFill>
                </a:rPr>
                <a:t>Skilled in Trend Analysis, Negotiation, </a:t>
              </a:r>
            </a:p>
            <a:p>
              <a:pPr lvl="0"/>
              <a:r>
                <a:rPr lang="en-US" sz="2000" b="0" i="0" dirty="0">
                  <a:solidFill>
                    <a:schemeClr val="accent6"/>
                  </a:solidFill>
                </a:rPr>
                <a:t>Global Sourcing for Retailers.</a:t>
              </a:r>
            </a:p>
            <a:p>
              <a:pPr lvl="0"/>
              <a:r>
                <a:rPr lang="en-US" sz="2000" b="0" i="0" dirty="0">
                  <a:solidFill>
                    <a:schemeClr val="accent6"/>
                  </a:solidFill>
                </a:rPr>
                <a:t>Email: azad@sourcedirect-info.com</a:t>
              </a:r>
            </a:p>
            <a:p>
              <a:pPr lvl="0"/>
              <a:r>
                <a:rPr lang="en-US" sz="2000" b="0" i="0" dirty="0">
                  <a:solidFill>
                    <a:schemeClr val="accent6"/>
                  </a:solidFill>
                </a:rPr>
                <a:t>Mobile:  </a:t>
              </a:r>
              <a:r>
                <a:rPr lang="en-US" sz="2000" dirty="0">
                  <a:solidFill>
                    <a:schemeClr val="accent6"/>
                  </a:solidFill>
                </a:rPr>
                <a:t>+8801760 423 020</a:t>
              </a:r>
            </a:p>
          </p:txBody>
        </p:sp>
      </p:grpSp>
      <p:grpSp>
        <p:nvGrpSpPr>
          <p:cNvPr id="47" name="Group 46">
            <a:extLst>
              <a:ext uri="{FF2B5EF4-FFF2-40B4-BE49-F238E27FC236}">
                <a16:creationId xmlns:a16="http://schemas.microsoft.com/office/drawing/2014/main" id="{43C5A581-168F-4A6F-B9FC-A72BCABBEECF}"/>
              </a:ext>
            </a:extLst>
          </p:cNvPr>
          <p:cNvGrpSpPr/>
          <p:nvPr/>
        </p:nvGrpSpPr>
        <p:grpSpPr>
          <a:xfrm>
            <a:off x="9295245" y="2779839"/>
            <a:ext cx="5849495" cy="2590188"/>
            <a:chOff x="3156827" y="4240974"/>
            <a:chExt cx="3846661" cy="916026"/>
          </a:xfrm>
        </p:grpSpPr>
        <p:sp>
          <p:nvSpPr>
            <p:cNvPr id="48" name="TextBox 47">
              <a:extLst>
                <a:ext uri="{FF2B5EF4-FFF2-40B4-BE49-F238E27FC236}">
                  <a16:creationId xmlns:a16="http://schemas.microsoft.com/office/drawing/2014/main" id="{41346128-9C9C-4EAD-98BD-DDA3C97E485E}"/>
                </a:ext>
              </a:extLst>
            </p:cNvPr>
            <p:cNvSpPr txBox="1"/>
            <p:nvPr/>
          </p:nvSpPr>
          <p:spPr>
            <a:xfrm>
              <a:off x="3156827" y="4240974"/>
              <a:ext cx="2644771" cy="293884"/>
            </a:xfrm>
            <a:prstGeom prst="rect">
              <a:avLst/>
            </a:prstGeom>
            <a:noFill/>
          </p:spPr>
          <p:txBody>
            <a:bodyPr wrap="square" rtlCol="0">
              <a:spAutoFit/>
            </a:bodyPr>
            <a:lstStyle/>
            <a:p>
              <a:pPr algn="ctr"/>
              <a:r>
                <a:rPr lang="en-US" sz="2400" dirty="0" err="1">
                  <a:solidFill>
                    <a:srgbClr val="03A1A4"/>
                  </a:solidFill>
                  <a:latin typeface="Tw Cen MT" panose="020B0602020104020603" pitchFamily="34" charset="0"/>
                </a:rPr>
                <a:t>Shakirul</a:t>
              </a:r>
              <a:r>
                <a:rPr lang="en-US" sz="2400" dirty="0">
                  <a:solidFill>
                    <a:srgbClr val="03A1A4"/>
                  </a:solidFill>
                  <a:latin typeface="Tw Cen MT" panose="020B0602020104020603" pitchFamily="34" charset="0"/>
                </a:rPr>
                <a:t> Haque</a:t>
              </a:r>
            </a:p>
            <a:p>
              <a:pPr algn="ctr"/>
              <a:r>
                <a:rPr lang="en-US" sz="2400" dirty="0">
                  <a:solidFill>
                    <a:srgbClr val="03A1A4"/>
                  </a:solidFill>
                  <a:latin typeface="Tw Cen MT" panose="020B0602020104020603" pitchFamily="34" charset="0"/>
                </a:rPr>
                <a:t>CEO</a:t>
              </a:r>
            </a:p>
          </p:txBody>
        </p:sp>
        <p:sp>
          <p:nvSpPr>
            <p:cNvPr id="49" name="TextBox 48">
              <a:extLst>
                <a:ext uri="{FF2B5EF4-FFF2-40B4-BE49-F238E27FC236}">
                  <a16:creationId xmlns:a16="http://schemas.microsoft.com/office/drawing/2014/main" id="{BE241AEB-7D92-4AD0-99F9-58EB5AACED9B}"/>
                </a:ext>
              </a:extLst>
            </p:cNvPr>
            <p:cNvSpPr txBox="1"/>
            <p:nvPr/>
          </p:nvSpPr>
          <p:spPr>
            <a:xfrm>
              <a:off x="3344736" y="4580117"/>
              <a:ext cx="3658752" cy="576883"/>
            </a:xfrm>
            <a:prstGeom prst="rect">
              <a:avLst/>
            </a:prstGeom>
            <a:noFill/>
          </p:spPr>
          <p:txBody>
            <a:bodyPr wrap="square" rtlCol="0">
              <a:spAutoFit/>
            </a:bodyPr>
            <a:lstStyle/>
            <a:p>
              <a:pPr lvl="0"/>
              <a:r>
                <a:rPr lang="en-US" sz="2000" dirty="0">
                  <a:solidFill>
                    <a:schemeClr val="accent6"/>
                  </a:solidFill>
                </a:rPr>
                <a:t>Shakil - CEO</a:t>
              </a:r>
            </a:p>
            <a:p>
              <a:pPr lvl="0"/>
              <a:r>
                <a:rPr lang="en-US" sz="2000" dirty="0">
                  <a:solidFill>
                    <a:schemeClr val="accent6"/>
                  </a:solidFill>
                </a:rPr>
                <a:t>Ex Office Manager Coles Group, Motivational Leader</a:t>
              </a:r>
            </a:p>
            <a:p>
              <a:pPr lvl="0"/>
              <a:r>
                <a:rPr lang="en-US" sz="2000" dirty="0">
                  <a:solidFill>
                    <a:schemeClr val="accent6"/>
                  </a:solidFill>
                </a:rPr>
                <a:t>Email: shakil@sourcedirect-info.com</a:t>
              </a:r>
            </a:p>
            <a:p>
              <a:pPr lvl="0"/>
              <a:r>
                <a:rPr lang="en-US" sz="2000" dirty="0">
                  <a:solidFill>
                    <a:schemeClr val="accent6"/>
                  </a:solidFill>
                </a:rPr>
                <a:t>Mobile: +8801713257876</a:t>
              </a:r>
            </a:p>
          </p:txBody>
        </p:sp>
      </p:grpSp>
    </p:spTree>
    <p:extLst>
      <p:ext uri="{BB962C8B-B14F-4D97-AF65-F5344CB8AC3E}">
        <p14:creationId xmlns:p14="http://schemas.microsoft.com/office/powerpoint/2010/main" val="2909387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941658" y="8733208"/>
            <a:ext cx="1828800" cy="182880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46552" y="10426201"/>
            <a:ext cx="1828800" cy="1828800"/>
          </a:xfrm>
          <a:prstGeom prst="rect">
            <a:avLst/>
          </a:prstGeom>
        </p:spPr>
      </p:pic>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7752" y="8286850"/>
            <a:ext cx="1828800" cy="1828800"/>
          </a:xfrm>
          <a:prstGeom prst="rect">
            <a:avLst/>
          </a:prstGeom>
        </p:spPr>
      </p:pic>
      <p:pic>
        <p:nvPicPr>
          <p:cNvPr id="13" name="Picture 1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083239" y="10562008"/>
            <a:ext cx="1828800" cy="1828800"/>
          </a:xfrm>
          <a:prstGeom prst="rect">
            <a:avLst/>
          </a:prstGeom>
        </p:spPr>
      </p:pic>
      <p:pic>
        <p:nvPicPr>
          <p:cNvPr id="14" name="Picture 1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623833" y="10479397"/>
            <a:ext cx="1828800" cy="1828800"/>
          </a:xfrm>
          <a:prstGeom prst="rect">
            <a:avLst/>
          </a:prstGeom>
        </p:spPr>
      </p:pic>
      <p:pic>
        <p:nvPicPr>
          <p:cNvPr id="16" name="Picture 1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604152" y="8733208"/>
            <a:ext cx="1828800" cy="1828800"/>
          </a:xfrm>
          <a:prstGeom prst="rect">
            <a:avLst/>
          </a:prstGeom>
        </p:spPr>
      </p:pic>
      <p:pic>
        <p:nvPicPr>
          <p:cNvPr id="17" name="Picture 1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316385" y="10752066"/>
            <a:ext cx="1828800" cy="1828800"/>
          </a:xfrm>
          <a:prstGeom prst="rect">
            <a:avLst/>
          </a:prstGeom>
        </p:spPr>
      </p:pic>
      <p:pic>
        <p:nvPicPr>
          <p:cNvPr id="18" name="Picture 17"/>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860952" y="8597401"/>
            <a:ext cx="1828800" cy="1828800"/>
          </a:xfrm>
          <a:prstGeom prst="rect">
            <a:avLst/>
          </a:prstGeom>
        </p:spPr>
      </p:pic>
      <p:pic>
        <p:nvPicPr>
          <p:cNvPr id="19" name="Picture 18"/>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840679" y="10426201"/>
            <a:ext cx="1828800" cy="1828800"/>
          </a:xfrm>
          <a:prstGeom prst="rect">
            <a:avLst/>
          </a:prstGeom>
        </p:spPr>
      </p:pic>
      <p:sp>
        <p:nvSpPr>
          <p:cNvPr id="25" name="Title 1"/>
          <p:cNvSpPr>
            <a:spLocks noGrp="1"/>
          </p:cNvSpPr>
          <p:nvPr>
            <p:ph type="title"/>
          </p:nvPr>
        </p:nvSpPr>
        <p:spPr>
          <a:xfrm>
            <a:off x="908958" y="219917"/>
            <a:ext cx="9429750" cy="1264805"/>
          </a:xfrm>
          <a:ln>
            <a:noFill/>
          </a:ln>
        </p:spPr>
        <p:txBody>
          <a:bodyPr/>
          <a:lstStyle/>
          <a:p>
            <a:r>
              <a:rPr lang="en-US" sz="7200" b="1" dirty="0">
                <a:solidFill>
                  <a:srgbClr val="00B050"/>
                </a:solidFill>
                <a:latin typeface="Montserrat Bold" charset="0"/>
              </a:rPr>
              <a:t>…….. Sustainability</a:t>
            </a:r>
            <a:endParaRPr lang="en-US" sz="7200" dirty="0">
              <a:solidFill>
                <a:srgbClr val="00B050"/>
              </a:solidFill>
            </a:endParaRPr>
          </a:p>
        </p:txBody>
      </p:sp>
      <p:sp>
        <p:nvSpPr>
          <p:cNvPr id="2" name="Rectangle 1"/>
          <p:cNvSpPr/>
          <p:nvPr/>
        </p:nvSpPr>
        <p:spPr>
          <a:xfrm>
            <a:off x="4372420" y="2517616"/>
            <a:ext cx="7290493" cy="2308324"/>
          </a:xfrm>
          <a:prstGeom prst="rect">
            <a:avLst/>
          </a:prstGeom>
        </p:spPr>
        <p:txBody>
          <a:bodyPr wrap="square">
            <a:spAutoFit/>
          </a:bodyPr>
          <a:lstStyle/>
          <a:p>
            <a:pPr algn="ctr"/>
            <a:r>
              <a:rPr lang="en-US" sz="1800" dirty="0">
                <a:solidFill>
                  <a:schemeClr val="accent5">
                    <a:lumMod val="40000"/>
                    <a:lumOff val="60000"/>
                  </a:schemeClr>
                </a:solidFill>
                <a:latin typeface="Avenir Next"/>
              </a:rPr>
              <a:t>Producing a positive impact has always been at the heart of Source Direct. Our conscious approach started from beginning when we set our social and ethical compliance strategy. Our vision always has and will always be People, Passion and Partnership.</a:t>
            </a:r>
          </a:p>
          <a:p>
            <a:pPr algn="ctr"/>
            <a:r>
              <a:rPr lang="en-US" sz="1800" dirty="0">
                <a:solidFill>
                  <a:schemeClr val="accent5">
                    <a:lumMod val="40000"/>
                    <a:lumOff val="60000"/>
                  </a:schemeClr>
                </a:solidFill>
                <a:latin typeface="Avenir Next"/>
              </a:rPr>
              <a:t>Source Direct is committed to working with leading industry eco-communities to develop our preferred fiber portfolio and to improving industry practices to continually bring positive environmental and societal changes for our communities.</a:t>
            </a:r>
            <a:endParaRPr lang="en-US" sz="1800" b="0" i="0" dirty="0">
              <a:solidFill>
                <a:schemeClr val="accent5">
                  <a:lumMod val="40000"/>
                  <a:lumOff val="60000"/>
                </a:schemeClr>
              </a:solidFill>
              <a:effectLst/>
              <a:latin typeface="Avenir Next"/>
            </a:endParaRPr>
          </a:p>
        </p:txBody>
      </p:sp>
      <p:sp>
        <p:nvSpPr>
          <p:cNvPr id="5" name="Rectangle 4"/>
          <p:cNvSpPr/>
          <p:nvPr/>
        </p:nvSpPr>
        <p:spPr>
          <a:xfrm>
            <a:off x="1447272" y="5577321"/>
            <a:ext cx="12188825" cy="1323439"/>
          </a:xfrm>
          <a:prstGeom prst="rect">
            <a:avLst/>
          </a:prstGeom>
        </p:spPr>
        <p:txBody>
          <a:bodyPr>
            <a:spAutoFit/>
          </a:bodyPr>
          <a:lstStyle/>
          <a:p>
            <a:r>
              <a:rPr lang="en-US" sz="2000" dirty="0">
                <a:solidFill>
                  <a:schemeClr val="accent4">
                    <a:lumMod val="75000"/>
                  </a:schemeClr>
                </a:solidFill>
                <a:latin typeface="Avenir Next"/>
              </a:rPr>
              <a:t>Our passion for innovation is what continually drives and motivates us. Source Direct takes pride in innovating sustainable low impact materials to reduce the environmental impact of its products. Our innovation team is constantly working with subject experts and industry consultants to develop the newest ‘fit for purpose’ sustainable proposals.</a:t>
            </a:r>
            <a:endParaRPr lang="en-US" sz="2000" dirty="0">
              <a:solidFill>
                <a:schemeClr val="accent4">
                  <a:lumMod val="75000"/>
                </a:schemeClr>
              </a:solidFill>
            </a:endParaRPr>
          </a:p>
        </p:txBody>
      </p:sp>
      <p:sp>
        <p:nvSpPr>
          <p:cNvPr id="6" name="Rectangle 5"/>
          <p:cNvSpPr/>
          <p:nvPr/>
        </p:nvSpPr>
        <p:spPr>
          <a:xfrm>
            <a:off x="1117752" y="7650184"/>
            <a:ext cx="5835765" cy="646331"/>
          </a:xfrm>
          <a:prstGeom prst="rect">
            <a:avLst/>
          </a:prstGeom>
        </p:spPr>
        <p:txBody>
          <a:bodyPr wrap="none">
            <a:spAutoFit/>
          </a:bodyPr>
          <a:lstStyle/>
          <a:p>
            <a:pPr algn="ctr"/>
            <a:r>
              <a:rPr lang="en-US" b="1" dirty="0">
                <a:solidFill>
                  <a:srgbClr val="00B0F0"/>
                </a:solidFill>
                <a:latin typeface="Avenir Next"/>
              </a:rPr>
              <a:t>Our Accreditation ………..</a:t>
            </a:r>
            <a:endParaRPr lang="en-US" b="1" i="0" dirty="0">
              <a:solidFill>
                <a:srgbClr val="00B0F0"/>
              </a:solidFill>
              <a:effectLst/>
              <a:latin typeface="Avenir Next"/>
            </a:endParaRPr>
          </a:p>
        </p:txBody>
      </p:sp>
      <p:pic>
        <p:nvPicPr>
          <p:cNvPr id="1026" name="Picture 2" descr="Accord on Fire and Building Safety In Bangladesh Vector Logo - (.SVG +  .PNG) - SeekVectorLogo.Net"/>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5204042" y="3934564"/>
            <a:ext cx="1939925" cy="10777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tter Work - Improving garment industry conditions"/>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14537745" y="1832474"/>
            <a:ext cx="3015571" cy="13702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SCI"/>
          <p:cNvPicPr>
            <a:picLocks noChangeAspect="1" noChangeArrowheads="1"/>
          </p:cNvPicPr>
          <p:nvPr/>
        </p:nvPicPr>
        <p:blipFill rotWithShape="1">
          <a:blip r:embed="rId13" cstate="email">
            <a:extLst>
              <a:ext uri="{28A0092B-C50C-407E-A947-70E740481C1C}">
                <a14:useLocalDpi xmlns:a14="http://schemas.microsoft.com/office/drawing/2010/main" val="0"/>
              </a:ext>
            </a:extLst>
          </a:blip>
          <a:srcRect l="13124" r="17269"/>
          <a:stretch/>
        </p:blipFill>
        <p:spPr bwMode="auto">
          <a:xfrm>
            <a:off x="19011900" y="3934564"/>
            <a:ext cx="2400300" cy="13702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META Audit in India SMETA is Sedex&amp;#39;s social | Ultimate Certification  Services Pvt. Ltd."/>
          <p:cNvPicPr>
            <a:picLocks noChangeAspect="1" noChangeArrowheads="1"/>
          </p:cNvPicPr>
          <p:nvPr/>
        </p:nvPicPr>
        <p:blipFill rotWithShape="1">
          <a:blip r:embed="rId14">
            <a:extLst>
              <a:ext uri="{28A0092B-C50C-407E-A947-70E740481C1C}">
                <a14:useLocalDpi xmlns:a14="http://schemas.microsoft.com/office/drawing/2010/main" val="0"/>
              </a:ext>
            </a:extLst>
          </a:blip>
          <a:srcRect r="43623"/>
          <a:stretch/>
        </p:blipFill>
        <p:spPr bwMode="auto">
          <a:xfrm>
            <a:off x="19433406" y="6072084"/>
            <a:ext cx="1557288" cy="16573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ogin"/>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15306713" y="6018636"/>
            <a:ext cx="1477634" cy="146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26230"/>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58292" y="9263045"/>
            <a:ext cx="6645687" cy="2743200"/>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08424" y="1199249"/>
            <a:ext cx="4261992" cy="2743200"/>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642636" y="8986928"/>
            <a:ext cx="4037805" cy="274320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23863" y="9282417"/>
            <a:ext cx="4513767" cy="2743200"/>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2593534" y="5231147"/>
            <a:ext cx="4252011" cy="2743200"/>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230563" y="1199249"/>
            <a:ext cx="4333557" cy="2743200"/>
          </a:xfrm>
          <a:prstGeom prst="rect">
            <a:avLst/>
          </a:prstGeom>
        </p:spPr>
      </p:pic>
      <p:pic>
        <p:nvPicPr>
          <p:cNvPr id="12" name="Picture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8171601" y="5231147"/>
            <a:ext cx="3580110" cy="2743200"/>
          </a:xfrm>
          <a:prstGeom prst="rect">
            <a:avLst/>
          </a:prstGeom>
        </p:spPr>
      </p:pic>
      <p:pic>
        <p:nvPicPr>
          <p:cNvPr id="13" name="Picture 1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7084415" y="1314150"/>
            <a:ext cx="2952126" cy="2743200"/>
          </a:xfrm>
          <a:prstGeom prst="rect">
            <a:avLst/>
          </a:prstGeom>
        </p:spPr>
      </p:pic>
      <p:pic>
        <p:nvPicPr>
          <p:cNvPr id="14" name="Picture 1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723863" y="5231147"/>
            <a:ext cx="4155525" cy="2743200"/>
          </a:xfrm>
          <a:prstGeom prst="rect">
            <a:avLst/>
          </a:prstGeom>
        </p:spPr>
      </p:pic>
      <p:pic>
        <p:nvPicPr>
          <p:cNvPr id="15" name="Picture 1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751655" y="5249604"/>
            <a:ext cx="4370442" cy="2743200"/>
          </a:xfrm>
          <a:prstGeom prst="rect">
            <a:avLst/>
          </a:prstGeom>
        </p:spPr>
      </p:pic>
      <p:pic>
        <p:nvPicPr>
          <p:cNvPr id="2" name="Picture 1"/>
          <p:cNvPicPr>
            <a:picLocks noChangeAspect="1"/>
          </p:cNvPicPr>
          <p:nvPr/>
        </p:nvPicPr>
        <p:blipFill rotWithShape="1">
          <a:blip r:embed="rId13" cstate="email">
            <a:extLst>
              <a:ext uri="{BEBA8EAE-BF5A-486C-A8C5-ECC9F3942E4B}">
                <a14:imgProps xmlns:a14="http://schemas.microsoft.com/office/drawing/2010/main">
                  <a14:imgLayer r:embed="rId14">
                    <a14:imgEffect>
                      <a14:artisticFilmGrain/>
                    </a14:imgEffect>
                  </a14:imgLayer>
                </a14:imgProps>
              </a:ext>
              <a:ext uri="{28A0092B-C50C-407E-A947-70E740481C1C}">
                <a14:useLocalDpi xmlns:a14="http://schemas.microsoft.com/office/drawing/2010/main" val="0"/>
              </a:ext>
            </a:extLst>
          </a:blip>
          <a:srcRect l="28315" b="893"/>
          <a:stretch/>
        </p:blipFill>
        <p:spPr>
          <a:xfrm>
            <a:off x="1052423" y="400180"/>
            <a:ext cx="4959530" cy="4571139"/>
          </a:xfrm>
          <a:prstGeom prst="rect">
            <a:avLst/>
          </a:prstGeom>
        </p:spPr>
      </p:pic>
      <p:sp>
        <p:nvSpPr>
          <p:cNvPr id="5" name="TextBox 4"/>
          <p:cNvSpPr txBox="1"/>
          <p:nvPr/>
        </p:nvSpPr>
        <p:spPr>
          <a:xfrm>
            <a:off x="12255363" y="3942449"/>
            <a:ext cx="1718740" cy="400110"/>
          </a:xfrm>
          <a:prstGeom prst="rect">
            <a:avLst/>
          </a:prstGeom>
          <a:noFill/>
        </p:spPr>
        <p:txBody>
          <a:bodyPr wrap="none" rtlCol="0">
            <a:spAutoFit/>
          </a:bodyPr>
          <a:lstStyle/>
          <a:p>
            <a:r>
              <a:rPr lang="en-US" sz="2000" b="1" dirty="0"/>
              <a:t>Business Head</a:t>
            </a:r>
          </a:p>
        </p:txBody>
      </p:sp>
      <p:sp>
        <p:nvSpPr>
          <p:cNvPr id="18" name="TextBox 17"/>
          <p:cNvSpPr txBox="1"/>
          <p:nvPr/>
        </p:nvSpPr>
        <p:spPr>
          <a:xfrm>
            <a:off x="17887080" y="4111220"/>
            <a:ext cx="1534972" cy="400110"/>
          </a:xfrm>
          <a:prstGeom prst="rect">
            <a:avLst/>
          </a:prstGeom>
          <a:noFill/>
        </p:spPr>
        <p:txBody>
          <a:bodyPr wrap="none" rtlCol="0">
            <a:spAutoFit/>
          </a:bodyPr>
          <a:lstStyle/>
          <a:p>
            <a:r>
              <a:rPr lang="en-US" sz="2000" b="1" dirty="0"/>
              <a:t>Quality </a:t>
            </a:r>
            <a:r>
              <a:rPr lang="en-US" sz="2000" b="1" dirty="0" err="1"/>
              <a:t>Dept</a:t>
            </a:r>
            <a:endParaRPr lang="en-US" sz="2000" b="1" dirty="0"/>
          </a:p>
        </p:txBody>
      </p:sp>
      <p:sp>
        <p:nvSpPr>
          <p:cNvPr id="19" name="TextBox 18"/>
          <p:cNvSpPr txBox="1"/>
          <p:nvPr/>
        </p:nvSpPr>
        <p:spPr>
          <a:xfrm>
            <a:off x="2262006" y="8228272"/>
            <a:ext cx="1761572" cy="400110"/>
          </a:xfrm>
          <a:prstGeom prst="rect">
            <a:avLst/>
          </a:prstGeom>
          <a:noFill/>
        </p:spPr>
        <p:txBody>
          <a:bodyPr wrap="none" rtlCol="0">
            <a:spAutoFit/>
          </a:bodyPr>
          <a:lstStyle/>
          <a:p>
            <a:r>
              <a:rPr lang="en-US" sz="2000" b="1" dirty="0"/>
              <a:t>Merchandising</a:t>
            </a:r>
          </a:p>
        </p:txBody>
      </p:sp>
      <p:sp>
        <p:nvSpPr>
          <p:cNvPr id="20" name="TextBox 19"/>
          <p:cNvSpPr txBox="1"/>
          <p:nvPr/>
        </p:nvSpPr>
        <p:spPr>
          <a:xfrm>
            <a:off x="8077506" y="8218586"/>
            <a:ext cx="1761572" cy="400110"/>
          </a:xfrm>
          <a:prstGeom prst="rect">
            <a:avLst/>
          </a:prstGeom>
          <a:noFill/>
        </p:spPr>
        <p:txBody>
          <a:bodyPr wrap="none" rtlCol="0">
            <a:spAutoFit/>
          </a:bodyPr>
          <a:lstStyle/>
          <a:p>
            <a:r>
              <a:rPr lang="en-US" sz="2000" b="1" dirty="0"/>
              <a:t>Merchandising</a:t>
            </a:r>
          </a:p>
        </p:txBody>
      </p:sp>
      <p:sp>
        <p:nvSpPr>
          <p:cNvPr id="21" name="TextBox 20"/>
          <p:cNvSpPr txBox="1"/>
          <p:nvPr/>
        </p:nvSpPr>
        <p:spPr>
          <a:xfrm>
            <a:off x="13114733" y="8047948"/>
            <a:ext cx="1967398" cy="400110"/>
          </a:xfrm>
          <a:prstGeom prst="rect">
            <a:avLst/>
          </a:prstGeom>
          <a:noFill/>
        </p:spPr>
        <p:txBody>
          <a:bodyPr wrap="none" rtlCol="0">
            <a:spAutoFit/>
          </a:bodyPr>
          <a:lstStyle/>
          <a:p>
            <a:r>
              <a:rPr lang="en-US" sz="2000" b="1" dirty="0"/>
              <a:t>Meeting Room-1</a:t>
            </a:r>
          </a:p>
        </p:txBody>
      </p:sp>
      <p:sp>
        <p:nvSpPr>
          <p:cNvPr id="22" name="TextBox 21"/>
          <p:cNvSpPr txBox="1"/>
          <p:nvPr/>
        </p:nvSpPr>
        <p:spPr>
          <a:xfrm>
            <a:off x="19429665" y="8047948"/>
            <a:ext cx="2082814" cy="400110"/>
          </a:xfrm>
          <a:prstGeom prst="rect">
            <a:avLst/>
          </a:prstGeom>
          <a:noFill/>
        </p:spPr>
        <p:txBody>
          <a:bodyPr wrap="none" rtlCol="0">
            <a:spAutoFit/>
          </a:bodyPr>
          <a:lstStyle/>
          <a:p>
            <a:r>
              <a:rPr lang="en-US" sz="2000" b="1" dirty="0"/>
              <a:t>Meeting Room - 2</a:t>
            </a:r>
          </a:p>
        </p:txBody>
      </p:sp>
      <p:sp>
        <p:nvSpPr>
          <p:cNvPr id="23" name="TextBox 22"/>
          <p:cNvSpPr txBox="1"/>
          <p:nvPr/>
        </p:nvSpPr>
        <p:spPr>
          <a:xfrm>
            <a:off x="2418374" y="12279542"/>
            <a:ext cx="1858394" cy="400110"/>
          </a:xfrm>
          <a:prstGeom prst="rect">
            <a:avLst/>
          </a:prstGeom>
          <a:noFill/>
        </p:spPr>
        <p:txBody>
          <a:bodyPr wrap="none" rtlCol="0">
            <a:spAutoFit/>
          </a:bodyPr>
          <a:lstStyle/>
          <a:p>
            <a:r>
              <a:rPr lang="en-US" sz="2000" b="1" dirty="0"/>
              <a:t>Sample Display</a:t>
            </a:r>
          </a:p>
        </p:txBody>
      </p:sp>
      <p:sp>
        <p:nvSpPr>
          <p:cNvPr id="24" name="TextBox 23"/>
          <p:cNvSpPr txBox="1"/>
          <p:nvPr/>
        </p:nvSpPr>
        <p:spPr>
          <a:xfrm>
            <a:off x="9511823" y="12236166"/>
            <a:ext cx="1800686" cy="400110"/>
          </a:xfrm>
          <a:prstGeom prst="rect">
            <a:avLst/>
          </a:prstGeom>
          <a:noFill/>
        </p:spPr>
        <p:txBody>
          <a:bodyPr wrap="none" rtlCol="0">
            <a:spAutoFit/>
          </a:bodyPr>
          <a:lstStyle/>
          <a:p>
            <a:r>
              <a:rPr lang="en-US" sz="2000" b="1" dirty="0"/>
              <a:t>Sample Display</a:t>
            </a:r>
          </a:p>
        </p:txBody>
      </p:sp>
      <p:sp>
        <p:nvSpPr>
          <p:cNvPr id="26" name="TextBox 25"/>
          <p:cNvSpPr txBox="1"/>
          <p:nvPr/>
        </p:nvSpPr>
        <p:spPr>
          <a:xfrm>
            <a:off x="19661539" y="12232307"/>
            <a:ext cx="1800686" cy="400110"/>
          </a:xfrm>
          <a:prstGeom prst="rect">
            <a:avLst/>
          </a:prstGeom>
          <a:noFill/>
        </p:spPr>
        <p:txBody>
          <a:bodyPr wrap="none" rtlCol="0">
            <a:spAutoFit/>
          </a:bodyPr>
          <a:lstStyle/>
          <a:p>
            <a:r>
              <a:rPr lang="en-US" sz="2000" b="1" dirty="0"/>
              <a:t>Sample Display</a:t>
            </a:r>
          </a:p>
        </p:txBody>
      </p:sp>
      <p:sp>
        <p:nvSpPr>
          <p:cNvPr id="27" name="TextBox 26"/>
          <p:cNvSpPr txBox="1"/>
          <p:nvPr/>
        </p:nvSpPr>
        <p:spPr>
          <a:xfrm>
            <a:off x="7332972" y="4089031"/>
            <a:ext cx="1800686" cy="400110"/>
          </a:xfrm>
          <a:prstGeom prst="rect">
            <a:avLst/>
          </a:prstGeom>
          <a:noFill/>
        </p:spPr>
        <p:txBody>
          <a:bodyPr wrap="none" rtlCol="0">
            <a:spAutoFit/>
          </a:bodyPr>
          <a:lstStyle/>
          <a:p>
            <a:r>
              <a:rPr lang="en-US" sz="2000" b="1" dirty="0"/>
              <a:t>Sample Display</a:t>
            </a:r>
          </a:p>
        </p:txBody>
      </p:sp>
    </p:spTree>
    <p:extLst>
      <p:ext uri="{BB962C8B-B14F-4D97-AF65-F5344CB8AC3E}">
        <p14:creationId xmlns:p14="http://schemas.microsoft.com/office/powerpoint/2010/main" val="766118475"/>
      </p:ext>
    </p:extLst>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9136472" y="388383"/>
            <a:ext cx="3350597" cy="1374735"/>
          </a:xfrm>
          <a:prstGeom prst="rect">
            <a:avLst/>
          </a:prstGeom>
          <a:solidFill>
            <a:schemeClr val="tx1"/>
          </a:solidFill>
        </p:spPr>
        <p:txBody>
          <a:bodyPr wrap="none" rtlCol="0">
            <a:spAutoFit/>
          </a:bodyPr>
          <a:lstStyle/>
          <a:p>
            <a:pPr algn="ctr">
              <a:lnSpc>
                <a:spcPts val="10000"/>
              </a:lnSpc>
            </a:pPr>
            <a:r>
              <a:rPr lang="en-US" sz="4400" b="1" dirty="0">
                <a:solidFill>
                  <a:schemeClr val="bg1"/>
                </a:solidFill>
                <a:latin typeface="Montserrat Bold" charset="0"/>
                <a:ea typeface="Montserrat Bold" charset="0"/>
                <a:cs typeface="Montserrat Bold" charset="0"/>
              </a:rPr>
              <a:t>PRODUCTS</a:t>
            </a:r>
          </a:p>
        </p:txBody>
      </p:sp>
      <p:sp>
        <p:nvSpPr>
          <p:cNvPr id="68" name="TextBox 67"/>
          <p:cNvSpPr txBox="1"/>
          <p:nvPr/>
        </p:nvSpPr>
        <p:spPr>
          <a:xfrm>
            <a:off x="1281455" y="2726274"/>
            <a:ext cx="1638590" cy="553998"/>
          </a:xfrm>
          <a:prstGeom prst="rect">
            <a:avLst/>
          </a:prstGeom>
          <a:noFill/>
        </p:spPr>
        <p:txBody>
          <a:bodyPr wrap="none" rtlCol="0" anchor="ctr" anchorCtr="0">
            <a:spAutoFit/>
          </a:bodyPr>
          <a:lstStyle/>
          <a:p>
            <a:r>
              <a:rPr lang="en-US" sz="3000" b="1" dirty="0">
                <a:solidFill>
                  <a:srgbClr val="002060"/>
                </a:solidFill>
                <a:latin typeface="Montserrat Bold" charset="0"/>
                <a:ea typeface="Montserrat Bold" charset="0"/>
                <a:cs typeface="Montserrat Bold" charset="0"/>
              </a:rPr>
              <a:t>WOVEN</a:t>
            </a:r>
          </a:p>
        </p:txBody>
      </p:sp>
      <p:sp>
        <p:nvSpPr>
          <p:cNvPr id="71" name="Subtitle 2"/>
          <p:cNvSpPr txBox="1">
            <a:spLocks/>
          </p:cNvSpPr>
          <p:nvPr/>
        </p:nvSpPr>
        <p:spPr>
          <a:xfrm>
            <a:off x="258119" y="3628781"/>
            <a:ext cx="3263696" cy="35964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914400">
              <a:lnSpc>
                <a:spcPct val="100000"/>
              </a:lnSpc>
              <a:spcBef>
                <a:spcPts val="0"/>
              </a:spcBef>
              <a:defRPr/>
            </a:pPr>
            <a:r>
              <a:rPr lang="en-US" sz="2700" dirty="0">
                <a:solidFill>
                  <a:srgbClr val="002060"/>
                </a:solidFill>
                <a:latin typeface="Montserrat Light"/>
                <a:cs typeface="Times New Roman" pitchFamily="18" charset="0"/>
              </a:rPr>
              <a:t>Jacket</a:t>
            </a:r>
          </a:p>
          <a:p>
            <a:pPr algn="l"/>
            <a:r>
              <a:rPr lang="en-US" sz="2700" dirty="0">
                <a:solidFill>
                  <a:srgbClr val="002060"/>
                </a:solidFill>
                <a:latin typeface="Montserrat Light"/>
                <a:cs typeface="Times New Roman" pitchFamily="18" charset="0"/>
              </a:rPr>
              <a:t>Woven Tops</a:t>
            </a:r>
          </a:p>
          <a:p>
            <a:pPr algn="l"/>
            <a:r>
              <a:rPr lang="en-US" sz="2700" dirty="0">
                <a:solidFill>
                  <a:srgbClr val="002060"/>
                </a:solidFill>
                <a:latin typeface="Montserrat Light"/>
                <a:cs typeface="Times New Roman" pitchFamily="18" charset="0"/>
              </a:rPr>
              <a:t>Shirt </a:t>
            </a:r>
          </a:p>
          <a:p>
            <a:pPr algn="l"/>
            <a:r>
              <a:rPr lang="en-US" sz="2700" dirty="0">
                <a:solidFill>
                  <a:srgbClr val="002060"/>
                </a:solidFill>
                <a:latin typeface="Montserrat Light"/>
                <a:cs typeface="Times New Roman" pitchFamily="18" charset="0"/>
              </a:rPr>
              <a:t>Denim</a:t>
            </a:r>
          </a:p>
          <a:p>
            <a:pPr algn="l"/>
            <a:r>
              <a:rPr lang="en-US" sz="2700" dirty="0">
                <a:solidFill>
                  <a:srgbClr val="002060"/>
                </a:solidFill>
                <a:latin typeface="Montserrat Light"/>
                <a:cs typeface="Times New Roman" pitchFamily="18" charset="0"/>
              </a:rPr>
              <a:t>Woven Bottoms</a:t>
            </a:r>
          </a:p>
          <a:p>
            <a:pPr algn="l">
              <a:lnSpc>
                <a:spcPts val="4300"/>
              </a:lnSpc>
            </a:pPr>
            <a:endParaRPr lang="en-US" sz="2700" dirty="0">
              <a:solidFill>
                <a:srgbClr val="002060"/>
              </a:solidFill>
              <a:latin typeface="Montserrat Light"/>
              <a:ea typeface="Montserrat Light" charset="0"/>
              <a:cs typeface="Montserrat Light" charset="0"/>
            </a:endParaRPr>
          </a:p>
        </p:txBody>
      </p:sp>
      <p:sp>
        <p:nvSpPr>
          <p:cNvPr id="74" name="TextBox 73"/>
          <p:cNvSpPr txBox="1"/>
          <p:nvPr/>
        </p:nvSpPr>
        <p:spPr>
          <a:xfrm>
            <a:off x="4842039" y="1884593"/>
            <a:ext cx="1005403" cy="1974900"/>
          </a:xfrm>
          <a:prstGeom prst="rect">
            <a:avLst/>
          </a:prstGeom>
          <a:noFill/>
        </p:spPr>
        <p:txBody>
          <a:bodyPr wrap="none" tIns="640080" rtlCol="0">
            <a:spAutoFit/>
          </a:bodyPr>
          <a:lstStyle/>
          <a:p>
            <a:pPr algn="ctr">
              <a:lnSpc>
                <a:spcPts val="10000"/>
              </a:lnSpc>
            </a:pPr>
            <a:r>
              <a:rPr lang="en-US" sz="11500" dirty="0">
                <a:solidFill>
                  <a:srgbClr val="002060"/>
                </a:solidFill>
                <a:latin typeface="Montserrat Light" charset="0"/>
                <a:ea typeface="Montserrat Light" charset="0"/>
                <a:cs typeface="Montserrat Light" charset="0"/>
              </a:rPr>
              <a:t>2</a:t>
            </a:r>
          </a:p>
        </p:txBody>
      </p:sp>
      <p:sp>
        <p:nvSpPr>
          <p:cNvPr id="76" name="TextBox 75"/>
          <p:cNvSpPr txBox="1"/>
          <p:nvPr/>
        </p:nvSpPr>
        <p:spPr>
          <a:xfrm>
            <a:off x="259882" y="1884593"/>
            <a:ext cx="1005403" cy="1989968"/>
          </a:xfrm>
          <a:prstGeom prst="rect">
            <a:avLst/>
          </a:prstGeom>
          <a:noFill/>
        </p:spPr>
        <p:txBody>
          <a:bodyPr wrap="none" tIns="640080" rtlCol="0">
            <a:spAutoFit/>
          </a:bodyPr>
          <a:lstStyle/>
          <a:p>
            <a:pPr algn="ctr">
              <a:lnSpc>
                <a:spcPts val="10000"/>
              </a:lnSpc>
            </a:pPr>
            <a:r>
              <a:rPr lang="en-US" sz="11500" dirty="0">
                <a:solidFill>
                  <a:srgbClr val="002060"/>
                </a:solidFill>
                <a:latin typeface="Montserrat Light" charset="0"/>
                <a:ea typeface="Montserrat Light" charset="0"/>
                <a:cs typeface="Montserrat Light" charset="0"/>
              </a:rPr>
              <a:t>1</a:t>
            </a:r>
          </a:p>
        </p:txBody>
      </p:sp>
      <p:sp>
        <p:nvSpPr>
          <p:cNvPr id="22" name="TextBox 21">
            <a:extLst>
              <a:ext uri="{FF2B5EF4-FFF2-40B4-BE49-F238E27FC236}">
                <a16:creationId xmlns:a16="http://schemas.microsoft.com/office/drawing/2014/main" id="{AA1D669E-95A2-4E53-B23C-61678EF1DDAA}"/>
              </a:ext>
            </a:extLst>
          </p:cNvPr>
          <p:cNvSpPr txBox="1"/>
          <p:nvPr/>
        </p:nvSpPr>
        <p:spPr>
          <a:xfrm>
            <a:off x="9965578" y="2683379"/>
            <a:ext cx="2079737" cy="553998"/>
          </a:xfrm>
          <a:prstGeom prst="rect">
            <a:avLst/>
          </a:prstGeom>
          <a:noFill/>
        </p:spPr>
        <p:txBody>
          <a:bodyPr wrap="none" rtlCol="0" anchor="ctr" anchorCtr="0">
            <a:spAutoFit/>
          </a:bodyPr>
          <a:lstStyle/>
          <a:p>
            <a:r>
              <a:rPr lang="en-US" sz="3000" b="1" dirty="0">
                <a:solidFill>
                  <a:srgbClr val="002060"/>
                </a:solidFill>
                <a:latin typeface="Montserrat Bold" charset="0"/>
                <a:ea typeface="Montserrat Bold" charset="0"/>
                <a:cs typeface="Montserrat Bold" charset="0"/>
              </a:rPr>
              <a:t>SWEATER</a:t>
            </a:r>
          </a:p>
        </p:txBody>
      </p:sp>
      <p:sp>
        <p:nvSpPr>
          <p:cNvPr id="23" name="Subtitle 2">
            <a:extLst>
              <a:ext uri="{FF2B5EF4-FFF2-40B4-BE49-F238E27FC236}">
                <a16:creationId xmlns:a16="http://schemas.microsoft.com/office/drawing/2014/main" id="{9C06C54D-AF35-4130-8546-34CB502DCAFB}"/>
              </a:ext>
            </a:extLst>
          </p:cNvPr>
          <p:cNvSpPr txBox="1">
            <a:spLocks/>
          </p:cNvSpPr>
          <p:nvPr/>
        </p:nvSpPr>
        <p:spPr>
          <a:xfrm>
            <a:off x="8947700" y="3496497"/>
            <a:ext cx="3263696" cy="246330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700" dirty="0">
                <a:solidFill>
                  <a:srgbClr val="002060"/>
                </a:solidFill>
                <a:latin typeface="Montserrat Light"/>
                <a:cs typeface="Times New Roman" pitchFamily="18" charset="0"/>
              </a:rPr>
              <a:t>1.5 &amp; 3 gauge</a:t>
            </a:r>
          </a:p>
          <a:p>
            <a:pPr algn="l"/>
            <a:r>
              <a:rPr lang="en-US" sz="2700" dirty="0">
                <a:solidFill>
                  <a:srgbClr val="002060"/>
                </a:solidFill>
                <a:latin typeface="Montserrat Light"/>
                <a:cs typeface="Times New Roman" pitchFamily="18" charset="0"/>
              </a:rPr>
              <a:t>5 gauge</a:t>
            </a:r>
          </a:p>
          <a:p>
            <a:pPr algn="l"/>
            <a:r>
              <a:rPr lang="en-US" sz="2700" dirty="0">
                <a:solidFill>
                  <a:srgbClr val="002060"/>
                </a:solidFill>
                <a:latin typeface="Montserrat Light"/>
                <a:cs typeface="Times New Roman" pitchFamily="18" charset="0"/>
              </a:rPr>
              <a:t>7 gauge </a:t>
            </a:r>
          </a:p>
          <a:p>
            <a:pPr algn="l"/>
            <a:r>
              <a:rPr lang="en-US" sz="2700" dirty="0">
                <a:solidFill>
                  <a:srgbClr val="002060"/>
                </a:solidFill>
                <a:latin typeface="Montserrat Light"/>
                <a:cs typeface="Times New Roman" pitchFamily="18" charset="0"/>
              </a:rPr>
              <a:t>12 gauge</a:t>
            </a:r>
          </a:p>
        </p:txBody>
      </p:sp>
      <p:sp>
        <p:nvSpPr>
          <p:cNvPr id="27" name="TextBox 26">
            <a:extLst>
              <a:ext uri="{FF2B5EF4-FFF2-40B4-BE49-F238E27FC236}">
                <a16:creationId xmlns:a16="http://schemas.microsoft.com/office/drawing/2014/main" id="{157BADE1-CC0C-4CAE-9A01-EAD88E7513D4}"/>
              </a:ext>
            </a:extLst>
          </p:cNvPr>
          <p:cNvSpPr txBox="1"/>
          <p:nvPr/>
        </p:nvSpPr>
        <p:spPr>
          <a:xfrm>
            <a:off x="8935589" y="1884593"/>
            <a:ext cx="1005403" cy="1974900"/>
          </a:xfrm>
          <a:prstGeom prst="rect">
            <a:avLst/>
          </a:prstGeom>
          <a:noFill/>
        </p:spPr>
        <p:txBody>
          <a:bodyPr wrap="none" tIns="640080" rtlCol="0">
            <a:spAutoFit/>
          </a:bodyPr>
          <a:lstStyle/>
          <a:p>
            <a:pPr algn="ctr">
              <a:lnSpc>
                <a:spcPts val="10000"/>
              </a:lnSpc>
            </a:pPr>
            <a:r>
              <a:rPr lang="en-US" sz="11500" dirty="0">
                <a:solidFill>
                  <a:srgbClr val="002060"/>
                </a:solidFill>
                <a:latin typeface="Montserrat Light" charset="0"/>
                <a:ea typeface="Montserrat Light" charset="0"/>
                <a:cs typeface="Montserrat Light" charset="0"/>
              </a:rPr>
              <a:t>3</a:t>
            </a:r>
          </a:p>
        </p:txBody>
      </p:sp>
      <p:sp>
        <p:nvSpPr>
          <p:cNvPr id="28" name="TextBox 27">
            <a:extLst>
              <a:ext uri="{FF2B5EF4-FFF2-40B4-BE49-F238E27FC236}">
                <a16:creationId xmlns:a16="http://schemas.microsoft.com/office/drawing/2014/main" id="{06560899-2CD2-47DC-878E-F7B72C79478D}"/>
              </a:ext>
            </a:extLst>
          </p:cNvPr>
          <p:cNvSpPr txBox="1"/>
          <p:nvPr/>
        </p:nvSpPr>
        <p:spPr>
          <a:xfrm>
            <a:off x="5915552" y="2726274"/>
            <a:ext cx="1082348" cy="553998"/>
          </a:xfrm>
          <a:prstGeom prst="rect">
            <a:avLst/>
          </a:prstGeom>
          <a:noFill/>
        </p:spPr>
        <p:txBody>
          <a:bodyPr wrap="none" rtlCol="0" anchor="ctr" anchorCtr="0">
            <a:spAutoFit/>
          </a:bodyPr>
          <a:lstStyle/>
          <a:p>
            <a:r>
              <a:rPr lang="en-US" sz="3000" b="1" dirty="0">
                <a:solidFill>
                  <a:srgbClr val="002060"/>
                </a:solidFill>
                <a:latin typeface="Montserrat Bold" charset="0"/>
                <a:ea typeface="Montserrat Bold" charset="0"/>
                <a:cs typeface="Montserrat Bold" charset="0"/>
              </a:rPr>
              <a:t>KNIT</a:t>
            </a:r>
          </a:p>
        </p:txBody>
      </p:sp>
      <p:sp>
        <p:nvSpPr>
          <p:cNvPr id="29" name="Subtitle 2">
            <a:extLst>
              <a:ext uri="{FF2B5EF4-FFF2-40B4-BE49-F238E27FC236}">
                <a16:creationId xmlns:a16="http://schemas.microsoft.com/office/drawing/2014/main" id="{11D379A0-7231-43AF-AEB5-D05F427C262A}"/>
              </a:ext>
            </a:extLst>
          </p:cNvPr>
          <p:cNvSpPr txBox="1">
            <a:spLocks/>
          </p:cNvSpPr>
          <p:nvPr/>
        </p:nvSpPr>
        <p:spPr>
          <a:xfrm>
            <a:off x="4844562" y="3503836"/>
            <a:ext cx="3263696" cy="42083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700" dirty="0">
                <a:solidFill>
                  <a:srgbClr val="002060"/>
                </a:solidFill>
                <a:latin typeface="Montserrat Light"/>
                <a:cs typeface="Times New Roman" pitchFamily="18" charset="0"/>
              </a:rPr>
              <a:t>T-shirt</a:t>
            </a:r>
          </a:p>
          <a:p>
            <a:pPr algn="l"/>
            <a:r>
              <a:rPr lang="en-US" sz="2700" dirty="0">
                <a:solidFill>
                  <a:srgbClr val="002060"/>
                </a:solidFill>
                <a:latin typeface="Montserrat Light"/>
                <a:cs typeface="Times New Roman" pitchFamily="18" charset="0"/>
              </a:rPr>
              <a:t>Polo shirt</a:t>
            </a:r>
            <a:endParaRPr lang="en-US" sz="2700" dirty="0">
              <a:solidFill>
                <a:srgbClr val="002060"/>
              </a:solidFill>
              <a:latin typeface="Montserrat Light"/>
            </a:endParaRPr>
          </a:p>
          <a:p>
            <a:pPr algn="l"/>
            <a:r>
              <a:rPr lang="en-US" sz="2700" dirty="0">
                <a:solidFill>
                  <a:srgbClr val="002060"/>
                </a:solidFill>
                <a:latin typeface="Montserrat Light"/>
                <a:cs typeface="Times New Roman" pitchFamily="18" charset="0"/>
              </a:rPr>
              <a:t>Tank Top</a:t>
            </a:r>
          </a:p>
          <a:p>
            <a:pPr algn="l"/>
            <a:r>
              <a:rPr lang="en-US" sz="2700" dirty="0">
                <a:solidFill>
                  <a:srgbClr val="002060"/>
                </a:solidFill>
                <a:latin typeface="Montserrat Light"/>
                <a:cs typeface="Times New Roman" pitchFamily="18" charset="0"/>
              </a:rPr>
              <a:t>Jogging suits</a:t>
            </a:r>
          </a:p>
          <a:p>
            <a:pPr algn="l"/>
            <a:r>
              <a:rPr lang="en-US" sz="2700" dirty="0">
                <a:solidFill>
                  <a:srgbClr val="002060"/>
                </a:solidFill>
                <a:latin typeface="Montserrat Light"/>
                <a:cs typeface="Times New Roman" pitchFamily="18" charset="0"/>
              </a:rPr>
              <a:t>Trouser</a:t>
            </a:r>
          </a:p>
          <a:p>
            <a:pPr algn="l"/>
            <a:r>
              <a:rPr lang="en-US" sz="2700" dirty="0">
                <a:solidFill>
                  <a:srgbClr val="002060"/>
                </a:solidFill>
                <a:latin typeface="Montserrat Light"/>
                <a:cs typeface="Times New Roman" pitchFamily="18" charset="0"/>
              </a:rPr>
              <a:t>Night wear</a:t>
            </a:r>
          </a:p>
          <a:p>
            <a:pPr algn="l"/>
            <a:r>
              <a:rPr lang="en-US" sz="2700" dirty="0">
                <a:solidFill>
                  <a:srgbClr val="002060"/>
                </a:solidFill>
                <a:latin typeface="Montserrat Light"/>
                <a:cs typeface="Times New Roman" pitchFamily="18" charset="0"/>
              </a:rPr>
              <a:t>Underwear</a:t>
            </a:r>
          </a:p>
        </p:txBody>
      </p:sp>
      <p:sp>
        <p:nvSpPr>
          <p:cNvPr id="14" name="TextBox 13">
            <a:extLst>
              <a:ext uri="{FF2B5EF4-FFF2-40B4-BE49-F238E27FC236}">
                <a16:creationId xmlns:a16="http://schemas.microsoft.com/office/drawing/2014/main" id="{04A7045A-FF71-DE43-894D-4A3A122E9318}"/>
              </a:ext>
            </a:extLst>
          </p:cNvPr>
          <p:cNvSpPr txBox="1"/>
          <p:nvPr/>
        </p:nvSpPr>
        <p:spPr>
          <a:xfrm>
            <a:off x="13106078" y="1927333"/>
            <a:ext cx="1005403" cy="1974900"/>
          </a:xfrm>
          <a:prstGeom prst="rect">
            <a:avLst/>
          </a:prstGeom>
          <a:noFill/>
        </p:spPr>
        <p:txBody>
          <a:bodyPr wrap="none" tIns="640080" rtlCol="0">
            <a:spAutoFit/>
          </a:bodyPr>
          <a:lstStyle/>
          <a:p>
            <a:pPr algn="ctr">
              <a:lnSpc>
                <a:spcPts val="10000"/>
              </a:lnSpc>
            </a:pPr>
            <a:r>
              <a:rPr lang="en-US" sz="11500" dirty="0">
                <a:solidFill>
                  <a:srgbClr val="002060"/>
                </a:solidFill>
                <a:latin typeface="Montserrat Light" charset="0"/>
                <a:ea typeface="Montserrat Light" charset="0"/>
                <a:cs typeface="Montserrat Light" charset="0"/>
              </a:rPr>
              <a:t>4</a:t>
            </a:r>
          </a:p>
        </p:txBody>
      </p:sp>
      <p:sp>
        <p:nvSpPr>
          <p:cNvPr id="15" name="TextBox 14">
            <a:extLst>
              <a:ext uri="{FF2B5EF4-FFF2-40B4-BE49-F238E27FC236}">
                <a16:creationId xmlns:a16="http://schemas.microsoft.com/office/drawing/2014/main" id="{1B955CF9-2124-274C-A024-D9227E691463}"/>
              </a:ext>
            </a:extLst>
          </p:cNvPr>
          <p:cNvSpPr txBox="1"/>
          <p:nvPr/>
        </p:nvSpPr>
        <p:spPr>
          <a:xfrm>
            <a:off x="14445431" y="2524908"/>
            <a:ext cx="3137397" cy="1015663"/>
          </a:xfrm>
          <a:prstGeom prst="rect">
            <a:avLst/>
          </a:prstGeom>
          <a:noFill/>
        </p:spPr>
        <p:txBody>
          <a:bodyPr wrap="none" rtlCol="0" anchor="ctr" anchorCtr="0">
            <a:spAutoFit/>
          </a:bodyPr>
          <a:lstStyle/>
          <a:p>
            <a:r>
              <a:rPr lang="en-US" sz="3000" b="1" dirty="0">
                <a:solidFill>
                  <a:srgbClr val="002060"/>
                </a:solidFill>
                <a:latin typeface="Montserrat Bold" charset="0"/>
                <a:ea typeface="Montserrat Bold" charset="0"/>
                <a:cs typeface="Montserrat Bold" charset="0"/>
              </a:rPr>
              <a:t>HOME TEXTILE </a:t>
            </a:r>
          </a:p>
          <a:p>
            <a:r>
              <a:rPr lang="en-US" sz="3000" b="1" dirty="0">
                <a:solidFill>
                  <a:srgbClr val="002060"/>
                </a:solidFill>
                <a:latin typeface="Montserrat Bold" charset="0"/>
                <a:ea typeface="Montserrat Bold" charset="0"/>
                <a:cs typeface="Montserrat Bold" charset="0"/>
              </a:rPr>
              <a:t>HOME DECOR</a:t>
            </a:r>
          </a:p>
        </p:txBody>
      </p:sp>
      <p:sp>
        <p:nvSpPr>
          <p:cNvPr id="16" name="Subtitle 2">
            <a:extLst>
              <a:ext uri="{FF2B5EF4-FFF2-40B4-BE49-F238E27FC236}">
                <a16:creationId xmlns:a16="http://schemas.microsoft.com/office/drawing/2014/main" id="{28627544-7D22-254F-9B3E-03A70C02D545}"/>
              </a:ext>
            </a:extLst>
          </p:cNvPr>
          <p:cNvSpPr txBox="1">
            <a:spLocks/>
          </p:cNvSpPr>
          <p:nvPr/>
        </p:nvSpPr>
        <p:spPr>
          <a:xfrm>
            <a:off x="13374315" y="3540808"/>
            <a:ext cx="3263696" cy="29619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700" dirty="0">
                <a:solidFill>
                  <a:srgbClr val="002060"/>
                </a:solidFill>
                <a:latin typeface="Montserrat Light"/>
                <a:cs typeface="Times New Roman" pitchFamily="18" charset="0"/>
              </a:rPr>
              <a:t>BED SHEET</a:t>
            </a:r>
          </a:p>
          <a:p>
            <a:pPr algn="l"/>
            <a:r>
              <a:rPr lang="en-US" sz="2700" dirty="0">
                <a:solidFill>
                  <a:srgbClr val="002060"/>
                </a:solidFill>
                <a:latin typeface="Montserrat Light"/>
                <a:cs typeface="Times New Roman" pitchFamily="18" charset="0"/>
              </a:rPr>
              <a:t>QUILT COVER</a:t>
            </a:r>
          </a:p>
          <a:p>
            <a:pPr algn="l"/>
            <a:r>
              <a:rPr lang="en-US" sz="2700" dirty="0">
                <a:solidFill>
                  <a:srgbClr val="002060"/>
                </a:solidFill>
                <a:latin typeface="Montserrat Light"/>
                <a:cs typeface="Times New Roman" pitchFamily="18" charset="0"/>
              </a:rPr>
              <a:t>CUSHION COVER </a:t>
            </a:r>
          </a:p>
          <a:p>
            <a:pPr algn="l"/>
            <a:endParaRPr lang="en-US" sz="2700" dirty="0">
              <a:solidFill>
                <a:srgbClr val="002060"/>
              </a:solidFill>
              <a:latin typeface="Montserrat Light"/>
              <a:cs typeface="Times New Roman" pitchFamily="18" charset="0"/>
            </a:endParaRPr>
          </a:p>
        </p:txBody>
      </p:sp>
      <p:pic>
        <p:nvPicPr>
          <p:cNvPr id="24" name="Picture 23"/>
          <p:cNvPicPr>
            <a:picLocks noChangeAspect="1"/>
          </p:cNvPicPr>
          <p:nvPr/>
        </p:nvPicPr>
        <p:blipFill>
          <a:blip r:embed="rId3"/>
          <a:stretch>
            <a:fillRect/>
          </a:stretch>
        </p:blipFill>
        <p:spPr>
          <a:xfrm>
            <a:off x="6997900" y="7652068"/>
            <a:ext cx="16839773" cy="5951989"/>
          </a:xfrm>
          <a:prstGeom prst="rect">
            <a:avLst/>
          </a:prstGeom>
        </p:spPr>
      </p:pic>
    </p:spTree>
    <p:extLst>
      <p:ext uri="{BB962C8B-B14F-4D97-AF65-F5344CB8AC3E}">
        <p14:creationId xmlns:p14="http://schemas.microsoft.com/office/powerpoint/2010/main" val="1025276436"/>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16685739" y="3358622"/>
            <a:ext cx="2569385" cy="768337"/>
          </a:xfrm>
          <a:prstGeom prst="rect">
            <a:avLst/>
          </a:prstGeom>
        </p:spPr>
      </p:pic>
      <p:pic>
        <p:nvPicPr>
          <p:cNvPr id="10" name="Picture 9">
            <a:extLst>
              <a:ext uri="{FF2B5EF4-FFF2-40B4-BE49-F238E27FC236}">
                <a16:creationId xmlns:a16="http://schemas.microsoft.com/office/drawing/2014/main" id="{01012E02-6D77-4FB1-9661-FC7BE1C994B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635268" y="3182160"/>
            <a:ext cx="1542319" cy="1542319"/>
          </a:xfrm>
          <a:prstGeom prst="rect">
            <a:avLst/>
          </a:prstGeom>
        </p:spPr>
      </p:pic>
      <p:pic>
        <p:nvPicPr>
          <p:cNvPr id="14" name="Picture 13">
            <a:extLst>
              <a:ext uri="{FF2B5EF4-FFF2-40B4-BE49-F238E27FC236}">
                <a16:creationId xmlns:a16="http://schemas.microsoft.com/office/drawing/2014/main" id="{5B3F40E1-52F3-43BF-B4B2-BF1F561293E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0" r="100000">
                        <a14:foregroundMark x1="79333" y1="58000" x2="79333" y2="58000"/>
                        <a14:foregroundMark x1="62333" y1="37333" x2="62333" y2="37333"/>
                        <a14:foregroundMark x1="53667" y1="46000" x2="53667" y2="46000"/>
                        <a14:foregroundMark x1="46000" y1="54667" x2="46000" y2="54667"/>
                        <a14:foregroundMark x1="33000" y1="54000" x2="33000" y2="54000"/>
                        <a14:foregroundMark x1="21667" y1="56000" x2="21667" y2="56000"/>
                        <a14:foregroundMark x1="6333" y1="50000" x2="6333" y2="50000"/>
                      </a14:backgroundRemoval>
                    </a14:imgEffect>
                  </a14:imgLayer>
                </a14:imgProps>
              </a:ext>
              <a:ext uri="{28A0092B-C50C-407E-A947-70E740481C1C}">
                <a14:useLocalDpi xmlns:a14="http://schemas.microsoft.com/office/drawing/2010/main" val="0"/>
              </a:ext>
            </a:extLst>
          </a:blip>
          <a:stretch>
            <a:fillRect/>
          </a:stretch>
        </p:blipFill>
        <p:spPr>
          <a:xfrm>
            <a:off x="16056949" y="7950020"/>
            <a:ext cx="3388861" cy="1694431"/>
          </a:xfrm>
          <a:prstGeom prst="rect">
            <a:avLst/>
          </a:prstGeom>
        </p:spPr>
      </p:pic>
      <p:pic>
        <p:nvPicPr>
          <p:cNvPr id="4" name="Picture 3">
            <a:extLst>
              <a:ext uri="{FF2B5EF4-FFF2-40B4-BE49-F238E27FC236}">
                <a16:creationId xmlns:a16="http://schemas.microsoft.com/office/drawing/2014/main" id="{A06E7DC4-8709-4E3D-BFA2-1A75F1CB3202}"/>
              </a:ext>
            </a:extLst>
          </p:cNvPr>
          <p:cNvPicPr>
            <a:picLocks noChangeAspect="1"/>
          </p:cNvPicPr>
          <p:nvPr/>
        </p:nvPicPr>
        <p:blipFill>
          <a:blip r:embed="rId6"/>
          <a:stretch>
            <a:fillRect/>
          </a:stretch>
        </p:blipFill>
        <p:spPr>
          <a:xfrm>
            <a:off x="18614123" y="6571637"/>
            <a:ext cx="3516936" cy="753629"/>
          </a:xfrm>
          <a:prstGeom prst="rect">
            <a:avLst/>
          </a:prstGeom>
        </p:spPr>
      </p:pic>
      <p:pic>
        <p:nvPicPr>
          <p:cNvPr id="6" name="Picture 5">
            <a:extLst>
              <a:ext uri="{FF2B5EF4-FFF2-40B4-BE49-F238E27FC236}">
                <a16:creationId xmlns:a16="http://schemas.microsoft.com/office/drawing/2014/main" id="{F988A9BB-1CE4-4C78-A1C6-CBE263C2FC3F}"/>
              </a:ext>
            </a:extLst>
          </p:cNvPr>
          <p:cNvPicPr>
            <a:picLocks noChangeAspect="1"/>
          </p:cNvPicPr>
          <p:nvPr/>
        </p:nvPicPr>
        <p:blipFill>
          <a:blip r:embed="rId7"/>
          <a:stretch>
            <a:fillRect/>
          </a:stretch>
        </p:blipFill>
        <p:spPr>
          <a:xfrm>
            <a:off x="18303323" y="5050906"/>
            <a:ext cx="2842178" cy="1166497"/>
          </a:xfrm>
          <a:prstGeom prst="rect">
            <a:avLst/>
          </a:prstGeom>
        </p:spPr>
      </p:pic>
      <p:pic>
        <p:nvPicPr>
          <p:cNvPr id="8" name="Picture 7">
            <a:extLst>
              <a:ext uri="{FF2B5EF4-FFF2-40B4-BE49-F238E27FC236}">
                <a16:creationId xmlns:a16="http://schemas.microsoft.com/office/drawing/2014/main" id="{F3DDA326-F786-4FC6-BC57-7190C54F474A}"/>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934" b="89404" l="0" r="100000">
                        <a14:foregroundMark x1="39501" y1="42384" x2="39501" y2="42384"/>
                        <a14:foregroundMark x1="54199" y1="42384" x2="54199" y2="42384"/>
                        <a14:foregroundMark x1="60630" y1="36755" x2="60630" y2="36755"/>
                        <a14:foregroundMark x1="71129" y1="38079" x2="71129" y2="38079"/>
                        <a14:foregroundMark x1="82283" y1="38079" x2="82283" y2="38079"/>
                        <a14:foregroundMark x1="91601" y1="38079" x2="91601" y2="38079"/>
                      </a14:backgroundRemoval>
                    </a14:imgEffect>
                  </a14:imgLayer>
                </a14:imgProps>
              </a:ext>
            </a:extLst>
          </a:blip>
          <a:stretch>
            <a:fillRect/>
          </a:stretch>
        </p:blipFill>
        <p:spPr>
          <a:xfrm>
            <a:off x="12536389" y="6560208"/>
            <a:ext cx="2943281" cy="1166497"/>
          </a:xfrm>
          <a:prstGeom prst="rect">
            <a:avLst/>
          </a:prstGeom>
        </p:spPr>
      </p:pic>
      <p:pic>
        <p:nvPicPr>
          <p:cNvPr id="11" name="Picture 10">
            <a:extLst>
              <a:ext uri="{FF2B5EF4-FFF2-40B4-BE49-F238E27FC236}">
                <a16:creationId xmlns:a16="http://schemas.microsoft.com/office/drawing/2014/main" id="{43AC4C3C-1945-4FCF-B652-74FC67FBE483}"/>
              </a:ext>
            </a:extLst>
          </p:cNvPr>
          <p:cNvPicPr>
            <a:picLocks noChangeAspect="1"/>
          </p:cNvPicPr>
          <p:nvPr/>
        </p:nvPicPr>
        <p:blipFill>
          <a:blip r:embed="rId10"/>
          <a:stretch>
            <a:fillRect/>
          </a:stretch>
        </p:blipFill>
        <p:spPr>
          <a:xfrm>
            <a:off x="21406428" y="10332353"/>
            <a:ext cx="1320155" cy="1273424"/>
          </a:xfrm>
          <a:prstGeom prst="rect">
            <a:avLst/>
          </a:prstGeom>
        </p:spPr>
      </p:pic>
      <p:pic>
        <p:nvPicPr>
          <p:cNvPr id="13" name="Picture 12">
            <a:extLst>
              <a:ext uri="{FF2B5EF4-FFF2-40B4-BE49-F238E27FC236}">
                <a16:creationId xmlns:a16="http://schemas.microsoft.com/office/drawing/2014/main" id="{33FE95B0-4057-4E6B-9CAB-9ABE97C51478}"/>
              </a:ext>
            </a:extLst>
          </p:cNvPr>
          <p:cNvPicPr>
            <a:picLocks noChangeAspect="1"/>
          </p:cNvPicPr>
          <p:nvPr/>
        </p:nvPicPr>
        <p:blipFill>
          <a:blip r:embed="rId11"/>
          <a:stretch>
            <a:fillRect/>
          </a:stretch>
        </p:blipFill>
        <p:spPr>
          <a:xfrm>
            <a:off x="15321961" y="4994999"/>
            <a:ext cx="2170769" cy="1107863"/>
          </a:xfrm>
          <a:prstGeom prst="rect">
            <a:avLst/>
          </a:prstGeom>
        </p:spPr>
      </p:pic>
      <p:pic>
        <p:nvPicPr>
          <p:cNvPr id="16" name="Picture 15">
            <a:extLst>
              <a:ext uri="{FF2B5EF4-FFF2-40B4-BE49-F238E27FC236}">
                <a16:creationId xmlns:a16="http://schemas.microsoft.com/office/drawing/2014/main" id="{2F79C3FA-B81B-442F-BC34-07949C5EAACF}"/>
              </a:ext>
            </a:extLst>
          </p:cNvPr>
          <p:cNvPicPr>
            <a:picLocks noChangeAspect="1"/>
          </p:cNvPicPr>
          <p:nvPr/>
        </p:nvPicPr>
        <p:blipFill>
          <a:blip r:embed="rId12"/>
          <a:stretch>
            <a:fillRect/>
          </a:stretch>
        </p:blipFill>
        <p:spPr>
          <a:xfrm>
            <a:off x="20953797" y="8249213"/>
            <a:ext cx="2354523" cy="1053339"/>
          </a:xfrm>
          <a:prstGeom prst="rect">
            <a:avLst/>
          </a:prstGeom>
        </p:spPr>
      </p:pic>
      <p:pic>
        <p:nvPicPr>
          <p:cNvPr id="21" name="Picture 20">
            <a:extLst>
              <a:ext uri="{FF2B5EF4-FFF2-40B4-BE49-F238E27FC236}">
                <a16:creationId xmlns:a16="http://schemas.microsoft.com/office/drawing/2014/main" id="{2C657EFE-9CA9-42B2-BDDE-830912EEDAF4}"/>
              </a:ext>
            </a:extLst>
          </p:cNvPr>
          <p:cNvPicPr>
            <a:picLocks noChangeAspect="1"/>
          </p:cNvPicPr>
          <p:nvPr/>
        </p:nvPicPr>
        <p:blipFill>
          <a:blip r:embed="rId13"/>
          <a:stretch>
            <a:fillRect/>
          </a:stretch>
        </p:blipFill>
        <p:spPr>
          <a:xfrm>
            <a:off x="10691967" y="4133981"/>
            <a:ext cx="2147650" cy="1942862"/>
          </a:xfrm>
          <a:prstGeom prst="rect">
            <a:avLst/>
          </a:prstGeom>
        </p:spPr>
      </p:pic>
      <p:pic>
        <p:nvPicPr>
          <p:cNvPr id="29" name="Picture 28">
            <a:extLst>
              <a:ext uri="{FF2B5EF4-FFF2-40B4-BE49-F238E27FC236}">
                <a16:creationId xmlns:a16="http://schemas.microsoft.com/office/drawing/2014/main" id="{C0EE776D-533D-4659-9AF3-DE875F1E84ED}"/>
              </a:ext>
            </a:extLst>
          </p:cNvPr>
          <p:cNvPicPr>
            <a:picLocks noChangeAspect="1"/>
          </p:cNvPicPr>
          <p:nvPr/>
        </p:nvPicPr>
        <p:blipFill>
          <a:blip r:embed="rId14"/>
          <a:stretch>
            <a:fillRect/>
          </a:stretch>
        </p:blipFill>
        <p:spPr>
          <a:xfrm>
            <a:off x="10691967" y="8994451"/>
            <a:ext cx="2698358" cy="1085209"/>
          </a:xfrm>
          <a:prstGeom prst="rect">
            <a:avLst/>
          </a:prstGeom>
        </p:spPr>
      </p:pic>
      <p:pic>
        <p:nvPicPr>
          <p:cNvPr id="33" name="Picture 32">
            <a:extLst>
              <a:ext uri="{FF2B5EF4-FFF2-40B4-BE49-F238E27FC236}">
                <a16:creationId xmlns:a16="http://schemas.microsoft.com/office/drawing/2014/main" id="{FB8E2586-61BE-4181-BAE5-4FEA1D8549D4}"/>
              </a:ext>
            </a:extLst>
          </p:cNvPr>
          <p:cNvPicPr>
            <a:picLocks noChangeAspect="1"/>
          </p:cNvPicPr>
          <p:nvPr/>
        </p:nvPicPr>
        <p:blipFill>
          <a:blip r:embed="rId15"/>
          <a:stretch>
            <a:fillRect/>
          </a:stretch>
        </p:blipFill>
        <p:spPr>
          <a:xfrm>
            <a:off x="12968203" y="3061352"/>
            <a:ext cx="2079652" cy="818530"/>
          </a:xfrm>
          <a:prstGeom prst="rect">
            <a:avLst/>
          </a:prstGeom>
        </p:spPr>
      </p:pic>
      <p:pic>
        <p:nvPicPr>
          <p:cNvPr id="35" name="Picture 34">
            <a:extLst>
              <a:ext uri="{FF2B5EF4-FFF2-40B4-BE49-F238E27FC236}">
                <a16:creationId xmlns:a16="http://schemas.microsoft.com/office/drawing/2014/main" id="{A236E439-4222-4AAE-A3F9-25F49CB4A09D}"/>
              </a:ext>
            </a:extLst>
          </p:cNvPr>
          <p:cNvPicPr>
            <a:picLocks noChangeAspect="1"/>
          </p:cNvPicPr>
          <p:nvPr/>
        </p:nvPicPr>
        <p:blipFill>
          <a:blip r:embed="rId16"/>
          <a:stretch>
            <a:fillRect/>
          </a:stretch>
        </p:blipFill>
        <p:spPr>
          <a:xfrm>
            <a:off x="11765792" y="11531553"/>
            <a:ext cx="1847933" cy="573497"/>
          </a:xfrm>
          <a:prstGeom prst="rect">
            <a:avLst/>
          </a:prstGeom>
        </p:spPr>
      </p:pic>
      <p:sp>
        <p:nvSpPr>
          <p:cNvPr id="18" name="TextBox 17">
            <a:extLst>
              <a:ext uri="{FF2B5EF4-FFF2-40B4-BE49-F238E27FC236}">
                <a16:creationId xmlns:a16="http://schemas.microsoft.com/office/drawing/2014/main" id="{533F1DC7-68A2-BF43-92CD-914980D27E68}"/>
              </a:ext>
            </a:extLst>
          </p:cNvPr>
          <p:cNvSpPr txBox="1"/>
          <p:nvPr/>
        </p:nvSpPr>
        <p:spPr>
          <a:xfrm>
            <a:off x="445040" y="6076843"/>
            <a:ext cx="8129618" cy="1569660"/>
          </a:xfrm>
          <a:prstGeom prst="rect">
            <a:avLst/>
          </a:prstGeom>
          <a:solidFill>
            <a:schemeClr val="bg1"/>
          </a:solidFill>
        </p:spPr>
        <p:txBody>
          <a:bodyPr wrap="square" rtlCol="0">
            <a:spAutoFit/>
          </a:bodyPr>
          <a:lstStyle/>
          <a:p>
            <a:pPr algn="ctr"/>
            <a:r>
              <a:rPr lang="en-US" sz="9600" dirty="0">
                <a:solidFill>
                  <a:schemeClr val="accent5">
                    <a:lumMod val="50000"/>
                  </a:schemeClr>
                </a:solidFill>
                <a:latin typeface="Cooper Black" panose="0208090404030B020404" pitchFamily="18" charset="0"/>
              </a:rPr>
              <a:t>Thank You.! </a:t>
            </a:r>
          </a:p>
        </p:txBody>
      </p:sp>
      <p:cxnSp>
        <p:nvCxnSpPr>
          <p:cNvPr id="5" name="Straight Connector 4"/>
          <p:cNvCxnSpPr/>
          <p:nvPr/>
        </p:nvCxnSpPr>
        <p:spPr>
          <a:xfrm>
            <a:off x="8850702" y="655608"/>
            <a:ext cx="0" cy="12784347"/>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8FC0ED15-CA4C-4092-BD0B-95611E23C3AF}"/>
              </a:ext>
            </a:extLst>
          </p:cNvPr>
          <p:cNvPicPr>
            <a:picLocks noChangeAspect="1"/>
          </p:cNvPicPr>
          <p:nvPr/>
        </p:nvPicPr>
        <p:blipFill>
          <a:blip r:embed="rId17"/>
          <a:stretch>
            <a:fillRect/>
          </a:stretch>
        </p:blipFill>
        <p:spPr>
          <a:xfrm>
            <a:off x="12083860" y="484618"/>
            <a:ext cx="3238101" cy="1942861"/>
          </a:xfrm>
          <a:prstGeom prst="rect">
            <a:avLst/>
          </a:prstGeom>
        </p:spPr>
      </p:pic>
      <p:pic>
        <p:nvPicPr>
          <p:cNvPr id="12" name="Picture 11">
            <a:extLst>
              <a:ext uri="{FF2B5EF4-FFF2-40B4-BE49-F238E27FC236}">
                <a16:creationId xmlns:a16="http://schemas.microsoft.com/office/drawing/2014/main" id="{49EC1440-4BE1-4BD1-8B8C-F97BFB14AC0A}"/>
              </a:ext>
            </a:extLst>
          </p:cNvPr>
          <p:cNvPicPr>
            <a:picLocks noChangeAspect="1"/>
          </p:cNvPicPr>
          <p:nvPr/>
        </p:nvPicPr>
        <p:blipFill>
          <a:blip r:embed="rId18"/>
          <a:stretch>
            <a:fillRect/>
          </a:stretch>
        </p:blipFill>
        <p:spPr>
          <a:xfrm>
            <a:off x="18996036" y="675459"/>
            <a:ext cx="2753109" cy="1543265"/>
          </a:xfrm>
          <a:prstGeom prst="rect">
            <a:avLst/>
          </a:prstGeom>
        </p:spPr>
      </p:pic>
    </p:spTree>
    <p:extLst>
      <p:ext uri="{BB962C8B-B14F-4D97-AF65-F5344CB8AC3E}">
        <p14:creationId xmlns:p14="http://schemas.microsoft.com/office/powerpoint/2010/main" val="368010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Default Theme">
  <a:themeElements>
    <a:clrScheme name="Pitch Deck Light">
      <a:dk1>
        <a:srgbClr val="737572"/>
      </a:dk1>
      <a:lt1>
        <a:srgbClr val="FFFFFF"/>
      </a:lt1>
      <a:dk2>
        <a:srgbClr val="445469"/>
      </a:dk2>
      <a:lt2>
        <a:srgbClr val="FFFFFF"/>
      </a:lt2>
      <a:accent1>
        <a:srgbClr val="0E80C9"/>
      </a:accent1>
      <a:accent2>
        <a:srgbClr val="119CF4"/>
      </a:accent2>
      <a:accent3>
        <a:srgbClr val="445469"/>
      </a:accent3>
      <a:accent4>
        <a:srgbClr val="8AC153"/>
      </a:accent4>
      <a:accent5>
        <a:srgbClr val="BAEF69"/>
      </a:accent5>
      <a:accent6>
        <a:srgbClr val="A9A8AB"/>
      </a:accent6>
      <a:hlink>
        <a:srgbClr val="0E80C9"/>
      </a:hlink>
      <a:folHlink>
        <a:srgbClr val="0EA3F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42649</TotalTime>
  <Words>482</Words>
  <Application>Microsoft Office PowerPoint</Application>
  <PresentationFormat>Custom</PresentationFormat>
  <Paragraphs>111</Paragraphs>
  <Slides>7</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Arial</vt:lpstr>
      <vt:lpstr>Avenir Next</vt:lpstr>
      <vt:lpstr>Baskerville Old Face</vt:lpstr>
      <vt:lpstr>Calibri</vt:lpstr>
      <vt:lpstr>Calibri Light</vt:lpstr>
      <vt:lpstr>Cooper Black</vt:lpstr>
      <vt:lpstr>Leelawadee UI Semilight</vt:lpstr>
      <vt:lpstr>Montserrat Bold</vt:lpstr>
      <vt:lpstr>Montserrat Light</vt:lpstr>
      <vt:lpstr>Open Sans Light</vt:lpstr>
      <vt:lpstr>Open Sans Regular</vt:lpstr>
      <vt:lpstr>Tw Cen MT</vt:lpstr>
      <vt:lpstr>Default Theme</vt:lpstr>
      <vt:lpstr>Storyboard Layouts</vt:lpstr>
      <vt:lpstr>PowerPoint Presentation</vt:lpstr>
      <vt:lpstr>PowerPoint Presentation</vt:lpstr>
      <vt:lpstr>PowerPoint Presentation</vt:lpstr>
      <vt:lpstr>…….. Sustainability</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Presentations</dc:title>
  <dc:creator>Kazi Amirul Islam</dc:creator>
  <cp:lastModifiedBy>Shakil - Source Direct</cp:lastModifiedBy>
  <cp:revision>6756</cp:revision>
  <cp:lastPrinted>2020-06-23T06:08:54Z</cp:lastPrinted>
  <dcterms:created xsi:type="dcterms:W3CDTF">2014-11-12T21:47:38Z</dcterms:created>
  <dcterms:modified xsi:type="dcterms:W3CDTF">2023-08-11T10:39:08Z</dcterms:modified>
</cp:coreProperties>
</file>