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F2"/>
          </a:solidFill>
        </a:fill>
      </a:tcStyle>
    </a:wholeTbl>
    <a:band2H>
      <a:tcTxStyle b="def" i="def"/>
      <a:tcStyle>
        <a:tcBdr/>
        <a:fill>
          <a:solidFill>
            <a:srgbClr val="E6EDF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AD2"/>
          </a:solidFill>
        </a:fill>
      </a:tcStyle>
    </a:wholeTbl>
    <a:band2H>
      <a:tcTxStyle b="def" i="def"/>
      <a:tcStyle>
        <a:tcBdr/>
        <a:fill>
          <a:solidFill>
            <a:srgbClr val="F7E6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E6CA"/>
          </a:solidFill>
        </a:fill>
      </a:tcStyle>
    </a:wholeTbl>
    <a:band2H>
      <a:tcTxStyle b="def" i="def"/>
      <a:tcStyle>
        <a:tcBdr/>
        <a:fill>
          <a:solidFill>
            <a:srgbClr val="FCF3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3" name="Shape 3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ПРЕЗЕНТАЦИИ"/>
          <p:cNvSpPr txBox="1"/>
          <p:nvPr>
            <p:ph type="title" hasCustomPrompt="1"/>
          </p:nvPr>
        </p:nvSpPr>
        <p:spPr>
          <a:xfrm>
            <a:off x="758587" y="1436921"/>
            <a:ext cx="5690682" cy="151735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ЗАГОЛОВОКПРЕЗЕНТАЦИИ    </a:t>
            </a:r>
          </a:p>
        </p:txBody>
      </p:sp>
      <p:sp>
        <p:nvSpPr>
          <p:cNvPr id="21" name="Уровень текста 1…"/>
          <p:cNvSpPr txBox="1"/>
          <p:nvPr>
            <p:ph type="body" sz="quarter" idx="1" hasCustomPrompt="1"/>
          </p:nvPr>
        </p:nvSpPr>
        <p:spPr>
          <a:xfrm>
            <a:off x="786258" y="5096662"/>
            <a:ext cx="4367533" cy="94983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chemeClr val="accent3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chemeClr val="accent3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chemeClr val="accent3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chemeClr val="accent3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chemeClr val="accent3"/>
                </a:solidFill>
              </a:defRPr>
            </a:lvl5pPr>
          </a:lstStyle>
          <a:p>
            <a:pPr/>
            <a:r>
              <a:t>Месяц20XX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" name="Полилиния: фигура 29"/>
          <p:cNvSpPr/>
          <p:nvPr/>
        </p:nvSpPr>
        <p:spPr>
          <a:xfrm>
            <a:off x="11056530" y="4578799"/>
            <a:ext cx="1136239" cy="83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3" h="19927" fill="norm" stroke="1" extrusionOk="0">
                <a:moveTo>
                  <a:pt x="20513" y="0"/>
                </a:moveTo>
                <a:lnTo>
                  <a:pt x="2903" y="11434"/>
                </a:lnTo>
                <a:cubicBezTo>
                  <a:pt x="2903" y="11434"/>
                  <a:pt x="-1087" y="14028"/>
                  <a:pt x="289" y="17739"/>
                </a:cubicBezTo>
                <a:lnTo>
                  <a:pt x="335" y="17889"/>
                </a:lnTo>
                <a:cubicBezTo>
                  <a:pt x="335" y="17889"/>
                  <a:pt x="1733" y="21600"/>
                  <a:pt x="5723" y="19006"/>
                </a:cubicBezTo>
                <a:lnTo>
                  <a:pt x="20490" y="9412"/>
                </a:lnTo>
                <a:lnTo>
                  <a:pt x="2049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Полилиния: Фигура 33"/>
          <p:cNvSpPr/>
          <p:nvPr/>
        </p:nvSpPr>
        <p:spPr>
          <a:xfrm>
            <a:off x="6531664" y="0"/>
            <a:ext cx="5016314" cy="2128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fill="norm" stroke="1" extrusionOk="0">
                <a:moveTo>
                  <a:pt x="20960" y="0"/>
                </a:moveTo>
                <a:lnTo>
                  <a:pt x="3604" y="20427"/>
                </a:lnTo>
                <a:cubicBezTo>
                  <a:pt x="2692" y="21497"/>
                  <a:pt x="1887" y="21484"/>
                  <a:pt x="1201" y="20363"/>
                </a:cubicBezTo>
                <a:cubicBezTo>
                  <a:pt x="688" y="19525"/>
                  <a:pt x="440" y="18352"/>
                  <a:pt x="440" y="18339"/>
                </a:cubicBezTo>
                <a:lnTo>
                  <a:pt x="402" y="18159"/>
                </a:lnTo>
                <a:cubicBezTo>
                  <a:pt x="2" y="16226"/>
                  <a:pt x="83" y="14421"/>
                  <a:pt x="650" y="12798"/>
                </a:cubicBezTo>
                <a:cubicBezTo>
                  <a:pt x="1077" y="11573"/>
                  <a:pt x="1628" y="10903"/>
                  <a:pt x="1639" y="10890"/>
                </a:cubicBezTo>
                <a:lnTo>
                  <a:pt x="10900" y="0"/>
                </a:lnTo>
                <a:lnTo>
                  <a:pt x="10532" y="0"/>
                </a:lnTo>
                <a:lnTo>
                  <a:pt x="1568" y="10555"/>
                </a:lnTo>
                <a:cubicBezTo>
                  <a:pt x="1547" y="10581"/>
                  <a:pt x="980" y="11251"/>
                  <a:pt x="532" y="12553"/>
                </a:cubicBezTo>
                <a:cubicBezTo>
                  <a:pt x="110" y="13764"/>
                  <a:pt x="-273" y="15749"/>
                  <a:pt x="262" y="18339"/>
                </a:cubicBezTo>
                <a:lnTo>
                  <a:pt x="299" y="18520"/>
                </a:lnTo>
                <a:cubicBezTo>
                  <a:pt x="310" y="18571"/>
                  <a:pt x="564" y="19783"/>
                  <a:pt x="1109" y="20685"/>
                </a:cubicBezTo>
                <a:cubicBezTo>
                  <a:pt x="1401" y="21162"/>
                  <a:pt x="1817" y="21600"/>
                  <a:pt x="2346" y="21600"/>
                </a:cubicBezTo>
                <a:cubicBezTo>
                  <a:pt x="2729" y="21600"/>
                  <a:pt x="3172" y="21381"/>
                  <a:pt x="3680" y="20775"/>
                </a:cubicBezTo>
                <a:lnTo>
                  <a:pt x="21327" y="0"/>
                </a:lnTo>
                <a:lnTo>
                  <a:pt x="2096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Текст 14"/>
          <p:cNvSpPr/>
          <p:nvPr>
            <p:ph type="body" sz="quarter" idx="21" hasCustomPrompt="1"/>
          </p:nvPr>
        </p:nvSpPr>
        <p:spPr>
          <a:xfrm>
            <a:off x="786258" y="3425362"/>
            <a:ext cx="3629302" cy="94983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/>
            </a:lvl1pPr>
          </a:lstStyle>
          <a:p>
            <a:pPr/>
            <a:r>
              <a:t>Ключевая фраза презентации</a:t>
            </a:r>
          </a:p>
        </p:txBody>
      </p:sp>
      <p:sp>
        <p:nvSpPr>
          <p:cNvPr id="25" name="Графический объект 37"/>
          <p:cNvSpPr/>
          <p:nvPr/>
        </p:nvSpPr>
        <p:spPr>
          <a:xfrm>
            <a:off x="917073" y="3136242"/>
            <a:ext cx="3612476" cy="129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97" y="21600"/>
                </a:moveTo>
                <a:lnTo>
                  <a:pt x="703" y="21600"/>
                </a:lnTo>
                <a:cubicBezTo>
                  <a:pt x="320" y="21600"/>
                  <a:pt x="0" y="16735"/>
                  <a:pt x="0" y="10897"/>
                </a:cubicBezTo>
                <a:cubicBezTo>
                  <a:pt x="0" y="4865"/>
                  <a:pt x="320" y="0"/>
                  <a:pt x="703" y="0"/>
                </a:cubicBezTo>
                <a:lnTo>
                  <a:pt x="20897" y="0"/>
                </a:lnTo>
                <a:cubicBezTo>
                  <a:pt x="21280" y="0"/>
                  <a:pt x="21600" y="4865"/>
                  <a:pt x="21600" y="10703"/>
                </a:cubicBezTo>
                <a:cubicBezTo>
                  <a:pt x="21600" y="16735"/>
                  <a:pt x="21293" y="21600"/>
                  <a:pt x="20897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Графический объект 36"/>
          <p:cNvSpPr/>
          <p:nvPr/>
        </p:nvSpPr>
        <p:spPr>
          <a:xfrm>
            <a:off x="1159" y="5066375"/>
            <a:ext cx="699099" cy="936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65" y="0"/>
                </a:moveTo>
                <a:lnTo>
                  <a:pt x="0" y="0"/>
                </a:lnTo>
                <a:lnTo>
                  <a:pt x="0" y="21600"/>
                </a:lnTo>
                <a:lnTo>
                  <a:pt x="6365" y="21600"/>
                </a:lnTo>
                <a:cubicBezTo>
                  <a:pt x="6365" y="21600"/>
                  <a:pt x="21600" y="21600"/>
                  <a:pt x="21600" y="10998"/>
                </a:cubicBezTo>
                <a:lnTo>
                  <a:pt x="21600" y="10602"/>
                </a:lnTo>
                <a:cubicBezTo>
                  <a:pt x="21600" y="10602"/>
                  <a:pt x="21600" y="0"/>
                  <a:pt x="63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Рисунок 20"/>
          <p:cNvSpPr/>
          <p:nvPr>
            <p:ph type="pic" idx="22"/>
          </p:nvPr>
        </p:nvSpPr>
        <p:spPr>
          <a:xfrm>
            <a:off x="4614953" y="-1"/>
            <a:ext cx="7585925" cy="594957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" name="Номер слайда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Рисунок 25"/>
          <p:cNvSpPr/>
          <p:nvPr>
            <p:ph type="pic" idx="21"/>
          </p:nvPr>
        </p:nvSpPr>
        <p:spPr>
          <a:xfrm>
            <a:off x="5245189" y="1"/>
            <a:ext cx="6943004" cy="593462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3" name="СПАСИБО!"/>
          <p:cNvSpPr txBox="1"/>
          <p:nvPr>
            <p:ph type="title" hasCustomPrompt="1"/>
          </p:nvPr>
        </p:nvSpPr>
        <p:spPr>
          <a:xfrm>
            <a:off x="814943" y="453050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СПАСИБО!</a:t>
            </a:r>
          </a:p>
        </p:txBody>
      </p:sp>
      <p:sp>
        <p:nvSpPr>
          <p:cNvPr id="194" name="Полилиния: фигура 11"/>
          <p:cNvSpPr/>
          <p:nvPr/>
        </p:nvSpPr>
        <p:spPr>
          <a:xfrm>
            <a:off x="8717279" y="5435599"/>
            <a:ext cx="718821" cy="718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753" y="21600"/>
                  <a:pt x="21600" y="16753"/>
                  <a:pt x="21600" y="10800"/>
                </a:cubicBezTo>
                <a:cubicBezTo>
                  <a:pt x="21600" y="4847"/>
                  <a:pt x="16753" y="0"/>
                  <a:pt x="10800" y="0"/>
                </a:cubicBezTo>
                <a:cubicBezTo>
                  <a:pt x="4847" y="0"/>
                  <a:pt x="0" y="4847"/>
                  <a:pt x="0" y="10800"/>
                </a:cubicBezTo>
                <a:cubicBezTo>
                  <a:pt x="0" y="16753"/>
                  <a:pt x="4847" y="21600"/>
                  <a:pt x="10800" y="21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5" name="Полилиния: фигура 15"/>
          <p:cNvSpPr/>
          <p:nvPr/>
        </p:nvSpPr>
        <p:spPr>
          <a:xfrm>
            <a:off x="9672123" y="3789680"/>
            <a:ext cx="2516068" cy="261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58" h="19626" fill="norm" stroke="1" extrusionOk="0">
                <a:moveTo>
                  <a:pt x="19558" y="0"/>
                </a:moveTo>
                <a:lnTo>
                  <a:pt x="3694" y="7560"/>
                </a:lnTo>
                <a:cubicBezTo>
                  <a:pt x="3694" y="7560"/>
                  <a:pt x="-2042" y="10299"/>
                  <a:pt x="781" y="15844"/>
                </a:cubicBezTo>
                <a:lnTo>
                  <a:pt x="890" y="16054"/>
                </a:lnTo>
                <a:cubicBezTo>
                  <a:pt x="890" y="16054"/>
                  <a:pt x="3723" y="21600"/>
                  <a:pt x="9459" y="18870"/>
                </a:cubicBezTo>
                <a:lnTo>
                  <a:pt x="19558" y="14060"/>
                </a:lnTo>
                <a:lnTo>
                  <a:pt x="19558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6" name="Уровень текста 1…"/>
          <p:cNvSpPr txBox="1"/>
          <p:nvPr>
            <p:ph type="body" sz="quarter" idx="1" hasCustomPrompt="1"/>
          </p:nvPr>
        </p:nvSpPr>
        <p:spPr>
          <a:xfrm>
            <a:off x="824420" y="3955665"/>
            <a:ext cx="4367532" cy="52471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pPr/>
            <a:r>
              <a:t>Сергей Зайцев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7" name="Текст 26"/>
          <p:cNvSpPr/>
          <p:nvPr>
            <p:ph type="body" sz="quarter" idx="22" hasCustomPrompt="1"/>
          </p:nvPr>
        </p:nvSpPr>
        <p:spPr>
          <a:xfrm>
            <a:off x="824419" y="4633360"/>
            <a:ext cx="4367533" cy="365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</a:lstStyle>
          <a:p>
            <a:pPr/>
            <a:r>
              <a:t>Телефон:</a:t>
            </a:r>
          </a:p>
        </p:txBody>
      </p:sp>
      <p:sp>
        <p:nvSpPr>
          <p:cNvPr id="198" name="Текст 26"/>
          <p:cNvSpPr/>
          <p:nvPr>
            <p:ph type="body" sz="quarter" idx="23" hasCustomPrompt="1"/>
          </p:nvPr>
        </p:nvSpPr>
        <p:spPr>
          <a:xfrm>
            <a:off x="824419" y="4892976"/>
            <a:ext cx="4367533" cy="365126"/>
          </a:xfrm>
          <a:prstGeom prst="rect">
            <a:avLst/>
          </a:prstGeom>
        </p:spPr>
        <p:txBody>
          <a:bodyPr/>
          <a:lstStyle>
            <a:lvl1pPr marL="0" indent="0" defTabSz="667512">
              <a:spcBef>
                <a:spcPts val="700"/>
              </a:spcBef>
              <a:buSzTx/>
              <a:buFontTx/>
              <a:buNone/>
              <a:defRPr b="1" sz="1825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678 555-0128</a:t>
            </a:r>
          </a:p>
        </p:txBody>
      </p:sp>
      <p:sp>
        <p:nvSpPr>
          <p:cNvPr id="199" name="Текст 26"/>
          <p:cNvSpPr/>
          <p:nvPr>
            <p:ph type="body" sz="quarter" idx="24" hasCustomPrompt="1"/>
          </p:nvPr>
        </p:nvSpPr>
        <p:spPr>
          <a:xfrm>
            <a:off x="824419" y="5334298"/>
            <a:ext cx="4367533" cy="365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</a:lstStyle>
          <a:p>
            <a:pPr/>
            <a:r>
              <a:t>Эл. почта:</a:t>
            </a:r>
          </a:p>
        </p:txBody>
      </p:sp>
      <p:sp>
        <p:nvSpPr>
          <p:cNvPr id="200" name="Текст 26"/>
          <p:cNvSpPr/>
          <p:nvPr>
            <p:ph type="body" sz="quarter" idx="25" hasCustomPrompt="1"/>
          </p:nvPr>
        </p:nvSpPr>
        <p:spPr>
          <a:xfrm>
            <a:off x="824419" y="5593913"/>
            <a:ext cx="4367533" cy="365126"/>
          </a:xfrm>
          <a:prstGeom prst="rect">
            <a:avLst/>
          </a:prstGeom>
        </p:spPr>
        <p:txBody>
          <a:bodyPr/>
          <a:lstStyle>
            <a:lvl1pPr marL="0" indent="0" defTabSz="667512">
              <a:spcBef>
                <a:spcPts val="700"/>
              </a:spcBef>
              <a:buSzTx/>
              <a:buFontTx/>
              <a:buNone/>
              <a:defRPr b="1" sz="1825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ZAITSEV@EXAMPLE.COM</a:t>
            </a:r>
          </a:p>
        </p:txBody>
      </p:sp>
      <p:sp>
        <p:nvSpPr>
          <p:cNvPr id="201" name="Графический объект 23"/>
          <p:cNvSpPr/>
          <p:nvPr/>
        </p:nvSpPr>
        <p:spPr>
          <a:xfrm>
            <a:off x="909794" y="1572149"/>
            <a:ext cx="2966512" cy="148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2" name="Полилиния: фигура 24"/>
          <p:cNvSpPr/>
          <p:nvPr/>
        </p:nvSpPr>
        <p:spPr>
          <a:xfrm>
            <a:off x="7185106" y="-1"/>
            <a:ext cx="4957364" cy="211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60" h="19869" fill="norm" stroke="1" extrusionOk="0">
                <a:moveTo>
                  <a:pt x="10541" y="0"/>
                </a:moveTo>
                <a:lnTo>
                  <a:pt x="1510" y="9957"/>
                </a:lnTo>
                <a:cubicBezTo>
                  <a:pt x="1510" y="9957"/>
                  <a:pt x="-740" y="12444"/>
                  <a:pt x="254" y="16938"/>
                </a:cubicBezTo>
                <a:lnTo>
                  <a:pt x="291" y="17105"/>
                </a:lnTo>
                <a:cubicBezTo>
                  <a:pt x="291" y="17105"/>
                  <a:pt x="1280" y="21600"/>
                  <a:pt x="3530" y="19126"/>
                </a:cubicBezTo>
                <a:lnTo>
                  <a:pt x="20860" y="0"/>
                </a:lnTo>
                <a:lnTo>
                  <a:pt x="10541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Номер слайда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ЗАГОЛОВОКПРЕЗЕНТАЦИИ"/>
          <p:cNvSpPr txBox="1"/>
          <p:nvPr>
            <p:ph type="title" hasCustomPrompt="1"/>
          </p:nvPr>
        </p:nvSpPr>
        <p:spPr>
          <a:xfrm>
            <a:off x="758587" y="1436921"/>
            <a:ext cx="5690682" cy="1517357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ЗАГОЛОВОКПРЕЗЕНТАЦИИ    </a:t>
            </a:r>
          </a:p>
        </p:txBody>
      </p:sp>
      <p:sp>
        <p:nvSpPr>
          <p:cNvPr id="211" name="Полилиния: фигура 27"/>
          <p:cNvSpPr/>
          <p:nvPr/>
        </p:nvSpPr>
        <p:spPr>
          <a:xfrm>
            <a:off x="8081805" y="5434865"/>
            <a:ext cx="718893" cy="718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753" y="21600"/>
                  <a:pt x="21600" y="16753"/>
                  <a:pt x="21600" y="10800"/>
                </a:cubicBezTo>
                <a:cubicBezTo>
                  <a:pt x="21600" y="4847"/>
                  <a:pt x="16753" y="0"/>
                  <a:pt x="10800" y="0"/>
                </a:cubicBezTo>
                <a:cubicBezTo>
                  <a:pt x="4847" y="0"/>
                  <a:pt x="0" y="4847"/>
                  <a:pt x="0" y="10800"/>
                </a:cubicBezTo>
                <a:cubicBezTo>
                  <a:pt x="0" y="16753"/>
                  <a:pt x="4847" y="21600"/>
                  <a:pt x="10800" y="21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Полилиния: Форма 28"/>
          <p:cNvSpPr/>
          <p:nvPr/>
        </p:nvSpPr>
        <p:spPr>
          <a:xfrm>
            <a:off x="9042661" y="3476331"/>
            <a:ext cx="3150108" cy="2924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37" h="19819" fill="norm" stroke="1" extrusionOk="0">
                <a:moveTo>
                  <a:pt x="19937" y="0"/>
                </a:moveTo>
                <a:lnTo>
                  <a:pt x="3007" y="8936"/>
                </a:lnTo>
                <a:cubicBezTo>
                  <a:pt x="3007" y="8936"/>
                  <a:pt x="-1663" y="11407"/>
                  <a:pt x="636" y="16409"/>
                </a:cubicBezTo>
                <a:lnTo>
                  <a:pt x="724" y="16598"/>
                </a:lnTo>
                <a:cubicBezTo>
                  <a:pt x="724" y="16598"/>
                  <a:pt x="3032" y="21600"/>
                  <a:pt x="7702" y="19138"/>
                </a:cubicBezTo>
                <a:lnTo>
                  <a:pt x="19937" y="12672"/>
                </a:lnTo>
                <a:lnTo>
                  <a:pt x="19937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Полилиния: фигура 29"/>
          <p:cNvSpPr/>
          <p:nvPr/>
        </p:nvSpPr>
        <p:spPr>
          <a:xfrm>
            <a:off x="11056530" y="4578799"/>
            <a:ext cx="1136239" cy="838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3" h="19927" fill="norm" stroke="1" extrusionOk="0">
                <a:moveTo>
                  <a:pt x="20513" y="0"/>
                </a:moveTo>
                <a:lnTo>
                  <a:pt x="2903" y="11434"/>
                </a:lnTo>
                <a:cubicBezTo>
                  <a:pt x="2903" y="11434"/>
                  <a:pt x="-1087" y="14028"/>
                  <a:pt x="289" y="17739"/>
                </a:cubicBezTo>
                <a:lnTo>
                  <a:pt x="335" y="17889"/>
                </a:lnTo>
                <a:cubicBezTo>
                  <a:pt x="335" y="17889"/>
                  <a:pt x="1733" y="21600"/>
                  <a:pt x="5723" y="19006"/>
                </a:cubicBezTo>
                <a:lnTo>
                  <a:pt x="20490" y="9412"/>
                </a:lnTo>
                <a:lnTo>
                  <a:pt x="2049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Полилиния: фигура 31"/>
          <p:cNvSpPr/>
          <p:nvPr/>
        </p:nvSpPr>
        <p:spPr>
          <a:xfrm>
            <a:off x="10756362" y="11012"/>
            <a:ext cx="1433448" cy="98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9" h="20158" fill="norm" stroke="1" extrusionOk="0">
                <a:moveTo>
                  <a:pt x="20729" y="0"/>
                </a:moveTo>
                <a:lnTo>
                  <a:pt x="2325" y="12840"/>
                </a:lnTo>
                <a:cubicBezTo>
                  <a:pt x="2325" y="12840"/>
                  <a:pt x="-871" y="15076"/>
                  <a:pt x="231" y="18273"/>
                </a:cubicBezTo>
                <a:lnTo>
                  <a:pt x="268" y="18403"/>
                </a:lnTo>
                <a:cubicBezTo>
                  <a:pt x="268" y="18403"/>
                  <a:pt x="1388" y="21600"/>
                  <a:pt x="4584" y="19365"/>
                </a:cubicBezTo>
                <a:lnTo>
                  <a:pt x="20729" y="8110"/>
                </a:lnTo>
                <a:lnTo>
                  <a:pt x="20729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Полилиния: Фигура 32"/>
          <p:cNvSpPr/>
          <p:nvPr/>
        </p:nvSpPr>
        <p:spPr>
          <a:xfrm>
            <a:off x="6549480" y="0"/>
            <a:ext cx="4955313" cy="2109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9" h="19868" fill="norm" stroke="1" extrusionOk="0">
                <a:moveTo>
                  <a:pt x="10535" y="0"/>
                </a:moveTo>
                <a:lnTo>
                  <a:pt x="1510" y="9951"/>
                </a:lnTo>
                <a:cubicBezTo>
                  <a:pt x="1510" y="9951"/>
                  <a:pt x="-741" y="12439"/>
                  <a:pt x="253" y="16936"/>
                </a:cubicBezTo>
                <a:lnTo>
                  <a:pt x="291" y="17103"/>
                </a:lnTo>
                <a:cubicBezTo>
                  <a:pt x="291" y="17103"/>
                  <a:pt x="1280" y="21600"/>
                  <a:pt x="3531" y="19124"/>
                </a:cubicBezTo>
                <a:lnTo>
                  <a:pt x="20859" y="0"/>
                </a:lnTo>
                <a:lnTo>
                  <a:pt x="1053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Полилиния: Фигура 33"/>
          <p:cNvSpPr/>
          <p:nvPr/>
        </p:nvSpPr>
        <p:spPr>
          <a:xfrm>
            <a:off x="6531664" y="0"/>
            <a:ext cx="5016314" cy="2128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7" h="21600" fill="norm" stroke="1" extrusionOk="0">
                <a:moveTo>
                  <a:pt x="20960" y="0"/>
                </a:moveTo>
                <a:lnTo>
                  <a:pt x="3604" y="20427"/>
                </a:lnTo>
                <a:cubicBezTo>
                  <a:pt x="2692" y="21497"/>
                  <a:pt x="1887" y="21484"/>
                  <a:pt x="1201" y="20363"/>
                </a:cubicBezTo>
                <a:cubicBezTo>
                  <a:pt x="688" y="19525"/>
                  <a:pt x="440" y="18352"/>
                  <a:pt x="440" y="18339"/>
                </a:cubicBezTo>
                <a:lnTo>
                  <a:pt x="402" y="18159"/>
                </a:lnTo>
                <a:cubicBezTo>
                  <a:pt x="2" y="16226"/>
                  <a:pt x="83" y="14421"/>
                  <a:pt x="650" y="12798"/>
                </a:cubicBezTo>
                <a:cubicBezTo>
                  <a:pt x="1077" y="11573"/>
                  <a:pt x="1628" y="10903"/>
                  <a:pt x="1639" y="10890"/>
                </a:cubicBezTo>
                <a:lnTo>
                  <a:pt x="10900" y="0"/>
                </a:lnTo>
                <a:lnTo>
                  <a:pt x="10532" y="0"/>
                </a:lnTo>
                <a:lnTo>
                  <a:pt x="1568" y="10555"/>
                </a:lnTo>
                <a:cubicBezTo>
                  <a:pt x="1547" y="10581"/>
                  <a:pt x="980" y="11251"/>
                  <a:pt x="532" y="12553"/>
                </a:cubicBezTo>
                <a:cubicBezTo>
                  <a:pt x="110" y="13764"/>
                  <a:pt x="-273" y="15749"/>
                  <a:pt x="262" y="18339"/>
                </a:cubicBezTo>
                <a:lnTo>
                  <a:pt x="299" y="18520"/>
                </a:lnTo>
                <a:cubicBezTo>
                  <a:pt x="310" y="18571"/>
                  <a:pt x="564" y="19783"/>
                  <a:pt x="1109" y="20685"/>
                </a:cubicBezTo>
                <a:cubicBezTo>
                  <a:pt x="1401" y="21162"/>
                  <a:pt x="1817" y="21600"/>
                  <a:pt x="2346" y="21600"/>
                </a:cubicBezTo>
                <a:cubicBezTo>
                  <a:pt x="2729" y="21600"/>
                  <a:pt x="3172" y="21381"/>
                  <a:pt x="3680" y="20775"/>
                </a:cubicBezTo>
                <a:lnTo>
                  <a:pt x="21327" y="0"/>
                </a:lnTo>
                <a:lnTo>
                  <a:pt x="2096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7" name="Графический объект 37"/>
          <p:cNvSpPr/>
          <p:nvPr/>
        </p:nvSpPr>
        <p:spPr>
          <a:xfrm>
            <a:off x="908394" y="3136242"/>
            <a:ext cx="2144333" cy="129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897" y="21600"/>
                </a:moveTo>
                <a:lnTo>
                  <a:pt x="703" y="21600"/>
                </a:lnTo>
                <a:cubicBezTo>
                  <a:pt x="320" y="21600"/>
                  <a:pt x="0" y="16735"/>
                  <a:pt x="0" y="10897"/>
                </a:cubicBezTo>
                <a:cubicBezTo>
                  <a:pt x="0" y="4865"/>
                  <a:pt x="320" y="0"/>
                  <a:pt x="703" y="0"/>
                </a:cubicBezTo>
                <a:lnTo>
                  <a:pt x="20897" y="0"/>
                </a:lnTo>
                <a:cubicBezTo>
                  <a:pt x="21280" y="0"/>
                  <a:pt x="21600" y="4865"/>
                  <a:pt x="21600" y="10703"/>
                </a:cubicBezTo>
                <a:cubicBezTo>
                  <a:pt x="21600" y="16735"/>
                  <a:pt x="21293" y="21600"/>
                  <a:pt x="20897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8" name="Графический объект 36"/>
          <p:cNvSpPr/>
          <p:nvPr/>
        </p:nvSpPr>
        <p:spPr>
          <a:xfrm>
            <a:off x="1159" y="5066375"/>
            <a:ext cx="699099" cy="936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365" y="0"/>
                </a:moveTo>
                <a:lnTo>
                  <a:pt x="0" y="0"/>
                </a:lnTo>
                <a:lnTo>
                  <a:pt x="0" y="21600"/>
                </a:lnTo>
                <a:lnTo>
                  <a:pt x="6365" y="21600"/>
                </a:lnTo>
                <a:cubicBezTo>
                  <a:pt x="6365" y="21600"/>
                  <a:pt x="21600" y="21600"/>
                  <a:pt x="21600" y="10998"/>
                </a:cubicBezTo>
                <a:lnTo>
                  <a:pt x="21600" y="10602"/>
                </a:lnTo>
                <a:cubicBezTo>
                  <a:pt x="21600" y="10602"/>
                  <a:pt x="21600" y="0"/>
                  <a:pt x="63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9" name="Уровень текста 1…"/>
          <p:cNvSpPr txBox="1"/>
          <p:nvPr>
            <p:ph type="body" sz="quarter" idx="1"/>
          </p:nvPr>
        </p:nvSpPr>
        <p:spPr>
          <a:xfrm>
            <a:off x="758587" y="3429000"/>
            <a:ext cx="3629302" cy="946192"/>
          </a:xfrm>
          <a:prstGeom prst="rect">
            <a:avLst/>
          </a:prstGeom>
        </p:spPr>
        <p:txBody>
          <a:bodyPr/>
          <a:lstStyle>
            <a:lvl1pPr>
              <a:buSzTx/>
              <a:buFontTx/>
              <a:buNone/>
              <a:defRPr b="1"/>
            </a:lvl1pPr>
            <a:lvl2pPr>
              <a:buFontTx/>
              <a:defRPr b="1"/>
            </a:lvl2pPr>
            <a:lvl3pPr>
              <a:buFontTx/>
              <a:defRPr b="1"/>
            </a:lvl3pPr>
            <a:lvl4pPr>
              <a:buFontTx/>
              <a:defRPr b="1"/>
            </a:lvl4pPr>
            <a:lvl5pPr>
              <a:buFontTx/>
              <a:defRPr b="1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0" name="Номер слайда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Овал 33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9" name="Полилиния: фигура 9"/>
          <p:cNvSpPr/>
          <p:nvPr/>
        </p:nvSpPr>
        <p:spPr>
          <a:xfrm>
            <a:off x="8008330" y="1654858"/>
            <a:ext cx="4184059" cy="986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507" y="0"/>
                </a:lnTo>
                <a:cubicBezTo>
                  <a:pt x="2507" y="0"/>
                  <a:pt x="0" y="0"/>
                  <a:pt x="0" y="10606"/>
                </a:cubicBezTo>
                <a:lnTo>
                  <a:pt x="0" y="10994"/>
                </a:lnTo>
                <a:cubicBezTo>
                  <a:pt x="0" y="10994"/>
                  <a:pt x="0" y="21600"/>
                  <a:pt x="2507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0" name="Полилиния: Форма 24"/>
          <p:cNvSpPr/>
          <p:nvPr/>
        </p:nvSpPr>
        <p:spPr>
          <a:xfrm>
            <a:off x="12183110" y="2632655"/>
            <a:ext cx="12701" cy="25382"/>
          </a:xfrm>
          <a:prstGeom prst="rect">
            <a:avLst/>
          </a:prstGeom>
          <a:solidFill>
            <a:srgbClr val="0048B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1" name="СЛАЙД-РАЗДЕЛИТЕЛЬ"/>
          <p:cNvSpPr txBox="1"/>
          <p:nvPr>
            <p:ph type="title" hasCustomPrompt="1"/>
          </p:nvPr>
        </p:nvSpPr>
        <p:spPr>
          <a:xfrm>
            <a:off x="781987" y="793171"/>
            <a:ext cx="9144001" cy="655622"/>
          </a:xfrm>
          <a:prstGeom prst="rect">
            <a:avLst/>
          </a:prstGeom>
        </p:spPr>
        <p:txBody>
          <a:bodyPr anchor="b"/>
          <a:lstStyle/>
          <a:p>
            <a:pPr/>
            <a:r>
              <a:t>СЛАЙД-РАЗДЕЛИТЕЛЬ</a:t>
            </a:r>
          </a:p>
        </p:txBody>
      </p:sp>
      <p:sp>
        <p:nvSpPr>
          <p:cNvPr id="232" name="Уровень текста 1…"/>
          <p:cNvSpPr txBox="1"/>
          <p:nvPr>
            <p:ph type="body" sz="quarter" idx="1"/>
          </p:nvPr>
        </p:nvSpPr>
        <p:spPr>
          <a:xfrm>
            <a:off x="795772" y="1877050"/>
            <a:ext cx="6843278" cy="49622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  <a:lvl2pPr marL="0" indent="457200">
              <a:buSzTx/>
              <a:buFontTx/>
              <a:buNone/>
              <a:defRPr b="1" sz="1800"/>
            </a:lvl2pPr>
            <a:lvl3pPr marL="0" indent="914400">
              <a:buSzTx/>
              <a:buFontTx/>
              <a:buNone/>
              <a:defRPr b="1" sz="1800"/>
            </a:lvl3pPr>
            <a:lvl4pPr marL="0" indent="1371600">
              <a:buSzTx/>
              <a:buFontTx/>
              <a:buNone/>
              <a:defRPr b="1" sz="1800"/>
            </a:lvl4pPr>
            <a:lvl5pPr marL="0" indent="1828800"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3" name="Графический объект 22"/>
          <p:cNvSpPr/>
          <p:nvPr/>
        </p:nvSpPr>
        <p:spPr>
          <a:xfrm>
            <a:off x="912776" y="1560401"/>
            <a:ext cx="3260816" cy="142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28" y="21600"/>
                </a:moveTo>
                <a:lnTo>
                  <a:pt x="472" y="21600"/>
                </a:lnTo>
                <a:cubicBezTo>
                  <a:pt x="211" y="21600"/>
                  <a:pt x="0" y="16630"/>
                  <a:pt x="0" y="10704"/>
                </a:cubicBezTo>
                <a:cubicBezTo>
                  <a:pt x="0" y="4779"/>
                  <a:pt x="211" y="0"/>
                  <a:pt x="472" y="0"/>
                </a:cubicBezTo>
                <a:lnTo>
                  <a:pt x="21128" y="0"/>
                </a:lnTo>
                <a:cubicBezTo>
                  <a:pt x="21389" y="0"/>
                  <a:pt x="21600" y="4779"/>
                  <a:pt x="21600" y="10704"/>
                </a:cubicBezTo>
                <a:cubicBezTo>
                  <a:pt x="21600" y="16630"/>
                  <a:pt x="21389" y="21600"/>
                  <a:pt x="21128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4" name="Полилиния: Форма 8"/>
          <p:cNvSpPr/>
          <p:nvPr/>
        </p:nvSpPr>
        <p:spPr>
          <a:xfrm>
            <a:off x="3909466" y="4672452"/>
            <a:ext cx="8281901" cy="746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62" y="0"/>
                </a:lnTo>
                <a:cubicBezTo>
                  <a:pt x="962" y="0"/>
                  <a:pt x="0" y="0"/>
                  <a:pt x="0" y="10598"/>
                </a:cubicBezTo>
                <a:lnTo>
                  <a:pt x="0" y="11002"/>
                </a:lnTo>
                <a:cubicBezTo>
                  <a:pt x="0" y="11002"/>
                  <a:pt x="0" y="21600"/>
                  <a:pt x="962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5" name="Полилиния: Фигура 37"/>
          <p:cNvSpPr/>
          <p:nvPr/>
        </p:nvSpPr>
        <p:spPr>
          <a:xfrm>
            <a:off x="3909848" y="4665641"/>
            <a:ext cx="8277071" cy="25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lnTo>
                  <a:pt x="21600" y="0"/>
                </a:lnTo>
                <a:lnTo>
                  <a:pt x="21600" y="2131"/>
                </a:lnTo>
                <a:lnTo>
                  <a:pt x="948" y="2131"/>
                </a:lnTo>
                <a:cubicBezTo>
                  <a:pt x="921" y="2131"/>
                  <a:pt x="413" y="2371"/>
                  <a:pt x="161" y="14810"/>
                </a:cubicBezTo>
                <a:lnTo>
                  <a:pt x="66" y="21600"/>
                </a:lnTo>
                <a:lnTo>
                  <a:pt x="0" y="21600"/>
                </a:lnTo>
                <a:lnTo>
                  <a:pt x="77" y="15227"/>
                </a:lnTo>
                <a:cubicBezTo>
                  <a:pt x="340" y="245"/>
                  <a:pt x="940" y="0"/>
                  <a:pt x="94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6" name="Полилиния: Фигура 35"/>
          <p:cNvSpPr/>
          <p:nvPr/>
        </p:nvSpPr>
        <p:spPr>
          <a:xfrm>
            <a:off x="12183109" y="4665641"/>
            <a:ext cx="12701" cy="25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Полилиния: фигура 29"/>
          <p:cNvSpPr/>
          <p:nvPr/>
        </p:nvSpPr>
        <p:spPr>
          <a:xfrm>
            <a:off x="3905232" y="4922854"/>
            <a:ext cx="8286769" cy="513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0"/>
                </a:moveTo>
                <a:lnTo>
                  <a:pt x="78" y="0"/>
                </a:lnTo>
                <a:lnTo>
                  <a:pt x="71" y="251"/>
                </a:lnTo>
                <a:cubicBezTo>
                  <a:pt x="47" y="1658"/>
                  <a:pt x="33" y="3262"/>
                  <a:pt x="33" y="5092"/>
                </a:cubicBezTo>
                <a:lnTo>
                  <a:pt x="33" y="5680"/>
                </a:lnTo>
                <a:cubicBezTo>
                  <a:pt x="33" y="6321"/>
                  <a:pt x="46" y="20585"/>
                  <a:pt x="959" y="20585"/>
                </a:cubicBezTo>
                <a:lnTo>
                  <a:pt x="21600" y="20585"/>
                </a:lnTo>
                <a:lnTo>
                  <a:pt x="21600" y="21600"/>
                </a:lnTo>
                <a:lnTo>
                  <a:pt x="959" y="21600"/>
                </a:lnTo>
                <a:cubicBezTo>
                  <a:pt x="288" y="21600"/>
                  <a:pt x="69" y="14174"/>
                  <a:pt x="0" y="9473"/>
                </a:cubicBezTo>
                <a:lnTo>
                  <a:pt x="0" y="498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8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 marL="718457" indent="-261257">
              <a:defRPr sz="1600">
                <a:solidFill>
                  <a:srgbClr val="000000"/>
                </a:solidFill>
              </a:defRPr>
            </a:lvl2pPr>
            <a:lvl3pPr marL="1219200" indent="-304800">
              <a:defRPr sz="1600">
                <a:solidFill>
                  <a:srgbClr val="000000"/>
                </a:solidFill>
              </a:defRPr>
            </a:lvl3pPr>
            <a:lvl4pPr marL="1704109" indent="-332509">
              <a:defRPr sz="1600">
                <a:solidFill>
                  <a:srgbClr val="000000"/>
                </a:solidFill>
              </a:defRPr>
            </a:lvl4pPr>
            <a:lvl5pPr marL="2161309" indent="-332509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7" name="Текст заголовка"/>
          <p:cNvSpPr txBox="1"/>
          <p:nvPr>
            <p:ph type="title"/>
          </p:nvPr>
        </p:nvSpPr>
        <p:spPr>
          <a:xfrm>
            <a:off x="838200" y="365125"/>
            <a:ext cx="9050519" cy="94549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48" name="Графический объект 19"/>
          <p:cNvSpPr/>
          <p:nvPr/>
        </p:nvSpPr>
        <p:spPr>
          <a:xfrm>
            <a:off x="847696" y="1501247"/>
            <a:ext cx="6137453" cy="13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2" y="21600"/>
                </a:moveTo>
                <a:lnTo>
                  <a:pt x="258" y="21600"/>
                </a:lnTo>
                <a:cubicBezTo>
                  <a:pt x="116" y="21600"/>
                  <a:pt x="0" y="16615"/>
                  <a:pt x="0" y="10708"/>
                </a:cubicBezTo>
                <a:cubicBezTo>
                  <a:pt x="0" y="4800"/>
                  <a:pt x="116" y="0"/>
                  <a:pt x="258" y="0"/>
                </a:cubicBezTo>
                <a:lnTo>
                  <a:pt x="21342" y="0"/>
                </a:lnTo>
                <a:cubicBezTo>
                  <a:pt x="21484" y="0"/>
                  <a:pt x="21600" y="4800"/>
                  <a:pt x="21600" y="10708"/>
                </a:cubicBezTo>
                <a:cubicBezTo>
                  <a:pt x="21600" y="16615"/>
                  <a:pt x="21484" y="21600"/>
                  <a:pt x="21342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Текст заголовка"/>
          <p:cNvSpPr txBox="1"/>
          <p:nvPr>
            <p:ph type="title"/>
          </p:nvPr>
        </p:nvSpPr>
        <p:spPr>
          <a:xfrm>
            <a:off x="838200" y="365125"/>
            <a:ext cx="9050519" cy="94549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57" name="Графический объект 19"/>
          <p:cNvSpPr/>
          <p:nvPr/>
        </p:nvSpPr>
        <p:spPr>
          <a:xfrm>
            <a:off x="847696" y="1501247"/>
            <a:ext cx="6137453" cy="13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2" y="21600"/>
                </a:moveTo>
                <a:lnTo>
                  <a:pt x="258" y="21600"/>
                </a:lnTo>
                <a:cubicBezTo>
                  <a:pt x="116" y="21600"/>
                  <a:pt x="0" y="16615"/>
                  <a:pt x="0" y="10708"/>
                </a:cubicBezTo>
                <a:cubicBezTo>
                  <a:pt x="0" y="4800"/>
                  <a:pt x="116" y="0"/>
                  <a:pt x="258" y="0"/>
                </a:cubicBezTo>
                <a:lnTo>
                  <a:pt x="21342" y="0"/>
                </a:lnTo>
                <a:cubicBezTo>
                  <a:pt x="21484" y="0"/>
                  <a:pt x="21600" y="4800"/>
                  <a:pt x="21600" y="10708"/>
                </a:cubicBezTo>
                <a:cubicBezTo>
                  <a:pt x="21600" y="16615"/>
                  <a:pt x="21484" y="21600"/>
                  <a:pt x="21342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8" name="Уровень текста 1…"/>
          <p:cNvSpPr txBox="1"/>
          <p:nvPr>
            <p:ph type="body" sz="quarter" idx="1"/>
          </p:nvPr>
        </p:nvSpPr>
        <p:spPr>
          <a:xfrm>
            <a:off x="839787" y="1825624"/>
            <a:ext cx="5157789" cy="42108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457200">
              <a:buSzTx/>
              <a:buFontTx/>
              <a:buNone/>
              <a:defRPr b="1" sz="1800"/>
            </a:lvl2pPr>
            <a:lvl3pPr marL="0" indent="914400">
              <a:buSzTx/>
              <a:buFontTx/>
              <a:buNone/>
              <a:defRPr b="1" sz="1800"/>
            </a:lvl3pPr>
            <a:lvl4pPr marL="0" indent="1371600">
              <a:buSzTx/>
              <a:buFontTx/>
              <a:buNone/>
              <a:defRPr b="1" sz="1800"/>
            </a:lvl4pPr>
            <a:lvl5pPr marL="0" indent="1828800"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9" name="Текст 4"/>
          <p:cNvSpPr/>
          <p:nvPr>
            <p:ph type="body" sz="quarter" idx="21"/>
          </p:nvPr>
        </p:nvSpPr>
        <p:spPr>
          <a:xfrm>
            <a:off x="6172200" y="1828799"/>
            <a:ext cx="5183188" cy="41791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Текст заголовка"/>
          <p:cNvSpPr txBox="1"/>
          <p:nvPr>
            <p:ph type="title"/>
          </p:nvPr>
        </p:nvSpPr>
        <p:spPr>
          <a:xfrm>
            <a:off x="838200" y="365125"/>
            <a:ext cx="9050519" cy="94549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68" name="Графический объект 19"/>
          <p:cNvSpPr/>
          <p:nvPr/>
        </p:nvSpPr>
        <p:spPr>
          <a:xfrm>
            <a:off x="847696" y="1501247"/>
            <a:ext cx="6137453" cy="13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2" y="21600"/>
                </a:moveTo>
                <a:lnTo>
                  <a:pt x="258" y="21600"/>
                </a:lnTo>
                <a:cubicBezTo>
                  <a:pt x="116" y="21600"/>
                  <a:pt x="0" y="16615"/>
                  <a:pt x="0" y="10708"/>
                </a:cubicBezTo>
                <a:cubicBezTo>
                  <a:pt x="0" y="4800"/>
                  <a:pt x="116" y="0"/>
                  <a:pt x="258" y="0"/>
                </a:cubicBezTo>
                <a:lnTo>
                  <a:pt x="21342" y="0"/>
                </a:lnTo>
                <a:cubicBezTo>
                  <a:pt x="21484" y="0"/>
                  <a:pt x="21600" y="4800"/>
                  <a:pt x="21600" y="10708"/>
                </a:cubicBezTo>
                <a:cubicBezTo>
                  <a:pt x="21600" y="16615"/>
                  <a:pt x="21484" y="21600"/>
                  <a:pt x="21342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388538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 marL="718457" indent="-261257">
              <a:defRPr sz="1600">
                <a:solidFill>
                  <a:srgbClr val="000000"/>
                </a:solidFill>
              </a:defRPr>
            </a:lvl2pPr>
            <a:lvl3pPr marL="1219200" indent="-304800">
              <a:defRPr sz="1600">
                <a:solidFill>
                  <a:srgbClr val="000000"/>
                </a:solidFill>
              </a:defRPr>
            </a:lvl3pPr>
            <a:lvl4pPr marL="1704109" indent="-332509">
              <a:defRPr sz="1600">
                <a:solidFill>
                  <a:srgbClr val="000000"/>
                </a:solidFill>
              </a:defRPr>
            </a:lvl4pPr>
            <a:lvl5pPr marL="2161309" indent="-332509"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Рисунок 56"/>
          <p:cNvSpPr/>
          <p:nvPr>
            <p:ph type="pic" sz="half" idx="21"/>
          </p:nvPr>
        </p:nvSpPr>
        <p:spPr>
          <a:xfrm>
            <a:off x="5775856" y="532518"/>
            <a:ext cx="6416144" cy="453482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77" name="Овал 34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0" name="Полилиния: Фигура 37"/>
          <p:cNvSpPr/>
          <p:nvPr/>
        </p:nvSpPr>
        <p:spPr>
          <a:xfrm>
            <a:off x="10413776" y="4433244"/>
            <a:ext cx="1782600" cy="30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" y="21600"/>
                </a:lnTo>
                <a:lnTo>
                  <a:pt x="8" y="11492"/>
                </a:lnTo>
                <a:cubicBezTo>
                  <a:pt x="0" y="6103"/>
                  <a:pt x="0" y="2924"/>
                  <a:pt x="0" y="26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C77B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1" name="Графический объект 33"/>
          <p:cNvSpPr/>
          <p:nvPr/>
        </p:nvSpPr>
        <p:spPr>
          <a:xfrm>
            <a:off x="901747" y="2059082"/>
            <a:ext cx="3762533" cy="14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2" name="Полилиния: Фигура 32"/>
          <p:cNvSpPr/>
          <p:nvPr/>
        </p:nvSpPr>
        <p:spPr>
          <a:xfrm>
            <a:off x="10426436" y="4170498"/>
            <a:ext cx="1769939" cy="52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3214" y="0"/>
                </a:lnTo>
                <a:cubicBezTo>
                  <a:pt x="3214" y="0"/>
                  <a:pt x="0" y="0"/>
                  <a:pt x="0" y="10592"/>
                </a:cubicBezTo>
                <a:lnTo>
                  <a:pt x="0" y="11008"/>
                </a:lnTo>
                <a:cubicBezTo>
                  <a:pt x="0" y="11008"/>
                  <a:pt x="0" y="21600"/>
                  <a:pt x="3214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3" name="Полилиния: фигура 40"/>
          <p:cNvSpPr/>
          <p:nvPr/>
        </p:nvSpPr>
        <p:spPr>
          <a:xfrm>
            <a:off x="8616585" y="4447138"/>
            <a:ext cx="3576595" cy="910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714" y="0"/>
                </a:lnTo>
                <a:cubicBezTo>
                  <a:pt x="2714" y="0"/>
                  <a:pt x="0" y="0"/>
                  <a:pt x="0" y="10605"/>
                </a:cubicBezTo>
                <a:lnTo>
                  <a:pt x="0" y="10995"/>
                </a:lnTo>
                <a:cubicBezTo>
                  <a:pt x="0" y="10995"/>
                  <a:pt x="0" y="21600"/>
                  <a:pt x="2714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4427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5" name="Уровень текста 1…"/>
          <p:cNvSpPr txBox="1"/>
          <p:nvPr>
            <p:ph type="body" sz="quarter" idx="1"/>
          </p:nvPr>
        </p:nvSpPr>
        <p:spPr>
          <a:xfrm>
            <a:off x="839787" y="2356699"/>
            <a:ext cx="3932239" cy="35122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Овал 34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Полилиния: Фигура 37"/>
          <p:cNvSpPr/>
          <p:nvPr/>
        </p:nvSpPr>
        <p:spPr>
          <a:xfrm>
            <a:off x="10413776" y="4433244"/>
            <a:ext cx="1782600" cy="30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" y="21600"/>
                </a:lnTo>
                <a:lnTo>
                  <a:pt x="8" y="11492"/>
                </a:lnTo>
                <a:cubicBezTo>
                  <a:pt x="0" y="6103"/>
                  <a:pt x="0" y="2924"/>
                  <a:pt x="0" y="2699"/>
                </a:cubicBezTo>
                <a:lnTo>
                  <a:pt x="0" y="0"/>
                </a:lnTo>
                <a:close/>
              </a:path>
            </a:pathLst>
          </a:custGeom>
          <a:solidFill>
            <a:srgbClr val="7C77B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Графический объект 33"/>
          <p:cNvSpPr/>
          <p:nvPr/>
        </p:nvSpPr>
        <p:spPr>
          <a:xfrm>
            <a:off x="901747" y="2059082"/>
            <a:ext cx="3762533" cy="14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Полилиния: Фигура 32"/>
          <p:cNvSpPr/>
          <p:nvPr/>
        </p:nvSpPr>
        <p:spPr>
          <a:xfrm>
            <a:off x="10426436" y="4170498"/>
            <a:ext cx="1769939" cy="52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3214" y="0"/>
                </a:lnTo>
                <a:cubicBezTo>
                  <a:pt x="3214" y="0"/>
                  <a:pt x="0" y="0"/>
                  <a:pt x="0" y="10592"/>
                </a:cubicBezTo>
                <a:lnTo>
                  <a:pt x="0" y="11008"/>
                </a:lnTo>
                <a:cubicBezTo>
                  <a:pt x="0" y="11008"/>
                  <a:pt x="0" y="21600"/>
                  <a:pt x="3214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Полилиния: фигура 40"/>
          <p:cNvSpPr/>
          <p:nvPr/>
        </p:nvSpPr>
        <p:spPr>
          <a:xfrm>
            <a:off x="8616585" y="4447138"/>
            <a:ext cx="3576595" cy="910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714" y="0"/>
                </a:lnTo>
                <a:cubicBezTo>
                  <a:pt x="2714" y="0"/>
                  <a:pt x="0" y="0"/>
                  <a:pt x="0" y="10605"/>
                </a:cubicBezTo>
                <a:lnTo>
                  <a:pt x="0" y="10995"/>
                </a:lnTo>
                <a:cubicBezTo>
                  <a:pt x="0" y="10995"/>
                  <a:pt x="0" y="21600"/>
                  <a:pt x="2714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Текст заголовка"/>
          <p:cNvSpPr txBox="1"/>
          <p:nvPr>
            <p:ph type="title"/>
          </p:nvPr>
        </p:nvSpPr>
        <p:spPr>
          <a:xfrm>
            <a:off x="839787" y="457200"/>
            <a:ext cx="3932239" cy="144272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0" name="Уровень текста 1…"/>
          <p:cNvSpPr txBox="1"/>
          <p:nvPr>
            <p:ph type="body" sz="quarter" idx="1"/>
          </p:nvPr>
        </p:nvSpPr>
        <p:spPr>
          <a:xfrm>
            <a:off x="839787" y="2356699"/>
            <a:ext cx="3932239" cy="35122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Графический объект 19"/>
          <p:cNvSpPr/>
          <p:nvPr/>
        </p:nvSpPr>
        <p:spPr>
          <a:xfrm>
            <a:off x="848366" y="1501247"/>
            <a:ext cx="6570380" cy="13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2" y="21600"/>
                </a:moveTo>
                <a:lnTo>
                  <a:pt x="258" y="21600"/>
                </a:lnTo>
                <a:cubicBezTo>
                  <a:pt x="116" y="21600"/>
                  <a:pt x="0" y="16615"/>
                  <a:pt x="0" y="10708"/>
                </a:cubicBezTo>
                <a:cubicBezTo>
                  <a:pt x="0" y="4800"/>
                  <a:pt x="116" y="0"/>
                  <a:pt x="258" y="0"/>
                </a:cubicBezTo>
                <a:lnTo>
                  <a:pt x="21342" y="0"/>
                </a:lnTo>
                <a:cubicBezTo>
                  <a:pt x="21484" y="0"/>
                  <a:pt x="21600" y="4800"/>
                  <a:pt x="21600" y="10708"/>
                </a:cubicBezTo>
                <a:cubicBezTo>
                  <a:pt x="21600" y="16615"/>
                  <a:pt x="21484" y="21600"/>
                  <a:pt x="21342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9" name="Текст заголовка"/>
          <p:cNvSpPr txBox="1"/>
          <p:nvPr>
            <p:ph type="title"/>
          </p:nvPr>
        </p:nvSpPr>
        <p:spPr>
          <a:xfrm>
            <a:off x="838200" y="365125"/>
            <a:ext cx="9050519" cy="945499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Рисунок 38"/>
          <p:cNvSpPr/>
          <p:nvPr>
            <p:ph type="pic" sz="half" idx="21"/>
          </p:nvPr>
        </p:nvSpPr>
        <p:spPr>
          <a:xfrm>
            <a:off x="912411" y="2373272"/>
            <a:ext cx="11271653" cy="25495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6" name="Овал 33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" name="Полилиния: фигура 9"/>
          <p:cNvSpPr/>
          <p:nvPr/>
        </p:nvSpPr>
        <p:spPr>
          <a:xfrm>
            <a:off x="8008330" y="1654858"/>
            <a:ext cx="4184059" cy="986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507" y="0"/>
                </a:lnTo>
                <a:cubicBezTo>
                  <a:pt x="2507" y="0"/>
                  <a:pt x="0" y="0"/>
                  <a:pt x="0" y="10606"/>
                </a:cubicBezTo>
                <a:lnTo>
                  <a:pt x="0" y="10994"/>
                </a:lnTo>
                <a:cubicBezTo>
                  <a:pt x="0" y="10994"/>
                  <a:pt x="0" y="21600"/>
                  <a:pt x="2507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" name="Полилиния: Форма 24"/>
          <p:cNvSpPr/>
          <p:nvPr/>
        </p:nvSpPr>
        <p:spPr>
          <a:xfrm>
            <a:off x="12183110" y="2632655"/>
            <a:ext cx="12701" cy="25382"/>
          </a:xfrm>
          <a:prstGeom prst="rect">
            <a:avLst/>
          </a:prstGeom>
          <a:solidFill>
            <a:srgbClr val="0048B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" name="СЛАЙД-РАЗДЕЛИТЕЛЬ"/>
          <p:cNvSpPr txBox="1"/>
          <p:nvPr>
            <p:ph type="title" hasCustomPrompt="1"/>
          </p:nvPr>
        </p:nvSpPr>
        <p:spPr>
          <a:xfrm>
            <a:off x="781987" y="793171"/>
            <a:ext cx="9144001" cy="655622"/>
          </a:xfrm>
          <a:prstGeom prst="rect">
            <a:avLst/>
          </a:prstGeom>
        </p:spPr>
        <p:txBody>
          <a:bodyPr anchor="b"/>
          <a:lstStyle/>
          <a:p>
            <a:pPr/>
            <a:r>
              <a:t>СЛАЙД-РАЗДЕЛИТЕЛЬ</a:t>
            </a:r>
          </a:p>
        </p:txBody>
      </p:sp>
      <p:sp>
        <p:nvSpPr>
          <p:cNvPr id="41" name="Уровень текста 1…"/>
          <p:cNvSpPr txBox="1"/>
          <p:nvPr>
            <p:ph type="body" sz="quarter" idx="1"/>
          </p:nvPr>
        </p:nvSpPr>
        <p:spPr>
          <a:xfrm>
            <a:off x="795772" y="1877050"/>
            <a:ext cx="6843278" cy="49622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  <a:lvl2pPr marL="0" indent="457200">
              <a:buSzTx/>
              <a:buFontTx/>
              <a:buNone/>
              <a:defRPr b="1" sz="1800"/>
            </a:lvl2pPr>
            <a:lvl3pPr marL="0" indent="914400">
              <a:buSzTx/>
              <a:buFontTx/>
              <a:buNone/>
              <a:defRPr b="1" sz="1800"/>
            </a:lvl3pPr>
            <a:lvl4pPr marL="0" indent="1371600">
              <a:buSzTx/>
              <a:buFontTx/>
              <a:buNone/>
              <a:defRPr b="1" sz="1800"/>
            </a:lvl4pPr>
            <a:lvl5pPr marL="0" indent="1828800"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" name="Графический объект 22"/>
          <p:cNvSpPr/>
          <p:nvPr/>
        </p:nvSpPr>
        <p:spPr>
          <a:xfrm>
            <a:off x="919297" y="1560401"/>
            <a:ext cx="5486569" cy="142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27" y="21600"/>
                </a:moveTo>
                <a:lnTo>
                  <a:pt x="473" y="21600"/>
                </a:lnTo>
                <a:cubicBezTo>
                  <a:pt x="211" y="21600"/>
                  <a:pt x="0" y="16630"/>
                  <a:pt x="0" y="10704"/>
                </a:cubicBezTo>
                <a:cubicBezTo>
                  <a:pt x="0" y="4779"/>
                  <a:pt x="211" y="0"/>
                  <a:pt x="473" y="0"/>
                </a:cubicBezTo>
                <a:lnTo>
                  <a:pt x="21127" y="0"/>
                </a:lnTo>
                <a:cubicBezTo>
                  <a:pt x="21389" y="0"/>
                  <a:pt x="21600" y="4779"/>
                  <a:pt x="21600" y="10704"/>
                </a:cubicBezTo>
                <a:cubicBezTo>
                  <a:pt x="21600" y="16630"/>
                  <a:pt x="21389" y="21600"/>
                  <a:pt x="21127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" name="Полилиния: Форма 8"/>
          <p:cNvSpPr/>
          <p:nvPr/>
        </p:nvSpPr>
        <p:spPr>
          <a:xfrm>
            <a:off x="3909466" y="4672452"/>
            <a:ext cx="8281901" cy="746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62" y="0"/>
                </a:lnTo>
                <a:cubicBezTo>
                  <a:pt x="962" y="0"/>
                  <a:pt x="0" y="0"/>
                  <a:pt x="0" y="10598"/>
                </a:cubicBezTo>
                <a:lnTo>
                  <a:pt x="0" y="11002"/>
                </a:lnTo>
                <a:cubicBezTo>
                  <a:pt x="0" y="11002"/>
                  <a:pt x="0" y="21600"/>
                  <a:pt x="962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Полилиния: Фигура 37"/>
          <p:cNvSpPr/>
          <p:nvPr/>
        </p:nvSpPr>
        <p:spPr>
          <a:xfrm>
            <a:off x="3909848" y="4665641"/>
            <a:ext cx="8277071" cy="25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8" y="0"/>
                </a:moveTo>
                <a:lnTo>
                  <a:pt x="21600" y="0"/>
                </a:lnTo>
                <a:lnTo>
                  <a:pt x="21600" y="2131"/>
                </a:lnTo>
                <a:lnTo>
                  <a:pt x="948" y="2131"/>
                </a:lnTo>
                <a:cubicBezTo>
                  <a:pt x="921" y="2131"/>
                  <a:pt x="413" y="2371"/>
                  <a:pt x="161" y="14810"/>
                </a:cubicBezTo>
                <a:lnTo>
                  <a:pt x="66" y="21600"/>
                </a:lnTo>
                <a:lnTo>
                  <a:pt x="0" y="21600"/>
                </a:lnTo>
                <a:lnTo>
                  <a:pt x="77" y="15227"/>
                </a:lnTo>
                <a:cubicBezTo>
                  <a:pt x="340" y="245"/>
                  <a:pt x="940" y="0"/>
                  <a:pt x="948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" name="Полилиния: Фигура 35"/>
          <p:cNvSpPr/>
          <p:nvPr/>
        </p:nvSpPr>
        <p:spPr>
          <a:xfrm>
            <a:off x="12183109" y="4665641"/>
            <a:ext cx="12701" cy="253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" name="Полилиния: фигура 29"/>
          <p:cNvSpPr/>
          <p:nvPr/>
        </p:nvSpPr>
        <p:spPr>
          <a:xfrm>
            <a:off x="3905232" y="4922854"/>
            <a:ext cx="8286769" cy="513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" y="0"/>
                </a:moveTo>
                <a:lnTo>
                  <a:pt x="78" y="0"/>
                </a:lnTo>
                <a:lnTo>
                  <a:pt x="71" y="251"/>
                </a:lnTo>
                <a:cubicBezTo>
                  <a:pt x="47" y="1658"/>
                  <a:pt x="33" y="3262"/>
                  <a:pt x="33" y="5092"/>
                </a:cubicBezTo>
                <a:lnTo>
                  <a:pt x="33" y="5680"/>
                </a:lnTo>
                <a:cubicBezTo>
                  <a:pt x="33" y="6321"/>
                  <a:pt x="46" y="20585"/>
                  <a:pt x="959" y="20585"/>
                </a:cubicBezTo>
                <a:lnTo>
                  <a:pt x="21600" y="20585"/>
                </a:lnTo>
                <a:lnTo>
                  <a:pt x="21600" y="21600"/>
                </a:lnTo>
                <a:lnTo>
                  <a:pt x="959" y="21600"/>
                </a:lnTo>
                <a:cubicBezTo>
                  <a:pt x="288" y="21600"/>
                  <a:pt x="69" y="14174"/>
                  <a:pt x="0" y="9473"/>
                </a:cubicBezTo>
                <a:lnTo>
                  <a:pt x="0" y="498"/>
                </a:lnTo>
                <a:lnTo>
                  <a:pt x="12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од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Рисунок 25"/>
          <p:cNvSpPr/>
          <p:nvPr>
            <p:ph type="pic" sz="half" idx="21"/>
          </p:nvPr>
        </p:nvSpPr>
        <p:spPr>
          <a:xfrm>
            <a:off x="1396781" y="0"/>
            <a:ext cx="3894833" cy="56563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55" name="Овал 23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" name="РАЗМЕТКА ТЕКСТА 02"/>
          <p:cNvSpPr txBox="1"/>
          <p:nvPr>
            <p:ph type="title" hasCustomPrompt="1"/>
          </p:nvPr>
        </p:nvSpPr>
        <p:spPr>
          <a:xfrm>
            <a:off x="6910023" y="908050"/>
            <a:ext cx="4503296" cy="782638"/>
          </a:xfrm>
          <a:prstGeom prst="rect">
            <a:avLst/>
          </a:prstGeom>
        </p:spPr>
        <p:txBody>
          <a:bodyPr/>
          <a:lstStyle/>
          <a:p>
            <a:pPr/>
            <a:r>
              <a:t>РАЗМЕТКА ТЕКСТА 02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Полилиния: Фигура 12"/>
          <p:cNvSpPr/>
          <p:nvPr/>
        </p:nvSpPr>
        <p:spPr>
          <a:xfrm>
            <a:off x="5492130" y="0"/>
            <a:ext cx="553325" cy="3814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09" y="0"/>
                </a:moveTo>
                <a:lnTo>
                  <a:pt x="20609" y="20034"/>
                </a:lnTo>
                <a:cubicBezTo>
                  <a:pt x="20609" y="21435"/>
                  <a:pt x="11394" y="21456"/>
                  <a:pt x="10998" y="21456"/>
                </a:cubicBezTo>
                <a:lnTo>
                  <a:pt x="10602" y="21456"/>
                </a:lnTo>
                <a:cubicBezTo>
                  <a:pt x="1139" y="21456"/>
                  <a:pt x="991" y="20091"/>
                  <a:pt x="991" y="20034"/>
                </a:cubicBezTo>
                <a:lnTo>
                  <a:pt x="991" y="0"/>
                </a:lnTo>
                <a:lnTo>
                  <a:pt x="0" y="0"/>
                </a:lnTo>
                <a:lnTo>
                  <a:pt x="0" y="20034"/>
                </a:lnTo>
                <a:cubicBezTo>
                  <a:pt x="0" y="20048"/>
                  <a:pt x="99" y="21600"/>
                  <a:pt x="10602" y="21600"/>
                </a:cubicBezTo>
                <a:lnTo>
                  <a:pt x="10998" y="21600"/>
                </a:lnTo>
                <a:cubicBezTo>
                  <a:pt x="11097" y="21600"/>
                  <a:pt x="21600" y="21586"/>
                  <a:pt x="21600" y="20034"/>
                </a:cubicBezTo>
                <a:lnTo>
                  <a:pt x="21600" y="0"/>
                </a:lnTo>
                <a:lnTo>
                  <a:pt x="2060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" name="Уровень текста 1…"/>
          <p:cNvSpPr txBox="1"/>
          <p:nvPr>
            <p:ph type="body" sz="quarter" idx="1"/>
          </p:nvPr>
        </p:nvSpPr>
        <p:spPr>
          <a:xfrm>
            <a:off x="6910023" y="2050475"/>
            <a:ext cx="4548188" cy="63968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  <a:lvl2pPr marL="628650" indent="-171450">
              <a:buFontTx/>
              <a:defRPr b="1" sz="1800"/>
            </a:lvl2pPr>
            <a:lvl3pPr marL="1120139" indent="-205739">
              <a:buFontTx/>
              <a:defRPr b="1" sz="1800"/>
            </a:lvl3pPr>
            <a:lvl4pPr marL="1600200" indent="-228600">
              <a:buFontTx/>
              <a:defRPr b="1" sz="1800"/>
            </a:lvl4pPr>
            <a:lvl5pPr marL="2057400" indent="-228600">
              <a:buFontTx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" name="Текст 14"/>
          <p:cNvSpPr/>
          <p:nvPr>
            <p:ph type="body" sz="quarter" idx="22"/>
          </p:nvPr>
        </p:nvSpPr>
        <p:spPr>
          <a:xfrm>
            <a:off x="6910023" y="2839714"/>
            <a:ext cx="4548188" cy="2916953"/>
          </a:xfrm>
          <a:prstGeom prst="rect">
            <a:avLst/>
          </a:prstGeom>
        </p:spPr>
        <p:txBody>
          <a:bodyPr/>
          <a:lstStyle/>
          <a:p>
            <a:pPr marL="179999" indent="-17999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pPr>
          </a:p>
        </p:txBody>
      </p:sp>
      <p:sp>
        <p:nvSpPr>
          <p:cNvPr id="62" name="Графический объект 22"/>
          <p:cNvSpPr/>
          <p:nvPr/>
        </p:nvSpPr>
        <p:spPr>
          <a:xfrm>
            <a:off x="6999460" y="1740092"/>
            <a:ext cx="4651834" cy="14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лайд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Рисунок 41"/>
          <p:cNvSpPr/>
          <p:nvPr>
            <p:ph type="pic" sz="half" idx="21"/>
          </p:nvPr>
        </p:nvSpPr>
        <p:spPr>
          <a:xfrm>
            <a:off x="5771770" y="1483675"/>
            <a:ext cx="6421409" cy="343842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0" name="Овал 34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" name="РАЗМЕТКА ТЕКСТА 02"/>
          <p:cNvSpPr txBox="1"/>
          <p:nvPr>
            <p:ph type="title" hasCustomPrompt="1"/>
          </p:nvPr>
        </p:nvSpPr>
        <p:spPr>
          <a:xfrm>
            <a:off x="815853" y="1231900"/>
            <a:ext cx="4503295" cy="782638"/>
          </a:xfrm>
          <a:prstGeom prst="rect">
            <a:avLst/>
          </a:prstGeom>
        </p:spPr>
        <p:txBody>
          <a:bodyPr/>
          <a:lstStyle/>
          <a:p>
            <a:pPr/>
            <a:r>
              <a:t>РАЗМЕТКА ТЕКСТА 02</a:t>
            </a:r>
          </a:p>
        </p:txBody>
      </p:sp>
      <p:sp>
        <p:nvSpPr>
          <p:cNvPr id="73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830066" y="3889183"/>
            <a:ext cx="4548189" cy="1708224"/>
          </a:xfrm>
          <a:prstGeom prst="rect">
            <a:avLst/>
          </a:prstGeom>
        </p:spPr>
        <p:txBody>
          <a:bodyPr/>
          <a:lstStyle>
            <a:lvl1pPr marL="179999" indent="-17999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lvl1pPr>
            <a:lvl2pPr marL="590550" indent="-133350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lvl2pPr>
            <a:lvl3pPr marL="1074419" indent="-16001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lvl3pPr>
            <a:lvl4pPr marL="1549400" indent="-177800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lvl4pPr>
            <a:lvl5pPr marL="2006600" indent="-177800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Полилиния: Форма 28"/>
          <p:cNvSpPr/>
          <p:nvPr/>
        </p:nvSpPr>
        <p:spPr>
          <a:xfrm>
            <a:off x="12188427" y="4156602"/>
            <a:ext cx="12701" cy="25265"/>
          </a:xfrm>
          <a:prstGeom prst="rect">
            <a:avLst/>
          </a:prstGeom>
          <a:solidFill>
            <a:srgbClr val="7C77B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" name="Полилиния: фигура 25"/>
          <p:cNvSpPr/>
          <p:nvPr/>
        </p:nvSpPr>
        <p:spPr>
          <a:xfrm>
            <a:off x="12188427" y="4682092"/>
            <a:ext cx="12701" cy="25265"/>
          </a:xfrm>
          <a:prstGeom prst="rect">
            <a:avLst/>
          </a:prstGeom>
          <a:solidFill>
            <a:srgbClr val="7C77B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7" name="Текст 26"/>
          <p:cNvSpPr/>
          <p:nvPr>
            <p:ph type="body" sz="quarter" idx="22"/>
          </p:nvPr>
        </p:nvSpPr>
        <p:spPr>
          <a:xfrm>
            <a:off x="811114" y="2374900"/>
            <a:ext cx="4565651" cy="7016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78" name="Текст 29"/>
          <p:cNvSpPr/>
          <p:nvPr>
            <p:ph type="body" sz="quarter" idx="23"/>
          </p:nvPr>
        </p:nvSpPr>
        <p:spPr>
          <a:xfrm>
            <a:off x="811115" y="3165300"/>
            <a:ext cx="4583113" cy="6895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solidFill>
                  <a:srgbClr val="595959"/>
                </a:solidFill>
              </a:defRPr>
            </a:pPr>
          </a:p>
        </p:txBody>
      </p:sp>
      <p:sp>
        <p:nvSpPr>
          <p:cNvPr id="79" name="Графический объект 33"/>
          <p:cNvSpPr/>
          <p:nvPr/>
        </p:nvSpPr>
        <p:spPr>
          <a:xfrm>
            <a:off x="905634" y="2059082"/>
            <a:ext cx="4794968" cy="14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Овал 47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" name="СРАВНЕНИЕ"/>
          <p:cNvSpPr txBox="1"/>
          <p:nvPr>
            <p:ph type="title" hasCustomPrompt="1"/>
          </p:nvPr>
        </p:nvSpPr>
        <p:spPr>
          <a:xfrm>
            <a:off x="831850" y="781050"/>
            <a:ext cx="10515600" cy="676275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СРАВНЕНИЕ</a:t>
            </a:r>
          </a:p>
        </p:txBody>
      </p:sp>
      <p:sp>
        <p:nvSpPr>
          <p:cNvPr id="89" name="Уровень текста 1…"/>
          <p:cNvSpPr txBox="1"/>
          <p:nvPr>
            <p:ph type="body" sz="quarter" idx="1" hasCustomPrompt="1"/>
          </p:nvPr>
        </p:nvSpPr>
        <p:spPr>
          <a:xfrm>
            <a:off x="811310" y="2959592"/>
            <a:ext cx="4365626" cy="365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457200">
              <a:buSzTx/>
              <a:buFontTx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914400">
              <a:buSzTx/>
              <a:buFontTx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371600">
              <a:buSzTx/>
              <a:buFontTx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828800">
              <a:buSzTx/>
              <a:buFontTx/>
              <a:buNone/>
              <a:defRPr b="1" sz="25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ЗАГОЛОВОК РАЗДЕЛА 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Текст 26"/>
          <p:cNvSpPr/>
          <p:nvPr>
            <p:ph type="body" sz="quarter" idx="21"/>
          </p:nvPr>
        </p:nvSpPr>
        <p:spPr>
          <a:xfrm>
            <a:off x="830065" y="1898650"/>
            <a:ext cx="10515601" cy="701675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b="1" sz="1800"/>
            </a:pPr>
          </a:p>
        </p:txBody>
      </p:sp>
      <p:sp>
        <p:nvSpPr>
          <p:cNvPr id="92" name="Графический объект 19"/>
          <p:cNvSpPr/>
          <p:nvPr/>
        </p:nvSpPr>
        <p:spPr>
          <a:xfrm>
            <a:off x="3028540" y="1591749"/>
            <a:ext cx="6137453" cy="136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42" y="21600"/>
                </a:moveTo>
                <a:lnTo>
                  <a:pt x="258" y="21600"/>
                </a:lnTo>
                <a:cubicBezTo>
                  <a:pt x="116" y="21600"/>
                  <a:pt x="0" y="16615"/>
                  <a:pt x="0" y="10708"/>
                </a:cubicBezTo>
                <a:cubicBezTo>
                  <a:pt x="0" y="4800"/>
                  <a:pt x="116" y="0"/>
                  <a:pt x="258" y="0"/>
                </a:cubicBezTo>
                <a:lnTo>
                  <a:pt x="21342" y="0"/>
                </a:lnTo>
                <a:cubicBezTo>
                  <a:pt x="21484" y="0"/>
                  <a:pt x="21600" y="4800"/>
                  <a:pt x="21600" y="10708"/>
                </a:cubicBezTo>
                <a:cubicBezTo>
                  <a:pt x="21600" y="16615"/>
                  <a:pt x="21484" y="21600"/>
                  <a:pt x="21342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" name="Текст 2"/>
          <p:cNvSpPr/>
          <p:nvPr>
            <p:ph type="body" sz="quarter" idx="22" hasCustomPrompt="1"/>
          </p:nvPr>
        </p:nvSpPr>
        <p:spPr>
          <a:xfrm>
            <a:off x="5973984" y="2959592"/>
            <a:ext cx="4365626" cy="365126"/>
          </a:xfrm>
          <a:prstGeom prst="rect">
            <a:avLst/>
          </a:prstGeom>
        </p:spPr>
        <p:txBody>
          <a:bodyPr/>
          <a:lstStyle>
            <a:lvl1pPr marL="0" indent="0" defTabSz="667512">
              <a:spcBef>
                <a:spcPts val="700"/>
              </a:spcBef>
              <a:buSzTx/>
              <a:buFontTx/>
              <a:buNone/>
              <a:defRPr b="1" sz="1825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ЗАГОЛОВОК РАЗДЕЛА 2</a:t>
            </a:r>
          </a:p>
        </p:txBody>
      </p:sp>
      <p:sp>
        <p:nvSpPr>
          <p:cNvPr id="94" name="Текст 26"/>
          <p:cNvSpPr/>
          <p:nvPr>
            <p:ph type="body" sz="quarter" idx="23"/>
          </p:nvPr>
        </p:nvSpPr>
        <p:spPr>
          <a:xfrm>
            <a:off x="811310" y="3294245"/>
            <a:ext cx="4365626" cy="2333626"/>
          </a:xfrm>
          <a:prstGeom prst="rect">
            <a:avLst/>
          </a:prstGeom>
        </p:spPr>
        <p:txBody>
          <a:bodyPr/>
          <a:lstStyle/>
          <a:p>
            <a:pPr marL="179999" indent="-17999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pPr>
          </a:p>
        </p:txBody>
      </p:sp>
      <p:sp>
        <p:nvSpPr>
          <p:cNvPr id="95" name="Текст 26"/>
          <p:cNvSpPr/>
          <p:nvPr>
            <p:ph type="body" sz="quarter" idx="24"/>
          </p:nvPr>
        </p:nvSpPr>
        <p:spPr>
          <a:xfrm>
            <a:off x="5973984" y="3294245"/>
            <a:ext cx="4365626" cy="2333626"/>
          </a:xfrm>
          <a:prstGeom prst="rect">
            <a:avLst/>
          </a:prstGeom>
        </p:spPr>
        <p:txBody>
          <a:bodyPr/>
          <a:lstStyle/>
          <a:p>
            <a:pPr marL="179999" indent="-17999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pPr>
          </a:p>
        </p:txBody>
      </p:sp>
      <p:grpSp>
        <p:nvGrpSpPr>
          <p:cNvPr id="102" name="Графический объект 39"/>
          <p:cNvGrpSpPr/>
          <p:nvPr/>
        </p:nvGrpSpPr>
        <p:grpSpPr>
          <a:xfrm>
            <a:off x="10007786" y="-1"/>
            <a:ext cx="2186180" cy="1936983"/>
            <a:chOff x="0" y="0"/>
            <a:chExt cx="2186178" cy="1936981"/>
          </a:xfrm>
        </p:grpSpPr>
        <p:sp>
          <p:nvSpPr>
            <p:cNvPr id="96" name="Полилиния: Фигура 41"/>
            <p:cNvSpPr/>
            <p:nvPr/>
          </p:nvSpPr>
          <p:spPr>
            <a:xfrm>
              <a:off x="717675" y="0"/>
              <a:ext cx="1460004" cy="99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72" fill="norm" stroke="1" extrusionOk="0">
                  <a:moveTo>
                    <a:pt x="21384" y="15972"/>
                  </a:moveTo>
                  <a:lnTo>
                    <a:pt x="17774" y="18524"/>
                  </a:lnTo>
                  <a:cubicBezTo>
                    <a:pt x="13479" y="21600"/>
                    <a:pt x="9557" y="21213"/>
                    <a:pt x="6118" y="17453"/>
                  </a:cubicBezTo>
                  <a:cubicBezTo>
                    <a:pt x="3550" y="14605"/>
                    <a:pt x="2212" y="10823"/>
                    <a:pt x="2212" y="10777"/>
                  </a:cubicBezTo>
                  <a:lnTo>
                    <a:pt x="2009" y="10185"/>
                  </a:lnTo>
                  <a:cubicBezTo>
                    <a:pt x="780" y="6585"/>
                    <a:pt x="313" y="3167"/>
                    <a:pt x="655" y="0"/>
                  </a:cubicBezTo>
                  <a:lnTo>
                    <a:pt x="95" y="0"/>
                  </a:lnTo>
                  <a:cubicBezTo>
                    <a:pt x="-216" y="3327"/>
                    <a:pt x="235" y="6858"/>
                    <a:pt x="1511" y="10549"/>
                  </a:cubicBezTo>
                  <a:lnTo>
                    <a:pt x="1714" y="11142"/>
                  </a:lnTo>
                  <a:cubicBezTo>
                    <a:pt x="1776" y="11301"/>
                    <a:pt x="3099" y="15152"/>
                    <a:pt x="5775" y="18091"/>
                  </a:cubicBezTo>
                  <a:cubicBezTo>
                    <a:pt x="7332" y="19800"/>
                    <a:pt x="9495" y="21372"/>
                    <a:pt x="12265" y="21372"/>
                  </a:cubicBezTo>
                  <a:cubicBezTo>
                    <a:pt x="13961" y="21372"/>
                    <a:pt x="15875" y="20780"/>
                    <a:pt x="18023" y="19276"/>
                  </a:cubicBezTo>
                  <a:lnTo>
                    <a:pt x="21384" y="16884"/>
                  </a:lnTo>
                  <a:lnTo>
                    <a:pt x="21384" y="1597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7" name="Полилиния: Фигура 42"/>
            <p:cNvSpPr/>
            <p:nvPr/>
          </p:nvSpPr>
          <p:spPr>
            <a:xfrm>
              <a:off x="19543" y="329382"/>
              <a:ext cx="2165573" cy="158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0173" fill="norm" stroke="1" extrusionOk="0">
                  <a:moveTo>
                    <a:pt x="2120" y="11974"/>
                  </a:moveTo>
                  <a:cubicBezTo>
                    <a:pt x="2120" y="11974"/>
                    <a:pt x="-1038" y="14027"/>
                    <a:pt x="354" y="17739"/>
                  </a:cubicBezTo>
                  <a:lnTo>
                    <a:pt x="405" y="17888"/>
                  </a:lnTo>
                  <a:cubicBezTo>
                    <a:pt x="405" y="17888"/>
                    <a:pt x="1797" y="21600"/>
                    <a:pt x="4955" y="19561"/>
                  </a:cubicBezTo>
                  <a:lnTo>
                    <a:pt x="20562" y="9423"/>
                  </a:lnTo>
                  <a:lnTo>
                    <a:pt x="20562" y="0"/>
                  </a:lnTo>
                  <a:lnTo>
                    <a:pt x="2120" y="119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8" name="Полилиния: Фигура 43"/>
            <p:cNvSpPr/>
            <p:nvPr/>
          </p:nvSpPr>
          <p:spPr>
            <a:xfrm>
              <a:off x="737349" y="0"/>
              <a:ext cx="1448829" cy="82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1704" y="13410"/>
                  </a:moveTo>
                  <a:cubicBezTo>
                    <a:pt x="1704" y="13410"/>
                    <a:pt x="3023" y="18046"/>
                    <a:pt x="5645" y="21600"/>
                  </a:cubicBezTo>
                  <a:lnTo>
                    <a:pt x="21389" y="8079"/>
                  </a:lnTo>
                  <a:lnTo>
                    <a:pt x="21405" y="0"/>
                  </a:lnTo>
                  <a:lnTo>
                    <a:pt x="103" y="0"/>
                  </a:lnTo>
                  <a:cubicBezTo>
                    <a:pt x="-195" y="3582"/>
                    <a:pt x="119" y="7829"/>
                    <a:pt x="1500" y="12688"/>
                  </a:cubicBezTo>
                  <a:lnTo>
                    <a:pt x="1704" y="1341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9" name="Полилиния: фигура 44"/>
            <p:cNvSpPr/>
            <p:nvPr/>
          </p:nvSpPr>
          <p:spPr>
            <a:xfrm>
              <a:off x="1129969" y="1154964"/>
              <a:ext cx="1056209" cy="72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379" fill="norm" stroke="1" extrusionOk="0">
                  <a:moveTo>
                    <a:pt x="20766" y="0"/>
                  </a:moveTo>
                  <a:lnTo>
                    <a:pt x="1652" y="13221"/>
                  </a:lnTo>
                  <a:cubicBezTo>
                    <a:pt x="1652" y="13221"/>
                    <a:pt x="-834" y="14974"/>
                    <a:pt x="294" y="18183"/>
                  </a:cubicBezTo>
                  <a:lnTo>
                    <a:pt x="336" y="18332"/>
                  </a:lnTo>
                  <a:cubicBezTo>
                    <a:pt x="336" y="18332"/>
                    <a:pt x="1464" y="21600"/>
                    <a:pt x="3971" y="19877"/>
                  </a:cubicBezTo>
                  <a:lnTo>
                    <a:pt x="20766" y="8230"/>
                  </a:lnTo>
                  <a:lnTo>
                    <a:pt x="2076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0" name="Полилиния: Фигура 45"/>
            <p:cNvSpPr/>
            <p:nvPr/>
          </p:nvSpPr>
          <p:spPr>
            <a:xfrm>
              <a:off x="1110391" y="1136901"/>
              <a:ext cx="1075788" cy="76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4237" y="20044"/>
                  </a:moveTo>
                  <a:cubicBezTo>
                    <a:pt x="2092" y="21510"/>
                    <a:pt x="1157" y="19027"/>
                    <a:pt x="1051" y="18758"/>
                  </a:cubicBezTo>
                  <a:lnTo>
                    <a:pt x="1008" y="18608"/>
                  </a:lnTo>
                  <a:cubicBezTo>
                    <a:pt x="31" y="15856"/>
                    <a:pt x="2134" y="14390"/>
                    <a:pt x="2219" y="14300"/>
                  </a:cubicBezTo>
                  <a:lnTo>
                    <a:pt x="21504" y="1137"/>
                  </a:lnTo>
                  <a:lnTo>
                    <a:pt x="21504" y="0"/>
                  </a:lnTo>
                  <a:lnTo>
                    <a:pt x="1900" y="13373"/>
                  </a:lnTo>
                  <a:cubicBezTo>
                    <a:pt x="1858" y="13403"/>
                    <a:pt x="562" y="14330"/>
                    <a:pt x="138" y="16065"/>
                  </a:cubicBezTo>
                  <a:cubicBezTo>
                    <a:pt x="-96" y="17053"/>
                    <a:pt x="-32" y="18070"/>
                    <a:pt x="329" y="19117"/>
                  </a:cubicBezTo>
                  <a:lnTo>
                    <a:pt x="371" y="19266"/>
                  </a:lnTo>
                  <a:cubicBezTo>
                    <a:pt x="732" y="20224"/>
                    <a:pt x="1603" y="21600"/>
                    <a:pt x="2984" y="21600"/>
                  </a:cubicBezTo>
                  <a:cubicBezTo>
                    <a:pt x="3451" y="21600"/>
                    <a:pt x="3982" y="21421"/>
                    <a:pt x="4577" y="21032"/>
                  </a:cubicBezTo>
                  <a:lnTo>
                    <a:pt x="21504" y="9484"/>
                  </a:lnTo>
                  <a:lnTo>
                    <a:pt x="21504" y="8257"/>
                  </a:lnTo>
                  <a:lnTo>
                    <a:pt x="4237" y="200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1" name="Полилиния: Фигура 46"/>
            <p:cNvSpPr/>
            <p:nvPr/>
          </p:nvSpPr>
          <p:spPr>
            <a:xfrm>
              <a:off x="0" y="309195"/>
              <a:ext cx="2185115" cy="162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760" fill="norm" stroke="1" extrusionOk="0">
                  <a:moveTo>
                    <a:pt x="5220" y="19676"/>
                  </a:moveTo>
                  <a:cubicBezTo>
                    <a:pt x="2169" y="21600"/>
                    <a:pt x="811" y="18253"/>
                    <a:pt x="769" y="18117"/>
                  </a:cubicBezTo>
                  <a:lnTo>
                    <a:pt x="717" y="17968"/>
                  </a:lnTo>
                  <a:cubicBezTo>
                    <a:pt x="163" y="16518"/>
                    <a:pt x="267" y="15163"/>
                    <a:pt x="1061" y="13957"/>
                  </a:cubicBezTo>
                  <a:cubicBezTo>
                    <a:pt x="1657" y="13036"/>
                    <a:pt x="2441" y="12521"/>
                    <a:pt x="2451" y="12507"/>
                  </a:cubicBezTo>
                  <a:lnTo>
                    <a:pt x="21491" y="528"/>
                  </a:lnTo>
                  <a:lnTo>
                    <a:pt x="21491" y="0"/>
                  </a:lnTo>
                  <a:lnTo>
                    <a:pt x="2294" y="12074"/>
                  </a:lnTo>
                  <a:cubicBezTo>
                    <a:pt x="2232" y="12128"/>
                    <a:pt x="654" y="13131"/>
                    <a:pt x="152" y="15041"/>
                  </a:cubicBezTo>
                  <a:cubicBezTo>
                    <a:pt x="-109" y="16044"/>
                    <a:pt x="-36" y="17101"/>
                    <a:pt x="393" y="18185"/>
                  </a:cubicBezTo>
                  <a:lnTo>
                    <a:pt x="445" y="18334"/>
                  </a:lnTo>
                  <a:cubicBezTo>
                    <a:pt x="445" y="18361"/>
                    <a:pt x="1406" y="20760"/>
                    <a:pt x="3444" y="20760"/>
                  </a:cubicBezTo>
                  <a:cubicBezTo>
                    <a:pt x="4008" y="20760"/>
                    <a:pt x="4656" y="20584"/>
                    <a:pt x="5388" y="20123"/>
                  </a:cubicBezTo>
                  <a:lnTo>
                    <a:pt x="21491" y="9973"/>
                  </a:lnTo>
                  <a:lnTo>
                    <a:pt x="21491" y="9445"/>
                  </a:lnTo>
                  <a:lnTo>
                    <a:pt x="5220" y="196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лайд с диаграмм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ЛАЙД С ДИАГРАММОЙ"/>
          <p:cNvSpPr txBox="1"/>
          <p:nvPr>
            <p:ph type="title" hasCustomPrompt="1"/>
          </p:nvPr>
        </p:nvSpPr>
        <p:spPr>
          <a:xfrm>
            <a:off x="5642752" y="1474968"/>
            <a:ext cx="4395259" cy="676276"/>
          </a:xfrm>
          <a:prstGeom prst="rect">
            <a:avLst/>
          </a:prstGeom>
        </p:spPr>
        <p:txBody>
          <a:bodyPr anchor="b"/>
          <a:lstStyle/>
          <a:p>
            <a:pPr/>
            <a:r>
              <a:t>СЛАЙД С ДИАГРАММОЙ</a:t>
            </a: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Уровень текста 1…"/>
          <p:cNvSpPr txBox="1"/>
          <p:nvPr>
            <p:ph type="body" sz="quarter" idx="1"/>
          </p:nvPr>
        </p:nvSpPr>
        <p:spPr>
          <a:xfrm>
            <a:off x="5649888" y="2592569"/>
            <a:ext cx="5630886" cy="7016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  <a:lvl2pPr marL="0" indent="457200">
              <a:buSzTx/>
              <a:buFontTx/>
              <a:buNone/>
              <a:defRPr b="1" sz="1800"/>
            </a:lvl2pPr>
            <a:lvl3pPr marL="0" indent="914400">
              <a:buSzTx/>
              <a:buFontTx/>
              <a:buNone/>
              <a:defRPr b="1" sz="1800"/>
            </a:lvl3pPr>
            <a:lvl4pPr marL="0" indent="1371600">
              <a:buSzTx/>
              <a:buFontTx/>
              <a:buNone/>
              <a:defRPr b="1" sz="1800"/>
            </a:lvl4pPr>
            <a:lvl5pPr marL="0" indent="1828800"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Текст 2"/>
          <p:cNvSpPr/>
          <p:nvPr>
            <p:ph type="body" sz="quarter" idx="21" hasCustomPrompt="1"/>
          </p:nvPr>
        </p:nvSpPr>
        <p:spPr>
          <a:xfrm>
            <a:off x="6126384" y="3719426"/>
            <a:ext cx="1597890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30 %</a:t>
            </a:r>
          </a:p>
        </p:txBody>
      </p:sp>
      <p:sp>
        <p:nvSpPr>
          <p:cNvPr id="113" name="Текст 26"/>
          <p:cNvSpPr/>
          <p:nvPr>
            <p:ph type="body" sz="quarter" idx="22" hasCustomPrompt="1"/>
          </p:nvPr>
        </p:nvSpPr>
        <p:spPr>
          <a:xfrm>
            <a:off x="6126386" y="3990707"/>
            <a:ext cx="1597890" cy="365126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500"/>
              </a:spcBef>
              <a:buSzTx/>
              <a:buFontTx/>
              <a:buNone/>
              <a:defRPr b="1" sz="1190">
                <a:solidFill>
                  <a:srgbClr val="595959"/>
                </a:solidFill>
              </a:defRPr>
            </a:lvl1pPr>
          </a:lstStyle>
          <a:p>
            <a:pPr/>
            <a:r>
              <a:t>Название категории</a:t>
            </a:r>
          </a:p>
        </p:txBody>
      </p:sp>
      <p:sp>
        <p:nvSpPr>
          <p:cNvPr id="114" name="Текст 2"/>
          <p:cNvSpPr/>
          <p:nvPr>
            <p:ph type="body" sz="quarter" idx="23" hasCustomPrompt="1"/>
          </p:nvPr>
        </p:nvSpPr>
        <p:spPr>
          <a:xfrm>
            <a:off x="6126410" y="4451491"/>
            <a:ext cx="1597890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10 %</a:t>
            </a:r>
          </a:p>
        </p:txBody>
      </p:sp>
      <p:sp>
        <p:nvSpPr>
          <p:cNvPr id="115" name="Текст 26"/>
          <p:cNvSpPr/>
          <p:nvPr>
            <p:ph type="body" sz="quarter" idx="24" hasCustomPrompt="1"/>
          </p:nvPr>
        </p:nvSpPr>
        <p:spPr>
          <a:xfrm>
            <a:off x="6126410" y="4722772"/>
            <a:ext cx="1597890" cy="365126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500"/>
              </a:spcBef>
              <a:buSzTx/>
              <a:buFontTx/>
              <a:buNone/>
              <a:defRPr b="1" sz="1190">
                <a:solidFill>
                  <a:srgbClr val="595959"/>
                </a:solidFill>
              </a:defRPr>
            </a:lvl1pPr>
          </a:lstStyle>
          <a:p>
            <a:pPr/>
            <a:r>
              <a:t>Название категории</a:t>
            </a:r>
          </a:p>
        </p:txBody>
      </p:sp>
      <p:sp>
        <p:nvSpPr>
          <p:cNvPr id="116" name="Текст 2"/>
          <p:cNvSpPr/>
          <p:nvPr>
            <p:ph type="body" sz="quarter" idx="25" hasCustomPrompt="1"/>
          </p:nvPr>
        </p:nvSpPr>
        <p:spPr>
          <a:xfrm>
            <a:off x="8065899" y="3719426"/>
            <a:ext cx="1597890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25 %</a:t>
            </a:r>
          </a:p>
        </p:txBody>
      </p:sp>
      <p:sp>
        <p:nvSpPr>
          <p:cNvPr id="117" name="Текст 26"/>
          <p:cNvSpPr/>
          <p:nvPr>
            <p:ph type="body" sz="quarter" idx="26" hasCustomPrompt="1"/>
          </p:nvPr>
        </p:nvSpPr>
        <p:spPr>
          <a:xfrm>
            <a:off x="8065899" y="3990707"/>
            <a:ext cx="1597890" cy="365126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500"/>
              </a:spcBef>
              <a:buSzTx/>
              <a:buFontTx/>
              <a:buNone/>
              <a:defRPr b="1" sz="1190">
                <a:solidFill>
                  <a:srgbClr val="595959"/>
                </a:solidFill>
              </a:defRPr>
            </a:lvl1pPr>
          </a:lstStyle>
          <a:p>
            <a:pPr/>
            <a:r>
              <a:t>Название категории</a:t>
            </a:r>
          </a:p>
        </p:txBody>
      </p:sp>
      <p:sp>
        <p:nvSpPr>
          <p:cNvPr id="118" name="Текст 2"/>
          <p:cNvSpPr/>
          <p:nvPr>
            <p:ph type="body" sz="quarter" idx="27" hasCustomPrompt="1"/>
          </p:nvPr>
        </p:nvSpPr>
        <p:spPr>
          <a:xfrm>
            <a:off x="8065923" y="4451491"/>
            <a:ext cx="1597890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10 %</a:t>
            </a:r>
          </a:p>
        </p:txBody>
      </p:sp>
      <p:sp>
        <p:nvSpPr>
          <p:cNvPr id="119" name="Текст 26"/>
          <p:cNvSpPr/>
          <p:nvPr>
            <p:ph type="body" sz="quarter" idx="28" hasCustomPrompt="1"/>
          </p:nvPr>
        </p:nvSpPr>
        <p:spPr>
          <a:xfrm>
            <a:off x="8065924" y="4722772"/>
            <a:ext cx="1597890" cy="365126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500"/>
              </a:spcBef>
              <a:buSzTx/>
              <a:buFontTx/>
              <a:buNone/>
              <a:defRPr b="1" sz="1190">
                <a:solidFill>
                  <a:srgbClr val="595959"/>
                </a:solidFill>
              </a:defRPr>
            </a:lvl1pPr>
          </a:lstStyle>
          <a:p>
            <a:pPr/>
            <a:r>
              <a:t>Название категории</a:t>
            </a:r>
          </a:p>
        </p:txBody>
      </p:sp>
      <p:sp>
        <p:nvSpPr>
          <p:cNvPr id="120" name="Текст 2"/>
          <p:cNvSpPr/>
          <p:nvPr>
            <p:ph type="body" sz="quarter" idx="29" hasCustomPrompt="1"/>
          </p:nvPr>
        </p:nvSpPr>
        <p:spPr>
          <a:xfrm>
            <a:off x="10005413" y="3719426"/>
            <a:ext cx="1597890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20 %</a:t>
            </a:r>
          </a:p>
        </p:txBody>
      </p:sp>
      <p:sp>
        <p:nvSpPr>
          <p:cNvPr id="121" name="Текст 26"/>
          <p:cNvSpPr/>
          <p:nvPr>
            <p:ph type="body" sz="quarter" idx="30" hasCustomPrompt="1"/>
          </p:nvPr>
        </p:nvSpPr>
        <p:spPr>
          <a:xfrm>
            <a:off x="10005414" y="3990707"/>
            <a:ext cx="1597890" cy="365126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500"/>
              </a:spcBef>
              <a:buSzTx/>
              <a:buFontTx/>
              <a:buNone/>
              <a:defRPr b="1" sz="1190">
                <a:solidFill>
                  <a:srgbClr val="595959"/>
                </a:solidFill>
              </a:defRPr>
            </a:lvl1pPr>
          </a:lstStyle>
          <a:p>
            <a:pPr/>
            <a:r>
              <a:t>Название категории</a:t>
            </a:r>
          </a:p>
        </p:txBody>
      </p:sp>
      <p:sp>
        <p:nvSpPr>
          <p:cNvPr id="122" name="Текст 2"/>
          <p:cNvSpPr/>
          <p:nvPr>
            <p:ph type="body" sz="quarter" idx="31" hasCustomPrompt="1"/>
          </p:nvPr>
        </p:nvSpPr>
        <p:spPr>
          <a:xfrm>
            <a:off x="10005438" y="4451491"/>
            <a:ext cx="1597890" cy="3651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5 %</a:t>
            </a:r>
          </a:p>
        </p:txBody>
      </p:sp>
      <p:sp>
        <p:nvSpPr>
          <p:cNvPr id="123" name="Текст 26"/>
          <p:cNvSpPr/>
          <p:nvPr>
            <p:ph type="body" sz="quarter" idx="32" hasCustomPrompt="1"/>
          </p:nvPr>
        </p:nvSpPr>
        <p:spPr>
          <a:xfrm>
            <a:off x="10005438" y="4722772"/>
            <a:ext cx="1597890" cy="365126"/>
          </a:xfrm>
          <a:prstGeom prst="rect">
            <a:avLst/>
          </a:prstGeom>
        </p:spPr>
        <p:txBody>
          <a:bodyPr/>
          <a:lstStyle>
            <a:lvl1pPr marL="0" indent="0" defTabSz="777240">
              <a:spcBef>
                <a:spcPts val="500"/>
              </a:spcBef>
              <a:buSzTx/>
              <a:buFontTx/>
              <a:buNone/>
              <a:defRPr b="1" sz="1190">
                <a:solidFill>
                  <a:srgbClr val="595959"/>
                </a:solidFill>
              </a:defRPr>
            </a:lvl1pPr>
          </a:lstStyle>
          <a:p>
            <a:pPr/>
            <a:r>
              <a:t>Название категории</a:t>
            </a:r>
          </a:p>
        </p:txBody>
      </p:sp>
      <p:sp>
        <p:nvSpPr>
          <p:cNvPr id="124" name="Графический объект 50"/>
          <p:cNvSpPr/>
          <p:nvPr/>
        </p:nvSpPr>
        <p:spPr>
          <a:xfrm>
            <a:off x="5742087" y="2278608"/>
            <a:ext cx="3411516" cy="14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Овал 51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Графический объект 12"/>
          <p:cNvSpPr/>
          <p:nvPr/>
        </p:nvSpPr>
        <p:spPr>
          <a:xfrm>
            <a:off x="11347093" y="5800613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СЛАЙД С ТАБЛИЦЕЙ"/>
          <p:cNvSpPr txBox="1"/>
          <p:nvPr>
            <p:ph type="title" hasCustomPrompt="1"/>
          </p:nvPr>
        </p:nvSpPr>
        <p:spPr>
          <a:xfrm>
            <a:off x="811744" y="2134674"/>
            <a:ext cx="3403309" cy="676276"/>
          </a:xfrm>
          <a:prstGeom prst="rect">
            <a:avLst/>
          </a:prstGeom>
        </p:spPr>
        <p:txBody>
          <a:bodyPr anchor="b"/>
          <a:lstStyle/>
          <a:p>
            <a:pPr/>
            <a:r>
              <a:t>СЛАЙД С ТАБЛИЦЕЙ</a:t>
            </a: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0956377" y="5885888"/>
            <a:ext cx="245404" cy="2269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Уровень текста 1…"/>
          <p:cNvSpPr txBox="1"/>
          <p:nvPr>
            <p:ph type="body" sz="quarter" idx="1"/>
          </p:nvPr>
        </p:nvSpPr>
        <p:spPr>
          <a:xfrm>
            <a:off x="809405" y="3252275"/>
            <a:ext cx="3396171" cy="184673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1800"/>
            </a:lvl1pPr>
            <a:lvl2pPr marL="0" indent="457200">
              <a:buSzTx/>
              <a:buFontTx/>
              <a:buNone/>
              <a:defRPr b="1" sz="1800"/>
            </a:lvl2pPr>
            <a:lvl3pPr marL="0" indent="914400">
              <a:buSzTx/>
              <a:buFontTx/>
              <a:buNone/>
              <a:defRPr b="1" sz="1800"/>
            </a:lvl3pPr>
            <a:lvl4pPr marL="0" indent="1371600">
              <a:buSzTx/>
              <a:buFontTx/>
              <a:buNone/>
              <a:defRPr b="1" sz="1800"/>
            </a:lvl4pPr>
            <a:lvl5pPr marL="0" indent="1828800"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pSp>
        <p:nvGrpSpPr>
          <p:cNvPr id="142" name="Графический объект 39"/>
          <p:cNvGrpSpPr/>
          <p:nvPr/>
        </p:nvGrpSpPr>
        <p:grpSpPr>
          <a:xfrm>
            <a:off x="-291" y="-1"/>
            <a:ext cx="2186180" cy="1936983"/>
            <a:chOff x="0" y="0"/>
            <a:chExt cx="2186178" cy="1936981"/>
          </a:xfrm>
        </p:grpSpPr>
        <p:sp>
          <p:nvSpPr>
            <p:cNvPr id="136" name="Полилиния: Фигура 45"/>
            <p:cNvSpPr/>
            <p:nvPr/>
          </p:nvSpPr>
          <p:spPr>
            <a:xfrm flipH="1">
              <a:off x="8500" y="0"/>
              <a:ext cx="1460004" cy="99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72" fill="norm" stroke="1" extrusionOk="0">
                  <a:moveTo>
                    <a:pt x="21384" y="15972"/>
                  </a:moveTo>
                  <a:lnTo>
                    <a:pt x="17774" y="18524"/>
                  </a:lnTo>
                  <a:cubicBezTo>
                    <a:pt x="13479" y="21600"/>
                    <a:pt x="9557" y="21213"/>
                    <a:pt x="6118" y="17453"/>
                  </a:cubicBezTo>
                  <a:cubicBezTo>
                    <a:pt x="3550" y="14605"/>
                    <a:pt x="2212" y="10823"/>
                    <a:pt x="2212" y="10777"/>
                  </a:cubicBezTo>
                  <a:lnTo>
                    <a:pt x="2009" y="10185"/>
                  </a:lnTo>
                  <a:cubicBezTo>
                    <a:pt x="780" y="6585"/>
                    <a:pt x="313" y="3167"/>
                    <a:pt x="655" y="0"/>
                  </a:cubicBezTo>
                  <a:lnTo>
                    <a:pt x="95" y="0"/>
                  </a:lnTo>
                  <a:cubicBezTo>
                    <a:pt x="-216" y="3327"/>
                    <a:pt x="235" y="6858"/>
                    <a:pt x="1511" y="10549"/>
                  </a:cubicBezTo>
                  <a:lnTo>
                    <a:pt x="1714" y="11142"/>
                  </a:lnTo>
                  <a:cubicBezTo>
                    <a:pt x="1776" y="11301"/>
                    <a:pt x="3099" y="15152"/>
                    <a:pt x="5775" y="18091"/>
                  </a:cubicBezTo>
                  <a:cubicBezTo>
                    <a:pt x="7332" y="19800"/>
                    <a:pt x="9495" y="21372"/>
                    <a:pt x="12265" y="21372"/>
                  </a:cubicBezTo>
                  <a:cubicBezTo>
                    <a:pt x="13961" y="21372"/>
                    <a:pt x="15875" y="20780"/>
                    <a:pt x="18023" y="19276"/>
                  </a:cubicBezTo>
                  <a:lnTo>
                    <a:pt x="21384" y="16884"/>
                  </a:lnTo>
                  <a:lnTo>
                    <a:pt x="21384" y="1597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Полилиния: Фигура 46"/>
            <p:cNvSpPr/>
            <p:nvPr/>
          </p:nvSpPr>
          <p:spPr>
            <a:xfrm flipH="1">
              <a:off x="1063" y="329382"/>
              <a:ext cx="2165573" cy="158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0173" fill="norm" stroke="1" extrusionOk="0">
                  <a:moveTo>
                    <a:pt x="2120" y="11974"/>
                  </a:moveTo>
                  <a:cubicBezTo>
                    <a:pt x="2120" y="11974"/>
                    <a:pt x="-1038" y="14027"/>
                    <a:pt x="354" y="17739"/>
                  </a:cubicBezTo>
                  <a:lnTo>
                    <a:pt x="405" y="17888"/>
                  </a:lnTo>
                  <a:cubicBezTo>
                    <a:pt x="405" y="17888"/>
                    <a:pt x="1797" y="21600"/>
                    <a:pt x="4955" y="19561"/>
                  </a:cubicBezTo>
                  <a:lnTo>
                    <a:pt x="20562" y="9423"/>
                  </a:lnTo>
                  <a:lnTo>
                    <a:pt x="20562" y="0"/>
                  </a:lnTo>
                  <a:lnTo>
                    <a:pt x="2120" y="119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Полилиния: Фигура 47"/>
            <p:cNvSpPr/>
            <p:nvPr/>
          </p:nvSpPr>
          <p:spPr>
            <a:xfrm flipH="1">
              <a:off x="1" y="0"/>
              <a:ext cx="1448829" cy="82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1704" y="13410"/>
                  </a:moveTo>
                  <a:cubicBezTo>
                    <a:pt x="1704" y="13410"/>
                    <a:pt x="3023" y="18046"/>
                    <a:pt x="5645" y="21600"/>
                  </a:cubicBezTo>
                  <a:lnTo>
                    <a:pt x="21389" y="8079"/>
                  </a:lnTo>
                  <a:lnTo>
                    <a:pt x="21405" y="0"/>
                  </a:lnTo>
                  <a:lnTo>
                    <a:pt x="103" y="0"/>
                  </a:lnTo>
                  <a:cubicBezTo>
                    <a:pt x="-195" y="3582"/>
                    <a:pt x="119" y="7829"/>
                    <a:pt x="1500" y="12688"/>
                  </a:cubicBezTo>
                  <a:lnTo>
                    <a:pt x="1704" y="1341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9" name="Полилиния: фигура 48"/>
            <p:cNvSpPr/>
            <p:nvPr/>
          </p:nvSpPr>
          <p:spPr>
            <a:xfrm flipH="1">
              <a:off x="0" y="1154964"/>
              <a:ext cx="1056210" cy="72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379" fill="norm" stroke="1" extrusionOk="0">
                  <a:moveTo>
                    <a:pt x="20766" y="0"/>
                  </a:moveTo>
                  <a:lnTo>
                    <a:pt x="1652" y="13221"/>
                  </a:lnTo>
                  <a:cubicBezTo>
                    <a:pt x="1652" y="13221"/>
                    <a:pt x="-834" y="14974"/>
                    <a:pt x="294" y="18183"/>
                  </a:cubicBezTo>
                  <a:lnTo>
                    <a:pt x="336" y="18332"/>
                  </a:lnTo>
                  <a:cubicBezTo>
                    <a:pt x="336" y="18332"/>
                    <a:pt x="1464" y="21600"/>
                    <a:pt x="3971" y="19877"/>
                  </a:cubicBezTo>
                  <a:lnTo>
                    <a:pt x="20766" y="8230"/>
                  </a:lnTo>
                  <a:lnTo>
                    <a:pt x="2076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0" name="Полилиния: Фигура 49"/>
            <p:cNvSpPr/>
            <p:nvPr/>
          </p:nvSpPr>
          <p:spPr>
            <a:xfrm flipH="1">
              <a:off x="0" y="1136901"/>
              <a:ext cx="1075788" cy="76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4237" y="20044"/>
                  </a:moveTo>
                  <a:cubicBezTo>
                    <a:pt x="2092" y="21510"/>
                    <a:pt x="1157" y="19027"/>
                    <a:pt x="1051" y="18758"/>
                  </a:cubicBezTo>
                  <a:lnTo>
                    <a:pt x="1008" y="18608"/>
                  </a:lnTo>
                  <a:cubicBezTo>
                    <a:pt x="31" y="15856"/>
                    <a:pt x="2134" y="14390"/>
                    <a:pt x="2219" y="14300"/>
                  </a:cubicBezTo>
                  <a:lnTo>
                    <a:pt x="21504" y="1137"/>
                  </a:lnTo>
                  <a:lnTo>
                    <a:pt x="21504" y="0"/>
                  </a:lnTo>
                  <a:lnTo>
                    <a:pt x="1900" y="13373"/>
                  </a:lnTo>
                  <a:cubicBezTo>
                    <a:pt x="1858" y="13403"/>
                    <a:pt x="562" y="14330"/>
                    <a:pt x="138" y="16065"/>
                  </a:cubicBezTo>
                  <a:cubicBezTo>
                    <a:pt x="-96" y="17053"/>
                    <a:pt x="-32" y="18070"/>
                    <a:pt x="329" y="19117"/>
                  </a:cubicBezTo>
                  <a:lnTo>
                    <a:pt x="371" y="19266"/>
                  </a:lnTo>
                  <a:cubicBezTo>
                    <a:pt x="732" y="20224"/>
                    <a:pt x="1603" y="21600"/>
                    <a:pt x="2984" y="21600"/>
                  </a:cubicBezTo>
                  <a:cubicBezTo>
                    <a:pt x="3451" y="21600"/>
                    <a:pt x="3982" y="21421"/>
                    <a:pt x="4577" y="21032"/>
                  </a:cubicBezTo>
                  <a:lnTo>
                    <a:pt x="21504" y="9484"/>
                  </a:lnTo>
                  <a:lnTo>
                    <a:pt x="21504" y="8257"/>
                  </a:lnTo>
                  <a:lnTo>
                    <a:pt x="4237" y="200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1" name="Полилиния: фигура 50"/>
            <p:cNvSpPr/>
            <p:nvPr/>
          </p:nvSpPr>
          <p:spPr>
            <a:xfrm flipH="1">
              <a:off x="1064" y="309195"/>
              <a:ext cx="2185115" cy="162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760" fill="norm" stroke="1" extrusionOk="0">
                  <a:moveTo>
                    <a:pt x="5220" y="19676"/>
                  </a:moveTo>
                  <a:cubicBezTo>
                    <a:pt x="2169" y="21600"/>
                    <a:pt x="811" y="18253"/>
                    <a:pt x="769" y="18117"/>
                  </a:cubicBezTo>
                  <a:lnTo>
                    <a:pt x="717" y="17968"/>
                  </a:lnTo>
                  <a:cubicBezTo>
                    <a:pt x="163" y="16518"/>
                    <a:pt x="267" y="15163"/>
                    <a:pt x="1061" y="13957"/>
                  </a:cubicBezTo>
                  <a:cubicBezTo>
                    <a:pt x="1657" y="13036"/>
                    <a:pt x="2441" y="12521"/>
                    <a:pt x="2451" y="12507"/>
                  </a:cubicBezTo>
                  <a:lnTo>
                    <a:pt x="21491" y="528"/>
                  </a:lnTo>
                  <a:lnTo>
                    <a:pt x="21491" y="0"/>
                  </a:lnTo>
                  <a:lnTo>
                    <a:pt x="2294" y="12074"/>
                  </a:lnTo>
                  <a:cubicBezTo>
                    <a:pt x="2232" y="12128"/>
                    <a:pt x="654" y="13131"/>
                    <a:pt x="152" y="15041"/>
                  </a:cubicBezTo>
                  <a:cubicBezTo>
                    <a:pt x="-109" y="16044"/>
                    <a:pt x="-36" y="17101"/>
                    <a:pt x="393" y="18185"/>
                  </a:cubicBezTo>
                  <a:lnTo>
                    <a:pt x="445" y="18334"/>
                  </a:lnTo>
                  <a:cubicBezTo>
                    <a:pt x="445" y="18361"/>
                    <a:pt x="1406" y="20760"/>
                    <a:pt x="3444" y="20760"/>
                  </a:cubicBezTo>
                  <a:cubicBezTo>
                    <a:pt x="4008" y="20760"/>
                    <a:pt x="4656" y="20584"/>
                    <a:pt x="5388" y="20123"/>
                  </a:cubicBezTo>
                  <a:lnTo>
                    <a:pt x="21491" y="9973"/>
                  </a:lnTo>
                  <a:lnTo>
                    <a:pt x="21491" y="9445"/>
                  </a:lnTo>
                  <a:lnTo>
                    <a:pt x="5220" y="196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43" name="Графический объект 54"/>
          <p:cNvSpPr/>
          <p:nvPr/>
        </p:nvSpPr>
        <p:spPr>
          <a:xfrm>
            <a:off x="902750" y="2922072"/>
            <a:ext cx="2549659" cy="148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21153" y="21600"/>
                </a:moveTo>
                <a:lnTo>
                  <a:pt x="447" y="21600"/>
                </a:lnTo>
                <a:cubicBezTo>
                  <a:pt x="200" y="21600"/>
                  <a:pt x="0" y="16615"/>
                  <a:pt x="0" y="10708"/>
                </a:cubicBezTo>
                <a:cubicBezTo>
                  <a:pt x="0" y="4800"/>
                  <a:pt x="200" y="0"/>
                  <a:pt x="447" y="0"/>
                </a:cubicBezTo>
                <a:lnTo>
                  <a:pt x="21146" y="0"/>
                </a:lnTo>
                <a:cubicBezTo>
                  <a:pt x="21392" y="0"/>
                  <a:pt x="21592" y="4800"/>
                  <a:pt x="21592" y="10708"/>
                </a:cubicBezTo>
                <a:cubicBezTo>
                  <a:pt x="21600" y="16615"/>
                  <a:pt x="21400" y="21600"/>
                  <a:pt x="21153" y="216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лайд с изображением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Рисунок 50"/>
          <p:cNvSpPr/>
          <p:nvPr>
            <p:ph type="pic" idx="21"/>
          </p:nvPr>
        </p:nvSpPr>
        <p:spPr>
          <a:xfrm>
            <a:off x="-1" y="0"/>
            <a:ext cx="12190662" cy="5569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1" name="Полилиния: Фигура 45"/>
          <p:cNvSpPr/>
          <p:nvPr/>
        </p:nvSpPr>
        <p:spPr>
          <a:xfrm>
            <a:off x="7358550" y="-1"/>
            <a:ext cx="4832112" cy="2276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41" h="19985" fill="norm" stroke="1" extrusionOk="0">
                <a:moveTo>
                  <a:pt x="20841" y="0"/>
                </a:moveTo>
                <a:lnTo>
                  <a:pt x="12246" y="0"/>
                </a:lnTo>
                <a:lnTo>
                  <a:pt x="1547" y="10739"/>
                </a:lnTo>
                <a:cubicBezTo>
                  <a:pt x="1547" y="10739"/>
                  <a:pt x="-759" y="13058"/>
                  <a:pt x="260" y="17251"/>
                </a:cubicBezTo>
                <a:lnTo>
                  <a:pt x="298" y="17407"/>
                </a:lnTo>
                <a:cubicBezTo>
                  <a:pt x="298" y="17407"/>
                  <a:pt x="1312" y="21600"/>
                  <a:pt x="3618" y="19292"/>
                </a:cubicBezTo>
                <a:lnTo>
                  <a:pt x="20841" y="1996"/>
                </a:lnTo>
                <a:lnTo>
                  <a:pt x="20841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" name="Полилиния: Фигура 46"/>
          <p:cNvSpPr/>
          <p:nvPr/>
        </p:nvSpPr>
        <p:spPr>
          <a:xfrm>
            <a:off x="9795007" y="471216"/>
            <a:ext cx="2395655" cy="2553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65" h="19585" fill="norm" stroke="1" extrusionOk="0">
                <a:moveTo>
                  <a:pt x="19465" y="0"/>
                </a:moveTo>
                <a:lnTo>
                  <a:pt x="3861" y="7268"/>
                </a:lnTo>
                <a:cubicBezTo>
                  <a:pt x="3861" y="7268"/>
                  <a:pt x="-2135" y="10064"/>
                  <a:pt x="817" y="15725"/>
                </a:cubicBezTo>
                <a:lnTo>
                  <a:pt x="930" y="15939"/>
                </a:lnTo>
                <a:cubicBezTo>
                  <a:pt x="930" y="15939"/>
                  <a:pt x="3892" y="21600"/>
                  <a:pt x="9888" y="18814"/>
                </a:cubicBezTo>
                <a:lnTo>
                  <a:pt x="19465" y="14351"/>
                </a:lnTo>
                <a:lnTo>
                  <a:pt x="19465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3" name="Полилиния: фигура 44"/>
          <p:cNvSpPr/>
          <p:nvPr/>
        </p:nvSpPr>
        <p:spPr>
          <a:xfrm>
            <a:off x="-1" y="2368530"/>
            <a:ext cx="2838015" cy="2276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39" h="19985" fill="norm" stroke="1" extrusionOk="0">
                <a:moveTo>
                  <a:pt x="19852" y="2578"/>
                </a:moveTo>
                <a:cubicBezTo>
                  <a:pt x="19852" y="2578"/>
                  <a:pt x="18168" y="-1615"/>
                  <a:pt x="14336" y="693"/>
                </a:cubicBezTo>
                <a:lnTo>
                  <a:pt x="0" y="9358"/>
                </a:lnTo>
                <a:lnTo>
                  <a:pt x="0" y="19985"/>
                </a:lnTo>
                <a:lnTo>
                  <a:pt x="17768" y="9246"/>
                </a:lnTo>
                <a:cubicBezTo>
                  <a:pt x="17768" y="9246"/>
                  <a:pt x="21600" y="6927"/>
                  <a:pt x="19907" y="2734"/>
                </a:cubicBezTo>
                <a:lnTo>
                  <a:pt x="19852" y="257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4" name="Овал 23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Графический объект 12"/>
          <p:cNvSpPr/>
          <p:nvPr/>
        </p:nvSpPr>
        <p:spPr>
          <a:xfrm>
            <a:off x="11347094" y="5800612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" name="БОЛЬШОЕ ИЗОБРАЖЕНИЕ"/>
          <p:cNvSpPr txBox="1"/>
          <p:nvPr>
            <p:ph type="title" hasCustomPrompt="1"/>
          </p:nvPr>
        </p:nvSpPr>
        <p:spPr>
          <a:xfrm>
            <a:off x="838200" y="4349863"/>
            <a:ext cx="10515600" cy="78263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БОЛЬШОЕ ИЗОБРАЖЕНИЕ</a:t>
            </a:r>
          </a:p>
        </p:txBody>
      </p:sp>
      <p:sp>
        <p:nvSpPr>
          <p:cNvPr id="1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Уровень текста 1…"/>
          <p:cNvSpPr txBox="1"/>
          <p:nvPr>
            <p:ph type="body" sz="quarter" idx="1"/>
          </p:nvPr>
        </p:nvSpPr>
        <p:spPr>
          <a:xfrm>
            <a:off x="2412987" y="5718809"/>
            <a:ext cx="7366027" cy="9465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1" sz="1800"/>
            </a:lvl1pPr>
            <a:lvl2pPr marL="0" indent="457200" algn="ctr">
              <a:buSzTx/>
              <a:buFontTx/>
              <a:buNone/>
              <a:defRPr b="1" sz="1800"/>
            </a:lvl2pPr>
            <a:lvl3pPr marL="0" indent="914400" algn="ctr">
              <a:buSzTx/>
              <a:buFontTx/>
              <a:buNone/>
              <a:defRPr b="1" sz="1800"/>
            </a:lvl3pPr>
            <a:lvl4pPr marL="0" indent="1371600" algn="ctr">
              <a:buSzTx/>
              <a:buFontTx/>
              <a:buNone/>
              <a:defRPr b="1" sz="1800"/>
            </a:lvl4pPr>
            <a:lvl5pPr marL="0" indent="1828800" algn="ctr">
              <a:buSzTx/>
              <a:buFontTx/>
              <a:buNone/>
              <a:defRPr b="1"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59" name="Графический объект 21" descr="Графический объект 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0" y="5155439"/>
            <a:ext cx="2667000" cy="13990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Полилиния: Фигура 39"/>
          <p:cNvSpPr/>
          <p:nvPr/>
        </p:nvSpPr>
        <p:spPr>
          <a:xfrm>
            <a:off x="8838800" y="2057601"/>
            <a:ext cx="718892" cy="718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16753" y="21600"/>
                  <a:pt x="21600" y="16753"/>
                  <a:pt x="21600" y="10800"/>
                </a:cubicBezTo>
                <a:cubicBezTo>
                  <a:pt x="21600" y="4847"/>
                  <a:pt x="16753" y="0"/>
                  <a:pt x="10800" y="0"/>
                </a:cubicBezTo>
                <a:cubicBezTo>
                  <a:pt x="4847" y="0"/>
                  <a:pt x="0" y="4847"/>
                  <a:pt x="0" y="10800"/>
                </a:cubicBezTo>
                <a:cubicBezTo>
                  <a:pt x="0" y="16753"/>
                  <a:pt x="4847" y="21600"/>
                  <a:pt x="10800" y="21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" name="Полилиния: Фигура 40"/>
          <p:cNvSpPr/>
          <p:nvPr/>
        </p:nvSpPr>
        <p:spPr>
          <a:xfrm>
            <a:off x="8819747" y="2038550"/>
            <a:ext cx="756995" cy="756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56" y="21600"/>
                  <a:pt x="0" y="16744"/>
                  <a:pt x="0" y="10800"/>
                </a:cubicBezTo>
                <a:cubicBezTo>
                  <a:pt x="0" y="4856"/>
                  <a:pt x="4856" y="0"/>
                  <a:pt x="10800" y="0"/>
                </a:cubicBezTo>
                <a:cubicBezTo>
                  <a:pt x="16744" y="0"/>
                  <a:pt x="21600" y="4856"/>
                  <a:pt x="21600" y="10800"/>
                </a:cubicBezTo>
                <a:cubicBezTo>
                  <a:pt x="21600" y="16744"/>
                  <a:pt x="16744" y="21600"/>
                  <a:pt x="10800" y="21600"/>
                </a:cubicBezTo>
                <a:close/>
                <a:moveTo>
                  <a:pt x="10800" y="1123"/>
                </a:moveTo>
                <a:cubicBezTo>
                  <a:pt x="5436" y="1123"/>
                  <a:pt x="1087" y="5472"/>
                  <a:pt x="1087" y="10836"/>
                </a:cubicBezTo>
                <a:cubicBezTo>
                  <a:pt x="1087" y="16200"/>
                  <a:pt x="5436" y="20549"/>
                  <a:pt x="10800" y="20549"/>
                </a:cubicBezTo>
                <a:cubicBezTo>
                  <a:pt x="16164" y="20549"/>
                  <a:pt x="20513" y="16200"/>
                  <a:pt x="20513" y="10836"/>
                </a:cubicBezTo>
                <a:cubicBezTo>
                  <a:pt x="20513" y="5472"/>
                  <a:pt x="16164" y="1123"/>
                  <a:pt x="10800" y="112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" name="Полилиния: фигура 41"/>
          <p:cNvSpPr/>
          <p:nvPr/>
        </p:nvSpPr>
        <p:spPr>
          <a:xfrm>
            <a:off x="7339463" y="0"/>
            <a:ext cx="4851198" cy="2295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600" fill="norm" stroke="1" extrusionOk="0">
                <a:moveTo>
                  <a:pt x="12751" y="0"/>
                </a:moveTo>
                <a:lnTo>
                  <a:pt x="12371" y="0"/>
                </a:lnTo>
                <a:lnTo>
                  <a:pt x="1621" y="11356"/>
                </a:lnTo>
                <a:cubicBezTo>
                  <a:pt x="1599" y="11380"/>
                  <a:pt x="1013" y="12001"/>
                  <a:pt x="550" y="13209"/>
                </a:cubicBezTo>
                <a:cubicBezTo>
                  <a:pt x="114" y="14332"/>
                  <a:pt x="-282" y="16173"/>
                  <a:pt x="271" y="18576"/>
                </a:cubicBezTo>
                <a:lnTo>
                  <a:pt x="310" y="18743"/>
                </a:lnTo>
                <a:cubicBezTo>
                  <a:pt x="321" y="18791"/>
                  <a:pt x="583" y="19915"/>
                  <a:pt x="1147" y="20751"/>
                </a:cubicBezTo>
                <a:cubicBezTo>
                  <a:pt x="1448" y="21194"/>
                  <a:pt x="1878" y="21600"/>
                  <a:pt x="2425" y="21600"/>
                </a:cubicBezTo>
                <a:cubicBezTo>
                  <a:pt x="2821" y="21600"/>
                  <a:pt x="3279" y="21397"/>
                  <a:pt x="3804" y="20835"/>
                </a:cubicBezTo>
                <a:lnTo>
                  <a:pt x="21318" y="2343"/>
                </a:lnTo>
                <a:lnTo>
                  <a:pt x="21318" y="1948"/>
                </a:lnTo>
                <a:lnTo>
                  <a:pt x="3731" y="20512"/>
                </a:lnTo>
                <a:cubicBezTo>
                  <a:pt x="2788" y="21504"/>
                  <a:pt x="1956" y="21492"/>
                  <a:pt x="1247" y="20452"/>
                </a:cubicBezTo>
                <a:cubicBezTo>
                  <a:pt x="717" y="19675"/>
                  <a:pt x="460" y="18588"/>
                  <a:pt x="460" y="18576"/>
                </a:cubicBezTo>
                <a:lnTo>
                  <a:pt x="421" y="18408"/>
                </a:lnTo>
                <a:cubicBezTo>
                  <a:pt x="8" y="16615"/>
                  <a:pt x="92" y="14942"/>
                  <a:pt x="678" y="13436"/>
                </a:cubicBezTo>
                <a:cubicBezTo>
                  <a:pt x="1119" y="12288"/>
                  <a:pt x="1694" y="11679"/>
                  <a:pt x="1699" y="11667"/>
                </a:cubicBezTo>
                <a:lnTo>
                  <a:pt x="12751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" name="Полилиния: Фигура 43"/>
          <p:cNvSpPr/>
          <p:nvPr/>
        </p:nvSpPr>
        <p:spPr>
          <a:xfrm>
            <a:off x="9776474" y="452164"/>
            <a:ext cx="2414187" cy="25923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0" h="21526" fill="norm" stroke="1" extrusionOk="0">
                <a:moveTo>
                  <a:pt x="20820" y="15514"/>
                </a:moveTo>
                <a:lnTo>
                  <a:pt x="10579" y="20377"/>
                </a:lnTo>
                <a:cubicBezTo>
                  <a:pt x="8005" y="21600"/>
                  <a:pt x="5661" y="21463"/>
                  <a:pt x="3623" y="19976"/>
                </a:cubicBezTo>
                <a:cubicBezTo>
                  <a:pt x="2090" y="18858"/>
                  <a:pt x="1301" y="17350"/>
                  <a:pt x="1301" y="17339"/>
                </a:cubicBezTo>
                <a:lnTo>
                  <a:pt x="1181" y="17107"/>
                </a:lnTo>
                <a:cubicBezTo>
                  <a:pt x="-90" y="14629"/>
                  <a:pt x="52" y="12371"/>
                  <a:pt x="1597" y="10410"/>
                </a:cubicBezTo>
                <a:cubicBezTo>
                  <a:pt x="2758" y="8933"/>
                  <a:pt x="4313" y="8184"/>
                  <a:pt x="4335" y="8174"/>
                </a:cubicBezTo>
                <a:lnTo>
                  <a:pt x="20820" y="348"/>
                </a:lnTo>
                <a:lnTo>
                  <a:pt x="20820" y="0"/>
                </a:lnTo>
                <a:lnTo>
                  <a:pt x="4182" y="7900"/>
                </a:lnTo>
                <a:cubicBezTo>
                  <a:pt x="4116" y="7931"/>
                  <a:pt x="2539" y="8691"/>
                  <a:pt x="1334" y="10220"/>
                </a:cubicBezTo>
                <a:cubicBezTo>
                  <a:pt x="217" y="11644"/>
                  <a:pt x="-780" y="14017"/>
                  <a:pt x="885" y="17265"/>
                </a:cubicBezTo>
                <a:lnTo>
                  <a:pt x="1005" y="17497"/>
                </a:lnTo>
                <a:cubicBezTo>
                  <a:pt x="1038" y="17561"/>
                  <a:pt x="1827" y="19079"/>
                  <a:pt x="3415" y="20239"/>
                </a:cubicBezTo>
                <a:cubicBezTo>
                  <a:pt x="4324" y="20904"/>
                  <a:pt x="5617" y="21526"/>
                  <a:pt x="7260" y="21526"/>
                </a:cubicBezTo>
                <a:cubicBezTo>
                  <a:pt x="8278" y="21526"/>
                  <a:pt x="9439" y="21284"/>
                  <a:pt x="10721" y="20672"/>
                </a:cubicBezTo>
                <a:lnTo>
                  <a:pt x="20809" y="15884"/>
                </a:lnTo>
                <a:lnTo>
                  <a:pt x="20809" y="1551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" name="Полилиния: Фигура 47"/>
          <p:cNvSpPr/>
          <p:nvPr/>
        </p:nvSpPr>
        <p:spPr>
          <a:xfrm>
            <a:off x="-1" y="2349843"/>
            <a:ext cx="2858559" cy="2522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3" h="20101" fill="norm" stroke="1" extrusionOk="0">
                <a:moveTo>
                  <a:pt x="17573" y="8410"/>
                </a:moveTo>
                <a:lnTo>
                  <a:pt x="11866" y="11568"/>
                </a:lnTo>
                <a:cubicBezTo>
                  <a:pt x="11595" y="11265"/>
                  <a:pt x="10999" y="10880"/>
                  <a:pt x="9933" y="11467"/>
                </a:cubicBezTo>
                <a:lnTo>
                  <a:pt x="0" y="16953"/>
                </a:lnTo>
                <a:lnTo>
                  <a:pt x="0" y="20101"/>
                </a:lnTo>
                <a:lnTo>
                  <a:pt x="11053" y="13998"/>
                </a:lnTo>
                <a:cubicBezTo>
                  <a:pt x="11053" y="13998"/>
                  <a:pt x="12624" y="13127"/>
                  <a:pt x="12082" y="11882"/>
                </a:cubicBezTo>
                <a:lnTo>
                  <a:pt x="12064" y="11831"/>
                </a:lnTo>
                <a:cubicBezTo>
                  <a:pt x="12064" y="11831"/>
                  <a:pt x="12055" y="11821"/>
                  <a:pt x="12046" y="11801"/>
                </a:cubicBezTo>
                <a:lnTo>
                  <a:pt x="17699" y="8673"/>
                </a:lnTo>
                <a:cubicBezTo>
                  <a:pt x="17735" y="8653"/>
                  <a:pt x="21600" y="6457"/>
                  <a:pt x="19884" y="2560"/>
                </a:cubicBezTo>
                <a:lnTo>
                  <a:pt x="19821" y="2418"/>
                </a:lnTo>
                <a:cubicBezTo>
                  <a:pt x="19803" y="2378"/>
                  <a:pt x="18042" y="-1499"/>
                  <a:pt x="14168" y="647"/>
                </a:cubicBezTo>
                <a:lnTo>
                  <a:pt x="0" y="8481"/>
                </a:lnTo>
                <a:lnTo>
                  <a:pt x="0" y="8815"/>
                </a:lnTo>
                <a:lnTo>
                  <a:pt x="14277" y="920"/>
                </a:lnTo>
                <a:cubicBezTo>
                  <a:pt x="15803" y="80"/>
                  <a:pt x="17148" y="90"/>
                  <a:pt x="18295" y="971"/>
                </a:cubicBezTo>
                <a:cubicBezTo>
                  <a:pt x="19153" y="1629"/>
                  <a:pt x="19568" y="2550"/>
                  <a:pt x="19568" y="2560"/>
                </a:cubicBezTo>
                <a:lnTo>
                  <a:pt x="19631" y="2702"/>
                </a:lnTo>
                <a:cubicBezTo>
                  <a:pt x="20300" y="4220"/>
                  <a:pt x="20164" y="5637"/>
                  <a:pt x="19216" y="6912"/>
                </a:cubicBezTo>
                <a:cubicBezTo>
                  <a:pt x="18512" y="7884"/>
                  <a:pt x="17582" y="8400"/>
                  <a:pt x="17573" y="841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одержимое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Овал 24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Графический объект 12"/>
          <p:cNvSpPr/>
          <p:nvPr/>
        </p:nvSpPr>
        <p:spPr>
          <a:xfrm>
            <a:off x="11347094" y="5800612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3" name="Мультимедиа 7"/>
          <p:cNvSpPr/>
          <p:nvPr>
            <p:ph type="media" idx="21"/>
          </p:nvPr>
        </p:nvSpPr>
        <p:spPr>
          <a:xfrm>
            <a:off x="911225" y="908050"/>
            <a:ext cx="10369550" cy="46609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Полилиния: фигура 10"/>
          <p:cNvSpPr/>
          <p:nvPr/>
        </p:nvSpPr>
        <p:spPr>
          <a:xfrm>
            <a:off x="8816959" y="2013316"/>
            <a:ext cx="757411" cy="756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cubicBezTo>
                  <a:pt x="4856" y="21600"/>
                  <a:pt x="0" y="16744"/>
                  <a:pt x="0" y="10800"/>
                </a:cubicBezTo>
                <a:cubicBezTo>
                  <a:pt x="0" y="4856"/>
                  <a:pt x="4856" y="0"/>
                  <a:pt x="10800" y="0"/>
                </a:cubicBezTo>
                <a:cubicBezTo>
                  <a:pt x="16744" y="0"/>
                  <a:pt x="21600" y="4856"/>
                  <a:pt x="21600" y="10800"/>
                </a:cubicBezTo>
                <a:cubicBezTo>
                  <a:pt x="21600" y="16744"/>
                  <a:pt x="16744" y="21600"/>
                  <a:pt x="10800" y="21600"/>
                </a:cubicBezTo>
                <a:close/>
                <a:moveTo>
                  <a:pt x="10800" y="1123"/>
                </a:moveTo>
                <a:cubicBezTo>
                  <a:pt x="5436" y="1123"/>
                  <a:pt x="1087" y="5472"/>
                  <a:pt x="1087" y="10836"/>
                </a:cubicBezTo>
                <a:cubicBezTo>
                  <a:pt x="1087" y="16200"/>
                  <a:pt x="5436" y="20549"/>
                  <a:pt x="10800" y="20549"/>
                </a:cubicBezTo>
                <a:cubicBezTo>
                  <a:pt x="16164" y="20549"/>
                  <a:pt x="20513" y="16200"/>
                  <a:pt x="20513" y="10836"/>
                </a:cubicBezTo>
                <a:cubicBezTo>
                  <a:pt x="20513" y="5472"/>
                  <a:pt x="16164" y="1123"/>
                  <a:pt x="10800" y="112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6" name="Полилиния: фигура 14"/>
          <p:cNvSpPr/>
          <p:nvPr/>
        </p:nvSpPr>
        <p:spPr>
          <a:xfrm>
            <a:off x="9792754" y="443440"/>
            <a:ext cx="2400781" cy="2555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468" h="19587" fill="norm" stroke="1" extrusionOk="0">
                <a:moveTo>
                  <a:pt x="19468" y="0"/>
                </a:moveTo>
                <a:lnTo>
                  <a:pt x="3855" y="7281"/>
                </a:lnTo>
                <a:cubicBezTo>
                  <a:pt x="3855" y="7281"/>
                  <a:pt x="-2132" y="10075"/>
                  <a:pt x="815" y="15730"/>
                </a:cubicBezTo>
                <a:lnTo>
                  <a:pt x="929" y="15944"/>
                </a:lnTo>
                <a:cubicBezTo>
                  <a:pt x="929" y="15944"/>
                  <a:pt x="3886" y="21600"/>
                  <a:pt x="9874" y="18816"/>
                </a:cubicBezTo>
                <a:lnTo>
                  <a:pt x="19468" y="14348"/>
                </a:lnTo>
                <a:lnTo>
                  <a:pt x="19468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7" name="Полилиния: фигура 15"/>
          <p:cNvSpPr/>
          <p:nvPr/>
        </p:nvSpPr>
        <p:spPr>
          <a:xfrm>
            <a:off x="9775482" y="423118"/>
            <a:ext cx="2419322" cy="2593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1" h="21516" fill="norm" stroke="1" extrusionOk="0">
                <a:moveTo>
                  <a:pt x="20810" y="15510"/>
                </a:moveTo>
                <a:lnTo>
                  <a:pt x="10551" y="20378"/>
                </a:lnTo>
                <a:cubicBezTo>
                  <a:pt x="7981" y="21600"/>
                  <a:pt x="5641" y="21463"/>
                  <a:pt x="3607" y="19977"/>
                </a:cubicBezTo>
                <a:cubicBezTo>
                  <a:pt x="2075" y="18860"/>
                  <a:pt x="1288" y="17354"/>
                  <a:pt x="1288" y="17343"/>
                </a:cubicBezTo>
                <a:lnTo>
                  <a:pt x="1168" y="17111"/>
                </a:lnTo>
                <a:cubicBezTo>
                  <a:pt x="-101" y="14635"/>
                  <a:pt x="41" y="12380"/>
                  <a:pt x="1583" y="10421"/>
                </a:cubicBezTo>
                <a:cubicBezTo>
                  <a:pt x="2743" y="8946"/>
                  <a:pt x="4296" y="8197"/>
                  <a:pt x="4318" y="8187"/>
                </a:cubicBezTo>
                <a:lnTo>
                  <a:pt x="20821" y="348"/>
                </a:lnTo>
                <a:lnTo>
                  <a:pt x="20821" y="0"/>
                </a:lnTo>
                <a:lnTo>
                  <a:pt x="4175" y="7902"/>
                </a:lnTo>
                <a:cubicBezTo>
                  <a:pt x="4110" y="7934"/>
                  <a:pt x="2535" y="8693"/>
                  <a:pt x="1332" y="10220"/>
                </a:cubicBezTo>
                <a:cubicBezTo>
                  <a:pt x="216" y="11643"/>
                  <a:pt x="-779" y="14014"/>
                  <a:pt x="883" y="17259"/>
                </a:cubicBezTo>
                <a:lnTo>
                  <a:pt x="1004" y="17491"/>
                </a:lnTo>
                <a:cubicBezTo>
                  <a:pt x="1036" y="17554"/>
                  <a:pt x="1824" y="19071"/>
                  <a:pt x="3410" y="20230"/>
                </a:cubicBezTo>
                <a:cubicBezTo>
                  <a:pt x="4318" y="20894"/>
                  <a:pt x="5608" y="21516"/>
                  <a:pt x="7249" y="21516"/>
                </a:cubicBezTo>
                <a:cubicBezTo>
                  <a:pt x="8266" y="21516"/>
                  <a:pt x="9425" y="21273"/>
                  <a:pt x="10705" y="20662"/>
                </a:cubicBezTo>
                <a:lnTo>
                  <a:pt x="20810" y="15858"/>
                </a:lnTo>
                <a:lnTo>
                  <a:pt x="20810" y="1551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8" name="Полилиния: фигура 16"/>
          <p:cNvSpPr/>
          <p:nvPr/>
        </p:nvSpPr>
        <p:spPr>
          <a:xfrm>
            <a:off x="7353689" y="-3643"/>
            <a:ext cx="4839844" cy="2254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42" h="19971" fill="norm" stroke="1" extrusionOk="0">
                <a:moveTo>
                  <a:pt x="20842" y="0"/>
                </a:moveTo>
                <a:lnTo>
                  <a:pt x="12048" y="0"/>
                </a:lnTo>
                <a:lnTo>
                  <a:pt x="1546" y="10643"/>
                </a:lnTo>
                <a:cubicBezTo>
                  <a:pt x="1546" y="10643"/>
                  <a:pt x="-758" y="12983"/>
                  <a:pt x="260" y="17212"/>
                </a:cubicBezTo>
                <a:lnTo>
                  <a:pt x="298" y="17370"/>
                </a:lnTo>
                <a:cubicBezTo>
                  <a:pt x="298" y="17370"/>
                  <a:pt x="1311" y="21600"/>
                  <a:pt x="3615" y="19271"/>
                </a:cubicBezTo>
                <a:lnTo>
                  <a:pt x="20842" y="1811"/>
                </a:lnTo>
                <a:lnTo>
                  <a:pt x="2084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9" name="Полилиния: Форма 17"/>
          <p:cNvSpPr/>
          <p:nvPr/>
        </p:nvSpPr>
        <p:spPr>
          <a:xfrm>
            <a:off x="7340263" y="-3644"/>
            <a:ext cx="4853271" cy="2273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600" fill="norm" stroke="1" extrusionOk="0">
                <a:moveTo>
                  <a:pt x="21589" y="1738"/>
                </a:moveTo>
                <a:lnTo>
                  <a:pt x="3760" y="20502"/>
                </a:lnTo>
                <a:cubicBezTo>
                  <a:pt x="2804" y="21503"/>
                  <a:pt x="1962" y="21491"/>
                  <a:pt x="1244" y="20442"/>
                </a:cubicBezTo>
                <a:cubicBezTo>
                  <a:pt x="707" y="19657"/>
                  <a:pt x="447" y="18559"/>
                  <a:pt x="447" y="18547"/>
                </a:cubicBezTo>
                <a:lnTo>
                  <a:pt x="407" y="18378"/>
                </a:lnTo>
                <a:cubicBezTo>
                  <a:pt x="-11" y="16568"/>
                  <a:pt x="74" y="14879"/>
                  <a:pt x="667" y="13358"/>
                </a:cubicBezTo>
                <a:cubicBezTo>
                  <a:pt x="1114" y="12200"/>
                  <a:pt x="1696" y="11584"/>
                  <a:pt x="1702" y="11572"/>
                </a:cubicBezTo>
                <a:lnTo>
                  <a:pt x="12697" y="0"/>
                </a:lnTo>
                <a:lnTo>
                  <a:pt x="12312" y="0"/>
                </a:lnTo>
                <a:lnTo>
                  <a:pt x="1623" y="11259"/>
                </a:lnTo>
                <a:cubicBezTo>
                  <a:pt x="1600" y="11283"/>
                  <a:pt x="1007" y="11910"/>
                  <a:pt x="537" y="13129"/>
                </a:cubicBezTo>
                <a:cubicBezTo>
                  <a:pt x="294" y="13756"/>
                  <a:pt x="62" y="14601"/>
                  <a:pt x="0" y="15651"/>
                </a:cubicBezTo>
                <a:lnTo>
                  <a:pt x="0" y="16797"/>
                </a:lnTo>
                <a:cubicBezTo>
                  <a:pt x="34" y="17340"/>
                  <a:pt x="113" y="17932"/>
                  <a:pt x="255" y="18547"/>
                </a:cubicBezTo>
                <a:lnTo>
                  <a:pt x="294" y="18716"/>
                </a:lnTo>
                <a:cubicBezTo>
                  <a:pt x="306" y="18764"/>
                  <a:pt x="571" y="19899"/>
                  <a:pt x="1142" y="20743"/>
                </a:cubicBezTo>
                <a:cubicBezTo>
                  <a:pt x="1447" y="21190"/>
                  <a:pt x="1883" y="21600"/>
                  <a:pt x="2437" y="21600"/>
                </a:cubicBezTo>
                <a:cubicBezTo>
                  <a:pt x="2838" y="21600"/>
                  <a:pt x="3302" y="21395"/>
                  <a:pt x="3833" y="20828"/>
                </a:cubicBezTo>
                <a:lnTo>
                  <a:pt x="21589" y="2136"/>
                </a:lnTo>
                <a:lnTo>
                  <a:pt x="21589" y="1738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Текст заголовка"/>
          <p:cNvSpPr txBox="1"/>
          <p:nvPr>
            <p:ph type="title"/>
          </p:nvPr>
        </p:nvSpPr>
        <p:spPr>
          <a:xfrm>
            <a:off x="2412986" y="5707145"/>
            <a:ext cx="7366028" cy="853994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185" name="Группа 9"/>
          <p:cNvGrpSpPr/>
          <p:nvPr/>
        </p:nvGrpSpPr>
        <p:grpSpPr>
          <a:xfrm>
            <a:off x="-6094" y="2331977"/>
            <a:ext cx="2858827" cy="2806618"/>
            <a:chOff x="0" y="0"/>
            <a:chExt cx="2858825" cy="2806617"/>
          </a:xfrm>
        </p:grpSpPr>
        <p:sp>
          <p:nvSpPr>
            <p:cNvPr id="181" name="Полилиния: Фигура 2"/>
            <p:cNvSpPr/>
            <p:nvPr/>
          </p:nvSpPr>
          <p:spPr>
            <a:xfrm>
              <a:off x="0" y="17422"/>
              <a:ext cx="2853026" cy="2283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19989" fill="norm" stroke="1" extrusionOk="0">
                  <a:moveTo>
                    <a:pt x="19851" y="2571"/>
                  </a:moveTo>
                  <a:cubicBezTo>
                    <a:pt x="19851" y="2571"/>
                    <a:pt x="18175" y="-1611"/>
                    <a:pt x="14361" y="691"/>
                  </a:cubicBezTo>
                  <a:lnTo>
                    <a:pt x="0" y="9389"/>
                  </a:lnTo>
                  <a:lnTo>
                    <a:pt x="0" y="19989"/>
                  </a:lnTo>
                  <a:lnTo>
                    <a:pt x="17786" y="9222"/>
                  </a:lnTo>
                  <a:cubicBezTo>
                    <a:pt x="17786" y="9222"/>
                    <a:pt x="21600" y="6909"/>
                    <a:pt x="19915" y="2727"/>
                  </a:cubicBezTo>
                  <a:lnTo>
                    <a:pt x="19851" y="2571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Полилиния: фигура 3"/>
            <p:cNvSpPr/>
            <p:nvPr/>
          </p:nvSpPr>
          <p:spPr>
            <a:xfrm>
              <a:off x="0" y="-1"/>
              <a:ext cx="2858826" cy="2321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19980" fill="norm" stroke="1" extrusionOk="0">
                  <a:moveTo>
                    <a:pt x="21514" y="3903"/>
                  </a:moveTo>
                  <a:cubicBezTo>
                    <a:pt x="21437" y="3542"/>
                    <a:pt x="21323" y="3159"/>
                    <a:pt x="21151" y="2766"/>
                  </a:cubicBezTo>
                  <a:lnTo>
                    <a:pt x="21084" y="2613"/>
                  </a:lnTo>
                  <a:cubicBezTo>
                    <a:pt x="21065" y="2569"/>
                    <a:pt x="19200" y="-1620"/>
                    <a:pt x="15098" y="699"/>
                  </a:cubicBezTo>
                  <a:lnTo>
                    <a:pt x="0" y="9196"/>
                  </a:lnTo>
                  <a:lnTo>
                    <a:pt x="0" y="9557"/>
                  </a:lnTo>
                  <a:lnTo>
                    <a:pt x="15222" y="983"/>
                  </a:lnTo>
                  <a:cubicBezTo>
                    <a:pt x="16838" y="75"/>
                    <a:pt x="18263" y="86"/>
                    <a:pt x="19477" y="1038"/>
                  </a:cubicBezTo>
                  <a:cubicBezTo>
                    <a:pt x="20386" y="1749"/>
                    <a:pt x="20826" y="2744"/>
                    <a:pt x="20826" y="2755"/>
                  </a:cubicBezTo>
                  <a:lnTo>
                    <a:pt x="20892" y="2908"/>
                  </a:lnTo>
                  <a:cubicBezTo>
                    <a:pt x="21600" y="4548"/>
                    <a:pt x="21457" y="6079"/>
                    <a:pt x="20453" y="7457"/>
                  </a:cubicBezTo>
                  <a:cubicBezTo>
                    <a:pt x="19697" y="8496"/>
                    <a:pt x="18722" y="9065"/>
                    <a:pt x="18703" y="9065"/>
                  </a:cubicBezTo>
                  <a:lnTo>
                    <a:pt x="0" y="19619"/>
                  </a:lnTo>
                  <a:lnTo>
                    <a:pt x="0" y="19980"/>
                  </a:lnTo>
                  <a:lnTo>
                    <a:pt x="18837" y="9360"/>
                  </a:lnTo>
                  <a:cubicBezTo>
                    <a:pt x="18865" y="9339"/>
                    <a:pt x="21026" y="8092"/>
                    <a:pt x="21514" y="5806"/>
                  </a:cubicBezTo>
                  <a:lnTo>
                    <a:pt x="21514" y="390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Полилиния: фигура 4"/>
            <p:cNvSpPr/>
            <p:nvPr/>
          </p:nvSpPr>
          <p:spPr>
            <a:xfrm>
              <a:off x="0" y="1649707"/>
              <a:ext cx="1742724" cy="113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0339" fill="norm" stroke="1" extrusionOk="0">
                  <a:moveTo>
                    <a:pt x="20641" y="1536"/>
                  </a:moveTo>
                  <a:cubicBezTo>
                    <a:pt x="20641" y="1536"/>
                    <a:pt x="19712" y="-1261"/>
                    <a:pt x="17064" y="694"/>
                  </a:cubicBezTo>
                  <a:lnTo>
                    <a:pt x="0" y="13268"/>
                  </a:lnTo>
                  <a:lnTo>
                    <a:pt x="0" y="20339"/>
                  </a:lnTo>
                  <a:lnTo>
                    <a:pt x="18951" y="6379"/>
                  </a:lnTo>
                  <a:cubicBezTo>
                    <a:pt x="18951" y="6379"/>
                    <a:pt x="21600" y="4423"/>
                    <a:pt x="20687" y="1627"/>
                  </a:cubicBezTo>
                  <a:lnTo>
                    <a:pt x="20641" y="153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Полилиния: Форма 8"/>
            <p:cNvSpPr/>
            <p:nvPr/>
          </p:nvSpPr>
          <p:spPr>
            <a:xfrm>
              <a:off x="0" y="1630483"/>
              <a:ext cx="1761734" cy="117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299" fill="norm" stroke="1" extrusionOk="0">
                  <a:moveTo>
                    <a:pt x="20752" y="1659"/>
                  </a:moveTo>
                  <a:cubicBezTo>
                    <a:pt x="20737" y="1637"/>
                    <a:pt x="19707" y="-1301"/>
                    <a:pt x="16889" y="695"/>
                  </a:cubicBezTo>
                  <a:lnTo>
                    <a:pt x="0" y="12755"/>
                  </a:lnTo>
                  <a:lnTo>
                    <a:pt x="0" y="13479"/>
                  </a:lnTo>
                  <a:lnTo>
                    <a:pt x="17086" y="1287"/>
                  </a:lnTo>
                  <a:cubicBezTo>
                    <a:pt x="19479" y="-424"/>
                    <a:pt x="20297" y="1857"/>
                    <a:pt x="20343" y="1944"/>
                  </a:cubicBezTo>
                  <a:lnTo>
                    <a:pt x="20373" y="2054"/>
                  </a:lnTo>
                  <a:cubicBezTo>
                    <a:pt x="21176" y="4422"/>
                    <a:pt x="18858" y="6111"/>
                    <a:pt x="18752" y="6199"/>
                  </a:cubicBezTo>
                  <a:lnTo>
                    <a:pt x="0" y="19575"/>
                  </a:lnTo>
                  <a:lnTo>
                    <a:pt x="0" y="20299"/>
                  </a:lnTo>
                  <a:lnTo>
                    <a:pt x="18964" y="6769"/>
                  </a:lnTo>
                  <a:cubicBezTo>
                    <a:pt x="19949" y="6067"/>
                    <a:pt x="21600" y="4115"/>
                    <a:pt x="20782" y="1747"/>
                  </a:cubicBezTo>
                  <a:lnTo>
                    <a:pt x="20752" y="165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47"/>
          <p:cNvSpPr/>
          <p:nvPr/>
        </p:nvSpPr>
        <p:spPr>
          <a:xfrm>
            <a:off x="10893420" y="5803029"/>
            <a:ext cx="385201" cy="3852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Графический объект 12"/>
          <p:cNvSpPr/>
          <p:nvPr/>
        </p:nvSpPr>
        <p:spPr>
          <a:xfrm>
            <a:off x="11347094" y="5800612"/>
            <a:ext cx="847467" cy="38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862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862" y="0"/>
                </a:lnTo>
                <a:cubicBezTo>
                  <a:pt x="4862" y="0"/>
                  <a:pt x="0" y="0"/>
                  <a:pt x="0" y="10622"/>
                </a:cubicBezTo>
                <a:lnTo>
                  <a:pt x="0" y="11049"/>
                </a:lnTo>
                <a:cubicBezTo>
                  <a:pt x="0" y="10978"/>
                  <a:pt x="0" y="21600"/>
                  <a:pt x="4862" y="21600"/>
                </a:cubicBezTo>
                <a:close/>
              </a:path>
            </a:pathLst>
          </a:custGeom>
          <a:gradFill>
            <a:gsLst>
              <a:gs pos="12000">
                <a:schemeClr val="accent1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0956378" y="5885888"/>
            <a:ext cx="245403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" name="Графический объект 39"/>
          <p:cNvGrpSpPr/>
          <p:nvPr/>
        </p:nvGrpSpPr>
        <p:grpSpPr>
          <a:xfrm>
            <a:off x="10007786" y="-1"/>
            <a:ext cx="2186180" cy="1936983"/>
            <a:chOff x="0" y="0"/>
            <a:chExt cx="2186178" cy="1936981"/>
          </a:xfrm>
        </p:grpSpPr>
        <p:sp>
          <p:nvSpPr>
            <p:cNvPr id="5" name="Полилиния: Фигура 41"/>
            <p:cNvSpPr/>
            <p:nvPr/>
          </p:nvSpPr>
          <p:spPr>
            <a:xfrm>
              <a:off x="717675" y="0"/>
              <a:ext cx="1460003" cy="99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72" fill="norm" stroke="1" extrusionOk="0">
                  <a:moveTo>
                    <a:pt x="21384" y="15972"/>
                  </a:moveTo>
                  <a:lnTo>
                    <a:pt x="17774" y="18524"/>
                  </a:lnTo>
                  <a:cubicBezTo>
                    <a:pt x="13479" y="21600"/>
                    <a:pt x="9557" y="21213"/>
                    <a:pt x="6118" y="17453"/>
                  </a:cubicBezTo>
                  <a:cubicBezTo>
                    <a:pt x="3550" y="14605"/>
                    <a:pt x="2212" y="10823"/>
                    <a:pt x="2212" y="10777"/>
                  </a:cubicBezTo>
                  <a:lnTo>
                    <a:pt x="2009" y="10185"/>
                  </a:lnTo>
                  <a:cubicBezTo>
                    <a:pt x="780" y="6585"/>
                    <a:pt x="313" y="3167"/>
                    <a:pt x="655" y="0"/>
                  </a:cubicBezTo>
                  <a:lnTo>
                    <a:pt x="95" y="0"/>
                  </a:lnTo>
                  <a:cubicBezTo>
                    <a:pt x="-216" y="3327"/>
                    <a:pt x="235" y="6858"/>
                    <a:pt x="1511" y="10549"/>
                  </a:cubicBezTo>
                  <a:lnTo>
                    <a:pt x="1714" y="11142"/>
                  </a:lnTo>
                  <a:cubicBezTo>
                    <a:pt x="1776" y="11301"/>
                    <a:pt x="3099" y="15152"/>
                    <a:pt x="5775" y="18091"/>
                  </a:cubicBezTo>
                  <a:cubicBezTo>
                    <a:pt x="7332" y="19800"/>
                    <a:pt x="9495" y="21372"/>
                    <a:pt x="12265" y="21372"/>
                  </a:cubicBezTo>
                  <a:cubicBezTo>
                    <a:pt x="13961" y="21372"/>
                    <a:pt x="15875" y="20780"/>
                    <a:pt x="18023" y="19276"/>
                  </a:cubicBezTo>
                  <a:lnTo>
                    <a:pt x="21384" y="16884"/>
                  </a:lnTo>
                  <a:lnTo>
                    <a:pt x="21384" y="1597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" name="Полилиния: Фигура 42"/>
            <p:cNvSpPr/>
            <p:nvPr/>
          </p:nvSpPr>
          <p:spPr>
            <a:xfrm>
              <a:off x="19543" y="329382"/>
              <a:ext cx="2165573" cy="158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0173" fill="norm" stroke="1" extrusionOk="0">
                  <a:moveTo>
                    <a:pt x="2120" y="11974"/>
                  </a:moveTo>
                  <a:cubicBezTo>
                    <a:pt x="2120" y="11974"/>
                    <a:pt x="-1038" y="14027"/>
                    <a:pt x="354" y="17739"/>
                  </a:cubicBezTo>
                  <a:lnTo>
                    <a:pt x="405" y="17888"/>
                  </a:lnTo>
                  <a:cubicBezTo>
                    <a:pt x="405" y="17888"/>
                    <a:pt x="1797" y="21600"/>
                    <a:pt x="4955" y="19561"/>
                  </a:cubicBezTo>
                  <a:lnTo>
                    <a:pt x="20562" y="9423"/>
                  </a:lnTo>
                  <a:lnTo>
                    <a:pt x="20562" y="0"/>
                  </a:lnTo>
                  <a:lnTo>
                    <a:pt x="2120" y="11974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" name="Полилиния: Фигура 43"/>
            <p:cNvSpPr/>
            <p:nvPr/>
          </p:nvSpPr>
          <p:spPr>
            <a:xfrm>
              <a:off x="737349" y="0"/>
              <a:ext cx="1448829" cy="82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1704" y="13410"/>
                  </a:moveTo>
                  <a:cubicBezTo>
                    <a:pt x="1704" y="13410"/>
                    <a:pt x="3023" y="18046"/>
                    <a:pt x="5645" y="21600"/>
                  </a:cubicBezTo>
                  <a:lnTo>
                    <a:pt x="21389" y="8079"/>
                  </a:lnTo>
                  <a:lnTo>
                    <a:pt x="21405" y="0"/>
                  </a:lnTo>
                  <a:lnTo>
                    <a:pt x="103" y="0"/>
                  </a:lnTo>
                  <a:cubicBezTo>
                    <a:pt x="-195" y="3581"/>
                    <a:pt x="119" y="7829"/>
                    <a:pt x="1500" y="12688"/>
                  </a:cubicBezTo>
                  <a:lnTo>
                    <a:pt x="1704" y="1341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" name="Полилиния: фигура 44"/>
            <p:cNvSpPr/>
            <p:nvPr/>
          </p:nvSpPr>
          <p:spPr>
            <a:xfrm>
              <a:off x="1129969" y="1154963"/>
              <a:ext cx="1056209" cy="72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0379" fill="norm" stroke="1" extrusionOk="0">
                  <a:moveTo>
                    <a:pt x="20766" y="0"/>
                  </a:moveTo>
                  <a:lnTo>
                    <a:pt x="1652" y="13221"/>
                  </a:lnTo>
                  <a:cubicBezTo>
                    <a:pt x="1652" y="13221"/>
                    <a:pt x="-834" y="14974"/>
                    <a:pt x="294" y="18183"/>
                  </a:cubicBezTo>
                  <a:lnTo>
                    <a:pt x="336" y="18332"/>
                  </a:lnTo>
                  <a:cubicBezTo>
                    <a:pt x="336" y="18332"/>
                    <a:pt x="1464" y="21600"/>
                    <a:pt x="3971" y="19877"/>
                  </a:cubicBezTo>
                  <a:lnTo>
                    <a:pt x="20766" y="8230"/>
                  </a:lnTo>
                  <a:lnTo>
                    <a:pt x="20766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" name="Полилиния: Фигура 45"/>
            <p:cNvSpPr/>
            <p:nvPr/>
          </p:nvSpPr>
          <p:spPr>
            <a:xfrm>
              <a:off x="1110391" y="1136901"/>
              <a:ext cx="1075788" cy="76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4237" y="20044"/>
                  </a:moveTo>
                  <a:cubicBezTo>
                    <a:pt x="2092" y="21510"/>
                    <a:pt x="1157" y="19027"/>
                    <a:pt x="1051" y="18758"/>
                  </a:cubicBezTo>
                  <a:lnTo>
                    <a:pt x="1008" y="18608"/>
                  </a:lnTo>
                  <a:cubicBezTo>
                    <a:pt x="31" y="15856"/>
                    <a:pt x="2134" y="14390"/>
                    <a:pt x="2219" y="14300"/>
                  </a:cubicBezTo>
                  <a:lnTo>
                    <a:pt x="21504" y="1137"/>
                  </a:lnTo>
                  <a:lnTo>
                    <a:pt x="21504" y="0"/>
                  </a:lnTo>
                  <a:lnTo>
                    <a:pt x="1900" y="13373"/>
                  </a:lnTo>
                  <a:cubicBezTo>
                    <a:pt x="1858" y="13403"/>
                    <a:pt x="562" y="14330"/>
                    <a:pt x="138" y="16065"/>
                  </a:cubicBezTo>
                  <a:cubicBezTo>
                    <a:pt x="-96" y="17053"/>
                    <a:pt x="-32" y="18070"/>
                    <a:pt x="329" y="19117"/>
                  </a:cubicBezTo>
                  <a:lnTo>
                    <a:pt x="371" y="19266"/>
                  </a:lnTo>
                  <a:cubicBezTo>
                    <a:pt x="732" y="20224"/>
                    <a:pt x="1603" y="21600"/>
                    <a:pt x="2984" y="21600"/>
                  </a:cubicBezTo>
                  <a:cubicBezTo>
                    <a:pt x="3451" y="21600"/>
                    <a:pt x="3982" y="21421"/>
                    <a:pt x="4577" y="21032"/>
                  </a:cubicBezTo>
                  <a:lnTo>
                    <a:pt x="21504" y="9484"/>
                  </a:lnTo>
                  <a:lnTo>
                    <a:pt x="21504" y="8257"/>
                  </a:lnTo>
                  <a:lnTo>
                    <a:pt x="4237" y="200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" name="Полилиния: Фигура 46"/>
            <p:cNvSpPr/>
            <p:nvPr/>
          </p:nvSpPr>
          <p:spPr>
            <a:xfrm>
              <a:off x="-1" y="309195"/>
              <a:ext cx="2185116" cy="162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760" fill="norm" stroke="1" extrusionOk="0">
                  <a:moveTo>
                    <a:pt x="5220" y="19676"/>
                  </a:moveTo>
                  <a:cubicBezTo>
                    <a:pt x="2169" y="21600"/>
                    <a:pt x="811" y="18253"/>
                    <a:pt x="769" y="18117"/>
                  </a:cubicBezTo>
                  <a:lnTo>
                    <a:pt x="717" y="17968"/>
                  </a:lnTo>
                  <a:cubicBezTo>
                    <a:pt x="163" y="16518"/>
                    <a:pt x="267" y="15163"/>
                    <a:pt x="1061" y="13957"/>
                  </a:cubicBezTo>
                  <a:cubicBezTo>
                    <a:pt x="1657" y="13036"/>
                    <a:pt x="2441" y="12521"/>
                    <a:pt x="2451" y="12507"/>
                  </a:cubicBezTo>
                  <a:lnTo>
                    <a:pt x="21491" y="528"/>
                  </a:lnTo>
                  <a:lnTo>
                    <a:pt x="21491" y="0"/>
                  </a:lnTo>
                  <a:lnTo>
                    <a:pt x="2294" y="12074"/>
                  </a:lnTo>
                  <a:cubicBezTo>
                    <a:pt x="2232" y="12128"/>
                    <a:pt x="654" y="13131"/>
                    <a:pt x="152" y="15041"/>
                  </a:cubicBezTo>
                  <a:cubicBezTo>
                    <a:pt x="-109" y="16044"/>
                    <a:pt x="-36" y="17101"/>
                    <a:pt x="393" y="18185"/>
                  </a:cubicBezTo>
                  <a:lnTo>
                    <a:pt x="445" y="18334"/>
                  </a:lnTo>
                  <a:cubicBezTo>
                    <a:pt x="445" y="18361"/>
                    <a:pt x="1406" y="20760"/>
                    <a:pt x="3444" y="20760"/>
                  </a:cubicBezTo>
                  <a:cubicBezTo>
                    <a:pt x="4008" y="20760"/>
                    <a:pt x="4656" y="20584"/>
                    <a:pt x="5388" y="20123"/>
                  </a:cubicBezTo>
                  <a:lnTo>
                    <a:pt x="21491" y="9973"/>
                  </a:lnTo>
                  <a:lnTo>
                    <a:pt x="21491" y="9445"/>
                  </a:lnTo>
                  <a:lnTo>
                    <a:pt x="5220" y="1967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" name="Текст заголовка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1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Заголовок 1"/>
          <p:cNvSpPr txBox="1"/>
          <p:nvPr>
            <p:ph type="ctrTitle"/>
          </p:nvPr>
        </p:nvSpPr>
        <p:spPr>
          <a:xfrm>
            <a:off x="1333177" y="2482732"/>
            <a:ext cx="3034938" cy="641290"/>
          </a:xfrm>
          <a:prstGeom prst="rect">
            <a:avLst/>
          </a:prstGeom>
        </p:spPr>
        <p:txBody>
          <a:bodyPr/>
          <a:lstStyle>
            <a:lvl1pPr defTabSz="768095">
              <a:defRPr sz="3528"/>
            </a:lvl1pPr>
          </a:lstStyle>
          <a:p>
            <a:pPr/>
            <a:r>
              <a:t>DnevnikBot</a:t>
            </a:r>
          </a:p>
        </p:txBody>
      </p:sp>
      <p:sp>
        <p:nvSpPr>
          <p:cNvPr id="326" name="Текст 5"/>
          <p:cNvSpPr txBox="1"/>
          <p:nvPr>
            <p:ph type="subTitle" sz="quarter" idx="1"/>
          </p:nvPr>
        </p:nvSpPr>
        <p:spPr>
          <a:xfrm>
            <a:off x="1453523" y="3357402"/>
            <a:ext cx="2445035" cy="51026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/>
            <a:r>
              <a:t>Telegram API</a:t>
            </a:r>
          </a:p>
        </p:txBody>
      </p:sp>
      <p:sp>
        <p:nvSpPr>
          <p:cNvPr id="327" name="Текст 2"/>
          <p:cNvSpPr txBox="1"/>
          <p:nvPr/>
        </p:nvSpPr>
        <p:spPr>
          <a:xfrm>
            <a:off x="807265" y="5170801"/>
            <a:ext cx="4276093" cy="94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z="2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Мирзоев Магомед</a:t>
            </a:r>
          </a:p>
        </p:txBody>
      </p:sp>
      <p:pic>
        <p:nvPicPr>
          <p:cNvPr id="328" name="Рисунок 6" descr="Рисунок 6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4138" t="0" r="14138" b="0"/>
          <a:stretch>
            <a:fillRect/>
          </a:stretch>
        </p:blipFill>
        <p:spPr>
          <a:xfrm>
            <a:off x="4614953" y="0"/>
            <a:ext cx="7585925" cy="594957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Заголовок 1"/>
          <p:cNvSpPr txBox="1"/>
          <p:nvPr>
            <p:ph type="title"/>
          </p:nvPr>
        </p:nvSpPr>
        <p:spPr>
          <a:xfrm>
            <a:off x="6910023" y="908049"/>
            <a:ext cx="4877425" cy="782640"/>
          </a:xfrm>
          <a:prstGeom prst="rect">
            <a:avLst/>
          </a:prstGeom>
        </p:spPr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331" name="Текст 2"/>
          <p:cNvSpPr txBox="1"/>
          <p:nvPr>
            <p:ph type="body" sz="quarter" idx="1"/>
          </p:nvPr>
        </p:nvSpPr>
        <p:spPr>
          <a:xfrm>
            <a:off x="7083017" y="2084907"/>
            <a:ext cx="4377876" cy="359094"/>
          </a:xfrm>
          <a:prstGeom prst="rect">
            <a:avLst/>
          </a:prstGeom>
        </p:spPr>
        <p:txBody>
          <a:bodyPr/>
          <a:lstStyle/>
          <a:p>
            <a:pPr defTabSz="786384">
              <a:spcBef>
                <a:spcPts val="800"/>
              </a:spcBef>
              <a:defRPr sz="172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Идея  и суть проекта</a:t>
            </a:r>
            <a:r>
              <a:t>:</a:t>
            </a:r>
          </a:p>
        </p:txBody>
      </p:sp>
      <p:sp>
        <p:nvSpPr>
          <p:cNvPr id="332" name="Текст 3"/>
          <p:cNvSpPr/>
          <p:nvPr>
            <p:ph type="body" idx="22"/>
          </p:nvPr>
        </p:nvSpPr>
        <p:spPr>
          <a:xfrm>
            <a:off x="6910023" y="2454823"/>
            <a:ext cx="4548188" cy="13634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80000" indent="-180000">
              <a:spcBef>
                <a:spcPts val="600"/>
              </a:spcBef>
              <a:buClr>
                <a:schemeClr val="accent3"/>
              </a:buClr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Разработка бота с помощью </a:t>
            </a:r>
            <a:r>
              <a:t>Telegram API</a:t>
            </a:r>
          </a:p>
          <a:p>
            <a:pPr marL="180000" indent="-180000">
              <a:spcBef>
                <a:spcPts val="600"/>
              </a:spcBef>
              <a:buClr>
                <a:schemeClr val="accent3"/>
              </a:buClr>
              <a:defRPr sz="20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Создание электронного дневника для школьников</a:t>
            </a:r>
          </a:p>
        </p:txBody>
      </p:sp>
      <p:sp>
        <p:nvSpPr>
          <p:cNvPr id="333" name="Номер слайда 6"/>
          <p:cNvSpPr txBox="1"/>
          <p:nvPr>
            <p:ph type="sldNum" sz="quarter" idx="2"/>
          </p:nvPr>
        </p:nvSpPr>
        <p:spPr>
          <a:xfrm>
            <a:off x="10991693" y="5885888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4" name="Рисунок 9" descr="Рисунок 9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94" t="0" r="15594" b="0"/>
          <a:stretch>
            <a:fillRect/>
          </a:stretch>
        </p:blipFill>
        <p:spPr>
          <a:xfrm>
            <a:off x="1396781" y="0"/>
            <a:ext cx="3894833" cy="565633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Заголовок 1"/>
          <p:cNvSpPr txBox="1"/>
          <p:nvPr>
            <p:ph type="title"/>
          </p:nvPr>
        </p:nvSpPr>
        <p:spPr>
          <a:xfrm>
            <a:off x="815853" y="1231899"/>
            <a:ext cx="4878366" cy="782640"/>
          </a:xfrm>
          <a:prstGeom prst="rect">
            <a:avLst/>
          </a:prstGeom>
        </p:spPr>
        <p:txBody>
          <a:bodyPr/>
          <a:lstStyle/>
          <a:p>
            <a:pPr/>
            <a:r>
              <a:t>Создание БД</a:t>
            </a:r>
          </a:p>
        </p:txBody>
      </p:sp>
      <p:sp>
        <p:nvSpPr>
          <p:cNvPr id="337" name="Текст 23"/>
          <p:cNvSpPr txBox="1"/>
          <p:nvPr>
            <p:ph type="body" sz="quarter" idx="1"/>
          </p:nvPr>
        </p:nvSpPr>
        <p:spPr>
          <a:xfrm>
            <a:off x="811113" y="2374900"/>
            <a:ext cx="4811211" cy="75753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0"/>
              </a:spcBef>
              <a:buSzTx/>
              <a:buNone/>
              <a:defRPr b="1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Админы, классы, домашние задания,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000"/>
              </a:spcBef>
              <a:buSzTx/>
              <a:buNone/>
              <a:defRPr b="1" sz="18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Расписания, ученики</a:t>
            </a:r>
          </a:p>
        </p:txBody>
      </p:sp>
      <p:sp>
        <p:nvSpPr>
          <p:cNvPr id="338" name="Текст 24"/>
          <p:cNvSpPr/>
          <p:nvPr>
            <p:ph type="body" idx="23"/>
          </p:nvPr>
        </p:nvSpPr>
        <p:spPr>
          <a:xfrm>
            <a:off x="3313357" y="6069138"/>
            <a:ext cx="4583114" cy="6895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400">
                <a:solidFill>
                  <a:srgbClr val="595959"/>
                </a:solidFill>
              </a:defRPr>
            </a:pPr>
          </a:p>
        </p:txBody>
      </p:sp>
      <p:sp>
        <p:nvSpPr>
          <p:cNvPr id="339" name="Текст 4"/>
          <p:cNvSpPr txBox="1"/>
          <p:nvPr/>
        </p:nvSpPr>
        <p:spPr>
          <a:xfrm>
            <a:off x="746040" y="3172492"/>
            <a:ext cx="4456749" cy="14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Внесение информации об админах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Создание классов 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Хранение домашних заданий по дням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Хранение расписания на каждый день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Информация о каждом ученике</a:t>
            </a:r>
          </a:p>
        </p:txBody>
      </p:sp>
      <p:sp>
        <p:nvSpPr>
          <p:cNvPr id="340" name="Номер слайда 3"/>
          <p:cNvSpPr txBox="1"/>
          <p:nvPr>
            <p:ph type="sldNum" sz="quarter" idx="2"/>
          </p:nvPr>
        </p:nvSpPr>
        <p:spPr>
          <a:xfrm>
            <a:off x="10991693" y="5885888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Снимок экрана 2023-04-29 в 11.18.16.png" descr="Снимок экрана 2023-04-29 в 11.18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2270" y="586530"/>
            <a:ext cx="4384890" cy="5024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Снимок экрана 2023-04-29 в 11.17.51.png" descr="Снимок экрана 2023-04-29 в 11.17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74740" y="586530"/>
            <a:ext cx="4203623" cy="5024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Заголовок 1"/>
          <p:cNvSpPr txBox="1"/>
          <p:nvPr>
            <p:ph type="title"/>
          </p:nvPr>
        </p:nvSpPr>
        <p:spPr>
          <a:xfrm>
            <a:off x="725245" y="1829237"/>
            <a:ext cx="2932354" cy="1117601"/>
          </a:xfrm>
          <a:prstGeom prst="rect">
            <a:avLst/>
          </a:prstGeom>
        </p:spPr>
        <p:txBody>
          <a:bodyPr/>
          <a:lstStyle/>
          <a:p>
            <a:pPr algn="ctr">
              <a:defRPr sz="3200"/>
            </a:pPr>
            <a:r>
              <a:t>Меню, </a:t>
            </a:r>
            <a:br/>
            <a:r>
              <a:t>Функционал</a:t>
            </a:r>
          </a:p>
        </p:txBody>
      </p:sp>
      <p:sp>
        <p:nvSpPr>
          <p:cNvPr id="345" name="Текст 4"/>
          <p:cNvSpPr txBox="1"/>
          <p:nvPr>
            <p:ph type="body" sz="quarter" idx="1"/>
          </p:nvPr>
        </p:nvSpPr>
        <p:spPr>
          <a:xfrm>
            <a:off x="383060" y="3116350"/>
            <a:ext cx="3558746" cy="837812"/>
          </a:xfrm>
          <a:prstGeom prst="rect">
            <a:avLst/>
          </a:prstGeom>
        </p:spPr>
        <p:txBody>
          <a:bodyPr/>
          <a:lstStyle>
            <a:lvl1pPr algn="ctr" defTabSz="877823">
              <a:spcBef>
                <a:spcPts val="900"/>
              </a:spcBef>
              <a:defRPr sz="1727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Простое и доступное меню, необходимый функционал дневника</a:t>
            </a:r>
          </a:p>
        </p:txBody>
      </p:sp>
      <p:sp>
        <p:nvSpPr>
          <p:cNvPr id="346" name="Номер слайда 3"/>
          <p:cNvSpPr txBox="1"/>
          <p:nvPr>
            <p:ph type="sldNum" sz="quarter" idx="2"/>
          </p:nvPr>
        </p:nvSpPr>
        <p:spPr>
          <a:xfrm>
            <a:off x="10991693" y="5885888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Прямоугольник 15"/>
          <p:cNvSpPr txBox="1"/>
          <p:nvPr/>
        </p:nvSpPr>
        <p:spPr>
          <a:xfrm>
            <a:off x="331985" y="3918089"/>
            <a:ext cx="3953338" cy="15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Стартовое окно с кнопками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Вызов определенной функции по нажатию на соответствующую кнопку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Хранение домашних заданий по дням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Хранение расписания на каждый день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Информация о каждом ученике</a:t>
            </a:r>
          </a:p>
        </p:txBody>
      </p:sp>
      <p:pic>
        <p:nvPicPr>
          <p:cNvPr id="348" name="Снимок экрана 2023-04-28 в 22.51.54.png" descr="Снимок экрана 2023-04-28 в 22.51.54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8912" y="1662187"/>
            <a:ext cx="7416229" cy="3746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Заголовок 1"/>
          <p:cNvSpPr txBox="1"/>
          <p:nvPr>
            <p:ph type="title"/>
          </p:nvPr>
        </p:nvSpPr>
        <p:spPr>
          <a:xfrm>
            <a:off x="719067" y="2032685"/>
            <a:ext cx="2932354" cy="80912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/>
            <a:r>
              <a:t>Работа с БД</a:t>
            </a:r>
          </a:p>
        </p:txBody>
      </p:sp>
      <p:sp>
        <p:nvSpPr>
          <p:cNvPr id="351" name="Текст 4"/>
          <p:cNvSpPr txBox="1"/>
          <p:nvPr>
            <p:ph type="body" sz="quarter" idx="1"/>
          </p:nvPr>
        </p:nvSpPr>
        <p:spPr>
          <a:xfrm>
            <a:off x="383060" y="3116350"/>
            <a:ext cx="3558746" cy="837812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Внесение, получение информации</a:t>
            </a:r>
          </a:p>
        </p:txBody>
      </p:sp>
      <p:sp>
        <p:nvSpPr>
          <p:cNvPr id="352" name="Номер слайда 3"/>
          <p:cNvSpPr txBox="1"/>
          <p:nvPr>
            <p:ph type="sldNum" sz="quarter" idx="2"/>
          </p:nvPr>
        </p:nvSpPr>
        <p:spPr>
          <a:xfrm>
            <a:off x="10991693" y="5885888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Прямоугольник 15"/>
          <p:cNvSpPr txBox="1"/>
          <p:nvPr/>
        </p:nvSpPr>
        <p:spPr>
          <a:xfrm>
            <a:off x="344342" y="3800699"/>
            <a:ext cx="3953338" cy="695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В зависимости от вызванной команды мы получаем информацию из БД или же вносим информацию в БД</a:t>
            </a:r>
          </a:p>
        </p:txBody>
      </p:sp>
      <p:pic>
        <p:nvPicPr>
          <p:cNvPr id="354" name="Снимок экрана 2023-04-28 в 22.53.58.png" descr="Снимок экрана 2023-04-28 в 22.53.58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76176" y="1708150"/>
            <a:ext cx="7669595" cy="344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Заголовок 1"/>
          <p:cNvSpPr txBox="1"/>
          <p:nvPr>
            <p:ph type="title"/>
          </p:nvPr>
        </p:nvSpPr>
        <p:spPr>
          <a:xfrm>
            <a:off x="719067" y="2032685"/>
            <a:ext cx="2932354" cy="809121"/>
          </a:xfrm>
          <a:prstGeom prst="rect">
            <a:avLst/>
          </a:prstGeom>
        </p:spPr>
        <p:txBody>
          <a:bodyPr/>
          <a:lstStyle>
            <a:lvl1pPr algn="ctr" defTabSz="813816">
              <a:defRPr sz="2492"/>
            </a:lvl1pPr>
          </a:lstStyle>
          <a:p>
            <a:pPr/>
            <a:r>
              <a:t>Команды пользователя</a:t>
            </a:r>
          </a:p>
        </p:txBody>
      </p:sp>
      <p:sp>
        <p:nvSpPr>
          <p:cNvPr id="357" name="Текст 4"/>
          <p:cNvSpPr txBox="1"/>
          <p:nvPr>
            <p:ph type="body" sz="quarter" idx="1"/>
          </p:nvPr>
        </p:nvSpPr>
        <p:spPr>
          <a:xfrm>
            <a:off x="383060" y="3116351"/>
            <a:ext cx="3558746" cy="337365"/>
          </a:xfrm>
          <a:prstGeom prst="rect">
            <a:avLst/>
          </a:prstGeom>
        </p:spPr>
        <p:txBody>
          <a:bodyPr/>
          <a:lstStyle>
            <a:lvl1pPr algn="ctr" defTabSz="832104">
              <a:spcBef>
                <a:spcPts val="900"/>
              </a:spcBef>
              <a:defRPr sz="1638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Работа с пользователем</a:t>
            </a:r>
          </a:p>
        </p:txBody>
      </p:sp>
      <p:sp>
        <p:nvSpPr>
          <p:cNvPr id="358" name="Номер слайда 3"/>
          <p:cNvSpPr txBox="1"/>
          <p:nvPr>
            <p:ph type="sldNum" sz="quarter" idx="2"/>
          </p:nvPr>
        </p:nvSpPr>
        <p:spPr>
          <a:xfrm>
            <a:off x="10991693" y="5885888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9" name="Прямоугольник 15"/>
          <p:cNvSpPr txBox="1"/>
          <p:nvPr/>
        </p:nvSpPr>
        <p:spPr>
          <a:xfrm>
            <a:off x="344342" y="3800699"/>
            <a:ext cx="3953338" cy="274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Каждая кнопка отвечает за свой функционал, тем самым пользователь работает с ботом так, как ему нужно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Бот предусматривает два типа пользователей </a:t>
            </a:r>
            <a:r>
              <a:t>: </a:t>
            </a:r>
            <a:r>
              <a:t>учитель ( админ ) и ученик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Учитель может создавать классы, ученики в них заходить</a:t>
            </a:r>
          </a:p>
          <a:p>
            <a:pPr marL="179999" indent="-179999">
              <a:lnSpc>
                <a:spcPct val="90000"/>
              </a:lnSpc>
              <a:spcBef>
                <a:spcPts val="600"/>
              </a:spcBef>
              <a:buClr>
                <a:schemeClr val="accent3"/>
              </a:buClr>
              <a:buSzPct val="100000"/>
              <a:buFont typeface="Arial"/>
              <a:buChar char="•"/>
              <a:defRPr sz="14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Функционал дневника зависит от того, является пользователь учителем или учеником</a:t>
            </a:r>
          </a:p>
        </p:txBody>
      </p:sp>
      <p:pic>
        <p:nvPicPr>
          <p:cNvPr id="360" name="Снимок экрана 2023-04-28 в 22.56.44.png" descr="Снимок экрана 2023-04-28 в 22.56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8737" y="166686"/>
            <a:ext cx="6142328" cy="623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Заголовок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800"/>
            </a:lvl1pPr>
          </a:lstStyle>
          <a:p>
            <a:pPr/>
            <a:r>
              <a:t>ЗАКЛЮЧЕНИЕ</a:t>
            </a:r>
          </a:p>
        </p:txBody>
      </p:sp>
      <p:sp>
        <p:nvSpPr>
          <p:cNvPr id="363" name="Текст 5"/>
          <p:cNvSpPr txBox="1"/>
          <p:nvPr>
            <p:ph type="body" sz="quarter" idx="1"/>
          </p:nvPr>
        </p:nvSpPr>
        <p:spPr>
          <a:xfrm>
            <a:off x="830065" y="1898650"/>
            <a:ext cx="10515601" cy="368815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pPr/>
            <a:r>
              <a:t>Итоги и доработка</a:t>
            </a:r>
          </a:p>
        </p:txBody>
      </p:sp>
      <p:sp>
        <p:nvSpPr>
          <p:cNvPr id="364" name="Текст 2"/>
          <p:cNvSpPr txBox="1"/>
          <p:nvPr/>
        </p:nvSpPr>
        <p:spPr>
          <a:xfrm>
            <a:off x="857030" y="2959592"/>
            <a:ext cx="4274186" cy="365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22376">
              <a:lnSpc>
                <a:spcPct val="72000"/>
              </a:lnSpc>
              <a:spcBef>
                <a:spcPts val="700"/>
              </a:spcBef>
              <a:defRPr b="1" sz="1817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Итоги</a:t>
            </a:r>
          </a:p>
        </p:txBody>
      </p:sp>
      <p:sp>
        <p:nvSpPr>
          <p:cNvPr id="365" name="Текст 6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40368" indent="-140368">
              <a:spcBef>
                <a:spcPts val="600"/>
              </a:spcBef>
              <a:buClr>
                <a:schemeClr val="accent3"/>
              </a:buClr>
              <a:buFontTx/>
              <a:defRPr sz="1400">
                <a:solidFill>
                  <a:srgbClr val="595959"/>
                </a:solidFill>
              </a:defRPr>
            </a:pPr>
            <a:r>
              <a:t>В итоге всей работы мы создали школьного бота в Телеграм, который может заменить обычный дневник и дать конкуренцию сайту </a:t>
            </a:r>
            <a:r>
              <a:t>dnevnik.ru</a:t>
            </a:r>
            <a:r>
              <a:t>.</a:t>
            </a:r>
          </a:p>
          <a:p>
            <a:pPr marL="140368" indent="-140368">
              <a:spcBef>
                <a:spcPts val="600"/>
              </a:spcBef>
              <a:buClr>
                <a:schemeClr val="accent3"/>
              </a:buClr>
              <a:buFontTx/>
              <a:defRPr sz="1400">
                <a:solidFill>
                  <a:srgbClr val="595959"/>
                </a:solidFill>
              </a:defRPr>
            </a:pPr>
            <a:r>
              <a:t>В ходе работы были изучены возможности </a:t>
            </a:r>
            <a:r>
              <a:t>API telegram, </a:t>
            </a:r>
            <a:r>
              <a:t>научились пользоваться библиотекой </a:t>
            </a:r>
            <a:r>
              <a:t>telebot.</a:t>
            </a:r>
          </a:p>
        </p:txBody>
      </p:sp>
      <p:sp>
        <p:nvSpPr>
          <p:cNvPr id="366" name="Текст 7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5527">
              <a:lnSpc>
                <a:spcPct val="81000"/>
              </a:lnSpc>
              <a:spcBef>
                <a:spcPts val="800"/>
              </a:spcBef>
              <a:defRPr sz="1827"/>
            </a:lvl1pPr>
          </a:lstStyle>
          <a:p>
            <a:pPr/>
            <a:r>
              <a:t>Возможности по доработке</a:t>
            </a:r>
          </a:p>
        </p:txBody>
      </p:sp>
      <p:sp>
        <p:nvSpPr>
          <p:cNvPr id="367" name="Текст 16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79999" indent="-17999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pPr>
            <a:r>
              <a:t>Оптимизация под большое количество пользователей</a:t>
            </a:r>
          </a:p>
          <a:p>
            <a:pPr marL="179999" indent="-179999">
              <a:spcBef>
                <a:spcPts val="600"/>
              </a:spcBef>
              <a:buClr>
                <a:schemeClr val="accent3"/>
              </a:buClr>
              <a:defRPr sz="1400">
                <a:solidFill>
                  <a:srgbClr val="595959"/>
                </a:solidFill>
              </a:defRPr>
            </a:pPr>
            <a:r>
              <a:t>Добавление нового функционала, такого как выставление оценок</a:t>
            </a:r>
          </a:p>
        </p:txBody>
      </p:sp>
      <p:sp>
        <p:nvSpPr>
          <p:cNvPr id="368" name="Номер слайда 4"/>
          <p:cNvSpPr txBox="1"/>
          <p:nvPr>
            <p:ph type="sldNum" sz="quarter" idx="2"/>
          </p:nvPr>
        </p:nvSpPr>
        <p:spPr>
          <a:xfrm>
            <a:off x="10991693" y="5885888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