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media/image1.png" ContentType="image/p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208A604D-758A-478B-8C08-30148C3D3FE8}" type="slidenum">
              <a:t>&lt;#&gt;</a:t>
            </a:fld>
          </a:p>
        </p:txBody>
      </p:sp>
      <p:sp>
        <p:nvSpPr>
          <p:cNvPr id="4" name="PlaceHolder 3"/>
          <p:cNvSpPr>
            <a:spLocks noGrp="1"/>
          </p:cNvSpPr>
          <p:nvPr>
            <p:ph type="dt" idx="3"/>
          </p:nvPr>
        </p:nvSpPr>
        <p:spPr/>
        <p:txBody>
          <a:bodyPr/>
          <a:p>
            <a:r>
              <a:rPr lang="fr-F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68040" cy="94248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8" name="PlaceHolder 2"/>
          <p:cNvSpPr>
            <a:spLocks noGrp="1"/>
          </p:cNvSpPr>
          <p:nvPr>
            <p:ph/>
          </p:nvPr>
        </p:nvSpPr>
        <p:spPr>
          <a:xfrm>
            <a:off x="504000" y="1326600"/>
            <a:ext cx="2520" cy="1566720"/>
          </a:xfrm>
          <a:prstGeom prst="rect">
            <a:avLst/>
          </a:prstGeom>
          <a:noFill/>
          <a:ln w="0">
            <a:noFill/>
          </a:ln>
        </p:spPr>
        <p:txBody>
          <a:bodyPr lIns="0" rIns="0" tIns="0" bIns="0" anchor="t">
            <a:normAutofit fontScale="20000"/>
          </a:bodyPr>
          <a:p>
            <a:pPr indent="0">
              <a:spcBef>
                <a:spcPts val="1417"/>
              </a:spcBef>
              <a:buNone/>
            </a:pPr>
            <a:endParaRPr b="0" lang="fr-FR" sz="3200" spc="-1" strike="noStrike">
              <a:solidFill>
                <a:srgbClr val="000000"/>
              </a:solidFill>
              <a:latin typeface="Arial"/>
            </a:endParaRPr>
          </a:p>
        </p:txBody>
      </p:sp>
      <p:sp>
        <p:nvSpPr>
          <p:cNvPr id="29" name="PlaceHolder 3"/>
          <p:cNvSpPr>
            <a:spLocks noGrp="1"/>
          </p:cNvSpPr>
          <p:nvPr>
            <p:ph/>
          </p:nvPr>
        </p:nvSpPr>
        <p:spPr>
          <a:xfrm>
            <a:off x="504000" y="3042720"/>
            <a:ext cx="2520" cy="1566720"/>
          </a:xfrm>
          <a:prstGeom prst="rect">
            <a:avLst/>
          </a:prstGeom>
          <a:noFill/>
          <a:ln w="0">
            <a:noFill/>
          </a:ln>
        </p:spPr>
        <p:txBody>
          <a:bodyPr lIns="0" rIns="0" tIns="0" bIns="0" anchor="t">
            <a:normAutofit fontScale="20000"/>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65CC7A0-174C-42F9-8FBC-EEDF6EB9F3DC}" type="slidenum">
              <a:t>&lt;#&gt;</a:t>
            </a:fld>
          </a:p>
        </p:txBody>
      </p:sp>
      <p:sp>
        <p:nvSpPr>
          <p:cNvPr id="7" name="PlaceHolder 6"/>
          <p:cNvSpPr>
            <a:spLocks noGrp="1"/>
          </p:cNvSpPr>
          <p:nvPr>
            <p:ph type="dt" idx="3"/>
          </p:nvPr>
        </p:nvSpPr>
        <p:spPr/>
        <p:txBody>
          <a:bodyPr/>
          <a:p>
            <a:r>
              <a:rPr lang="fr-F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226080"/>
            <a:ext cx="9068040" cy="94248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1" name="PlaceHolder 2"/>
          <p:cNvSpPr>
            <a:spLocks noGrp="1"/>
          </p:cNvSpPr>
          <p:nvPr>
            <p:ph/>
          </p:nvPr>
        </p:nvSpPr>
        <p:spPr>
          <a:xfrm>
            <a:off x="504000" y="1326600"/>
            <a:ext cx="1080" cy="1566720"/>
          </a:xfrm>
          <a:prstGeom prst="rect">
            <a:avLst/>
          </a:prstGeom>
          <a:noFill/>
          <a:ln w="0">
            <a:noFill/>
          </a:ln>
        </p:spPr>
        <p:txBody>
          <a:bodyPr lIns="0" rIns="0" tIns="0" bIns="0" anchor="t">
            <a:normAutofit fontScale="20000"/>
          </a:bodyPr>
          <a:p>
            <a:pPr indent="0">
              <a:spcBef>
                <a:spcPts val="1417"/>
              </a:spcBef>
              <a:buNone/>
            </a:pPr>
            <a:endParaRPr b="0" lang="fr-FR" sz="3200" spc="-1" strike="noStrike">
              <a:solidFill>
                <a:srgbClr val="000000"/>
              </a:solidFill>
              <a:latin typeface="Arial"/>
            </a:endParaRPr>
          </a:p>
        </p:txBody>
      </p:sp>
      <p:sp>
        <p:nvSpPr>
          <p:cNvPr id="32" name="PlaceHolder 3"/>
          <p:cNvSpPr>
            <a:spLocks noGrp="1"/>
          </p:cNvSpPr>
          <p:nvPr>
            <p:ph/>
          </p:nvPr>
        </p:nvSpPr>
        <p:spPr>
          <a:xfrm>
            <a:off x="505440" y="1326600"/>
            <a:ext cx="1080" cy="1566720"/>
          </a:xfrm>
          <a:prstGeom prst="rect">
            <a:avLst/>
          </a:prstGeom>
          <a:noFill/>
          <a:ln w="0">
            <a:noFill/>
          </a:ln>
        </p:spPr>
        <p:txBody>
          <a:bodyPr lIns="0" rIns="0" tIns="0" bIns="0" anchor="t">
            <a:normAutofit fontScale="20000"/>
          </a:bodyPr>
          <a:p>
            <a:pPr indent="0">
              <a:spcBef>
                <a:spcPts val="1417"/>
              </a:spcBef>
              <a:buNone/>
            </a:pPr>
            <a:endParaRPr b="0" lang="fr-FR" sz="3200" spc="-1" strike="noStrike">
              <a:solidFill>
                <a:srgbClr val="000000"/>
              </a:solidFill>
              <a:latin typeface="Arial"/>
            </a:endParaRPr>
          </a:p>
        </p:txBody>
      </p:sp>
      <p:sp>
        <p:nvSpPr>
          <p:cNvPr id="33" name="PlaceHolder 4"/>
          <p:cNvSpPr>
            <a:spLocks noGrp="1"/>
          </p:cNvSpPr>
          <p:nvPr>
            <p:ph/>
          </p:nvPr>
        </p:nvSpPr>
        <p:spPr>
          <a:xfrm>
            <a:off x="504000" y="3042720"/>
            <a:ext cx="1080" cy="1566720"/>
          </a:xfrm>
          <a:prstGeom prst="rect">
            <a:avLst/>
          </a:prstGeom>
          <a:noFill/>
          <a:ln w="0">
            <a:noFill/>
          </a:ln>
        </p:spPr>
        <p:txBody>
          <a:bodyPr lIns="0" rIns="0" tIns="0" bIns="0" anchor="t">
            <a:normAutofit fontScale="20000"/>
          </a:bodyPr>
          <a:p>
            <a:pPr indent="0">
              <a:spcBef>
                <a:spcPts val="1417"/>
              </a:spcBef>
              <a:buNone/>
            </a:pPr>
            <a:endParaRPr b="0" lang="fr-FR" sz="3200" spc="-1" strike="noStrike">
              <a:solidFill>
                <a:srgbClr val="000000"/>
              </a:solidFill>
              <a:latin typeface="Arial"/>
            </a:endParaRPr>
          </a:p>
        </p:txBody>
      </p:sp>
      <p:sp>
        <p:nvSpPr>
          <p:cNvPr id="34" name="PlaceHolder 5"/>
          <p:cNvSpPr>
            <a:spLocks noGrp="1"/>
          </p:cNvSpPr>
          <p:nvPr>
            <p:ph/>
          </p:nvPr>
        </p:nvSpPr>
        <p:spPr>
          <a:xfrm>
            <a:off x="505440" y="3042720"/>
            <a:ext cx="1080" cy="1566720"/>
          </a:xfrm>
          <a:prstGeom prst="rect">
            <a:avLst/>
          </a:prstGeom>
          <a:noFill/>
          <a:ln w="0">
            <a:noFill/>
          </a:ln>
        </p:spPr>
        <p:txBody>
          <a:bodyPr lIns="0" rIns="0" tIns="0" bIns="0" anchor="t">
            <a:normAutofit fontScale="20000"/>
          </a:bodyPr>
          <a:p>
            <a:pPr indent="0">
              <a:spcBef>
                <a:spcPts val="1417"/>
              </a:spcBef>
              <a:buNone/>
            </a:pPr>
            <a:endParaRPr b="0" lang="fr-FR"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85E791F5-E176-4F24-B8AA-215C126D7F25}" type="slidenum">
              <a:t>&lt;#&gt;</a:t>
            </a:fld>
          </a:p>
        </p:txBody>
      </p:sp>
      <p:sp>
        <p:nvSpPr>
          <p:cNvPr id="9" name="PlaceHolder 8"/>
          <p:cNvSpPr>
            <a:spLocks noGrp="1"/>
          </p:cNvSpPr>
          <p:nvPr>
            <p:ph type="dt" idx="3"/>
          </p:nvPr>
        </p:nvSpPr>
        <p:spPr/>
        <p:txBody>
          <a:bodyPr/>
          <a:p>
            <a:r>
              <a:rPr lang="fr-F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26080"/>
            <a:ext cx="9068040" cy="94248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6" name="PlaceHolder 2"/>
          <p:cNvSpPr>
            <a:spLocks noGrp="1"/>
          </p:cNvSpPr>
          <p:nvPr>
            <p:ph/>
          </p:nvPr>
        </p:nvSpPr>
        <p:spPr>
          <a:xfrm>
            <a:off x="504000" y="1326600"/>
            <a:ext cx="720" cy="1566720"/>
          </a:xfrm>
          <a:prstGeom prst="rect">
            <a:avLst/>
          </a:prstGeom>
          <a:noFill/>
          <a:ln w="0">
            <a:noFill/>
          </a:ln>
        </p:spPr>
        <p:txBody>
          <a:bodyPr lIns="0" rIns="0" tIns="0" bIns="0" anchor="t">
            <a:normAutofit fontScale="20000"/>
          </a:bodyPr>
          <a:p>
            <a:pPr indent="0">
              <a:spcBef>
                <a:spcPts val="1417"/>
              </a:spcBef>
              <a:buNone/>
            </a:pPr>
            <a:endParaRPr b="0" lang="fr-FR" sz="3200" spc="-1" strike="noStrike">
              <a:solidFill>
                <a:srgbClr val="000000"/>
              </a:solidFill>
              <a:latin typeface="Arial"/>
            </a:endParaRPr>
          </a:p>
        </p:txBody>
      </p:sp>
      <p:sp>
        <p:nvSpPr>
          <p:cNvPr id="37" name="PlaceHolder 3"/>
          <p:cNvSpPr>
            <a:spLocks noGrp="1"/>
          </p:cNvSpPr>
          <p:nvPr>
            <p:ph/>
          </p:nvPr>
        </p:nvSpPr>
        <p:spPr>
          <a:xfrm>
            <a:off x="505080" y="1326600"/>
            <a:ext cx="720" cy="1566720"/>
          </a:xfrm>
          <a:prstGeom prst="rect">
            <a:avLst/>
          </a:prstGeom>
          <a:noFill/>
          <a:ln w="0">
            <a:noFill/>
          </a:ln>
        </p:spPr>
        <p:txBody>
          <a:bodyPr lIns="0" rIns="0" tIns="0" bIns="0" anchor="t">
            <a:normAutofit fontScale="20000"/>
          </a:bodyPr>
          <a:p>
            <a:pPr indent="0">
              <a:spcBef>
                <a:spcPts val="1417"/>
              </a:spcBef>
              <a:buNone/>
            </a:pPr>
            <a:endParaRPr b="0" lang="fr-FR" sz="3200" spc="-1" strike="noStrike">
              <a:solidFill>
                <a:srgbClr val="000000"/>
              </a:solidFill>
              <a:latin typeface="Arial"/>
            </a:endParaRPr>
          </a:p>
        </p:txBody>
      </p:sp>
      <p:sp>
        <p:nvSpPr>
          <p:cNvPr id="38" name="PlaceHolder 4"/>
          <p:cNvSpPr>
            <a:spLocks noGrp="1"/>
          </p:cNvSpPr>
          <p:nvPr>
            <p:ph/>
          </p:nvPr>
        </p:nvSpPr>
        <p:spPr>
          <a:xfrm>
            <a:off x="506160" y="1326600"/>
            <a:ext cx="720" cy="1566720"/>
          </a:xfrm>
          <a:prstGeom prst="rect">
            <a:avLst/>
          </a:prstGeom>
          <a:noFill/>
          <a:ln w="0">
            <a:noFill/>
          </a:ln>
        </p:spPr>
        <p:txBody>
          <a:bodyPr lIns="0" rIns="0" tIns="0" bIns="0" anchor="t">
            <a:normAutofit fontScale="20000"/>
          </a:bodyPr>
          <a:p>
            <a:pPr indent="0">
              <a:spcBef>
                <a:spcPts val="1417"/>
              </a:spcBef>
              <a:buNone/>
            </a:pPr>
            <a:endParaRPr b="0" lang="fr-FR" sz="3200" spc="-1" strike="noStrike">
              <a:solidFill>
                <a:srgbClr val="000000"/>
              </a:solidFill>
              <a:latin typeface="Arial"/>
            </a:endParaRPr>
          </a:p>
        </p:txBody>
      </p:sp>
      <p:sp>
        <p:nvSpPr>
          <p:cNvPr id="39" name="PlaceHolder 5"/>
          <p:cNvSpPr>
            <a:spLocks noGrp="1"/>
          </p:cNvSpPr>
          <p:nvPr>
            <p:ph/>
          </p:nvPr>
        </p:nvSpPr>
        <p:spPr>
          <a:xfrm>
            <a:off x="504000" y="3042720"/>
            <a:ext cx="720" cy="1566720"/>
          </a:xfrm>
          <a:prstGeom prst="rect">
            <a:avLst/>
          </a:prstGeom>
          <a:noFill/>
          <a:ln w="0">
            <a:noFill/>
          </a:ln>
        </p:spPr>
        <p:txBody>
          <a:bodyPr lIns="0" rIns="0" tIns="0" bIns="0" anchor="t">
            <a:normAutofit fontScale="20000"/>
          </a:bodyPr>
          <a:p>
            <a:pPr indent="0">
              <a:spcBef>
                <a:spcPts val="1417"/>
              </a:spcBef>
              <a:buNone/>
            </a:pPr>
            <a:endParaRPr b="0" lang="fr-FR" sz="3200" spc="-1" strike="noStrike">
              <a:solidFill>
                <a:srgbClr val="000000"/>
              </a:solidFill>
              <a:latin typeface="Arial"/>
            </a:endParaRPr>
          </a:p>
        </p:txBody>
      </p:sp>
      <p:sp>
        <p:nvSpPr>
          <p:cNvPr id="40" name="PlaceHolder 6"/>
          <p:cNvSpPr>
            <a:spLocks noGrp="1"/>
          </p:cNvSpPr>
          <p:nvPr>
            <p:ph/>
          </p:nvPr>
        </p:nvSpPr>
        <p:spPr>
          <a:xfrm>
            <a:off x="505080" y="3042720"/>
            <a:ext cx="720" cy="1566720"/>
          </a:xfrm>
          <a:prstGeom prst="rect">
            <a:avLst/>
          </a:prstGeom>
          <a:noFill/>
          <a:ln w="0">
            <a:noFill/>
          </a:ln>
        </p:spPr>
        <p:txBody>
          <a:bodyPr lIns="0" rIns="0" tIns="0" bIns="0" anchor="t">
            <a:normAutofit fontScale="20000"/>
          </a:bodyPr>
          <a:p>
            <a:pPr indent="0">
              <a:spcBef>
                <a:spcPts val="1417"/>
              </a:spcBef>
              <a:buNone/>
            </a:pPr>
            <a:endParaRPr b="0" lang="fr-FR" sz="3200" spc="-1" strike="noStrike">
              <a:solidFill>
                <a:srgbClr val="000000"/>
              </a:solidFill>
              <a:latin typeface="Arial"/>
            </a:endParaRPr>
          </a:p>
        </p:txBody>
      </p:sp>
      <p:sp>
        <p:nvSpPr>
          <p:cNvPr id="41" name="PlaceHolder 7"/>
          <p:cNvSpPr>
            <a:spLocks noGrp="1"/>
          </p:cNvSpPr>
          <p:nvPr>
            <p:ph/>
          </p:nvPr>
        </p:nvSpPr>
        <p:spPr>
          <a:xfrm>
            <a:off x="506160" y="3042720"/>
            <a:ext cx="720" cy="1566720"/>
          </a:xfrm>
          <a:prstGeom prst="rect">
            <a:avLst/>
          </a:prstGeom>
          <a:noFill/>
          <a:ln w="0">
            <a:noFill/>
          </a:ln>
        </p:spPr>
        <p:txBody>
          <a:bodyPr lIns="0" rIns="0" tIns="0" bIns="0" anchor="t">
            <a:normAutofit fontScale="20000"/>
          </a:bodyPr>
          <a:p>
            <a:pPr indent="0">
              <a:spcBef>
                <a:spcPts val="1417"/>
              </a:spcBef>
              <a:buNone/>
            </a:pPr>
            <a:endParaRPr b="0" lang="fr-FR"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1DEC012D-C1E5-4E44-94CA-265A5A2A13F6}" type="slidenum">
              <a:t>&lt;#&gt;</a:t>
            </a:fld>
          </a:p>
        </p:txBody>
      </p:sp>
      <p:sp>
        <p:nvSpPr>
          <p:cNvPr id="11" name="PlaceHolder 10"/>
          <p:cNvSpPr>
            <a:spLocks noGrp="1"/>
          </p:cNvSpPr>
          <p:nvPr>
            <p:ph type="dt" idx="3"/>
          </p:nvPr>
        </p:nvSpPr>
        <p:spPr/>
        <p:txBody>
          <a:bodyPr/>
          <a:p>
            <a:r>
              <a:rPr lang="fr-FR"/>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18BD7B3B-D1AC-4BB4-869F-1296EF9F9D31}" type="slidenum">
              <a:t>&lt;#&gt;</a:t>
            </a:fld>
          </a:p>
        </p:txBody>
      </p:sp>
      <p:sp>
        <p:nvSpPr>
          <p:cNvPr id="4" name="PlaceHolder 3"/>
          <p:cNvSpPr>
            <a:spLocks noGrp="1"/>
          </p:cNvSpPr>
          <p:nvPr>
            <p:ph type="dt" idx="6"/>
          </p:nvPr>
        </p:nvSpPr>
        <p:spPr/>
        <p:txBody>
          <a:bodyPr/>
          <a:p>
            <a:r>
              <a:rPr lang="fr-FR"/>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68040" cy="94248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50" name="PlaceHolder 2"/>
          <p:cNvSpPr>
            <a:spLocks noGrp="1"/>
          </p:cNvSpPr>
          <p:nvPr>
            <p:ph type="subTitle"/>
          </p:nvPr>
        </p:nvSpPr>
        <p:spPr>
          <a:xfrm>
            <a:off x="504000" y="-905040"/>
            <a:ext cx="2520" cy="774828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0687148A-EB5F-4CDB-A7CF-A275DFC00DF2}" type="slidenum">
              <a:t>&lt;#&gt;</a:t>
            </a:fld>
          </a:p>
        </p:txBody>
      </p:sp>
      <p:sp>
        <p:nvSpPr>
          <p:cNvPr id="6" name="PlaceHolder 5"/>
          <p:cNvSpPr>
            <a:spLocks noGrp="1"/>
          </p:cNvSpPr>
          <p:nvPr>
            <p:ph type="dt" idx="6"/>
          </p:nvPr>
        </p:nvSpPr>
        <p:spPr/>
        <p:txBody>
          <a:bodyPr/>
          <a:p>
            <a:r>
              <a:rPr lang="fr-FR"/>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68040" cy="94248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52" name="PlaceHolder 2"/>
          <p:cNvSpPr>
            <a:spLocks noGrp="1"/>
          </p:cNvSpPr>
          <p:nvPr>
            <p:ph/>
          </p:nvPr>
        </p:nvSpPr>
        <p:spPr>
          <a:xfrm>
            <a:off x="504000" y="1326600"/>
            <a:ext cx="2520" cy="3284640"/>
          </a:xfrm>
          <a:prstGeom prst="rect">
            <a:avLst/>
          </a:prstGeom>
          <a:noFill/>
          <a:ln w="0">
            <a:noFill/>
          </a:ln>
        </p:spPr>
        <p:txBody>
          <a:bodyPr lIns="0" rIns="0" tIns="0" bIns="0" anchor="t">
            <a:normAutofit fontScale="43000"/>
          </a:bodyPr>
          <a:p>
            <a:pPr indent="0">
              <a:spcBef>
                <a:spcPts val="1417"/>
              </a:spcBef>
              <a:buNone/>
            </a:pPr>
            <a:endParaRPr b="0" lang="fr-FR"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7D2C5633-A5F6-4215-8B13-09484E9046AC}" type="slidenum">
              <a:t>&lt;#&gt;</a:t>
            </a:fld>
          </a:p>
        </p:txBody>
      </p:sp>
      <p:sp>
        <p:nvSpPr>
          <p:cNvPr id="6" name="PlaceHolder 5"/>
          <p:cNvSpPr>
            <a:spLocks noGrp="1"/>
          </p:cNvSpPr>
          <p:nvPr>
            <p:ph type="dt" idx="6"/>
          </p:nvPr>
        </p:nvSpPr>
        <p:spPr/>
        <p:txBody>
          <a:bodyPr/>
          <a:p>
            <a:r>
              <a:rPr lang="fr-FR"/>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68040" cy="94248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54" name="PlaceHolder 2"/>
          <p:cNvSpPr>
            <a:spLocks noGrp="1"/>
          </p:cNvSpPr>
          <p:nvPr>
            <p:ph/>
          </p:nvPr>
        </p:nvSpPr>
        <p:spPr>
          <a:xfrm>
            <a:off x="504000" y="1326600"/>
            <a:ext cx="1080" cy="3284640"/>
          </a:xfrm>
          <a:prstGeom prst="rect">
            <a:avLst/>
          </a:prstGeom>
          <a:noFill/>
          <a:ln w="0">
            <a:noFill/>
          </a:ln>
        </p:spPr>
        <p:txBody>
          <a:bodyPr lIns="0" rIns="0" tIns="0" bIns="0" anchor="t">
            <a:normAutofit fontScale="43000"/>
          </a:bodyPr>
          <a:p>
            <a:pPr indent="0">
              <a:spcBef>
                <a:spcPts val="1417"/>
              </a:spcBef>
              <a:buNone/>
            </a:pPr>
            <a:endParaRPr b="0" lang="fr-FR" sz="3200" spc="-1" strike="noStrike">
              <a:solidFill>
                <a:srgbClr val="000000"/>
              </a:solidFill>
              <a:latin typeface="Arial"/>
            </a:endParaRPr>
          </a:p>
        </p:txBody>
      </p:sp>
      <p:sp>
        <p:nvSpPr>
          <p:cNvPr id="55" name="PlaceHolder 3"/>
          <p:cNvSpPr>
            <a:spLocks noGrp="1"/>
          </p:cNvSpPr>
          <p:nvPr>
            <p:ph/>
          </p:nvPr>
        </p:nvSpPr>
        <p:spPr>
          <a:xfrm>
            <a:off x="505440" y="1326600"/>
            <a:ext cx="1080" cy="3284640"/>
          </a:xfrm>
          <a:prstGeom prst="rect">
            <a:avLst/>
          </a:prstGeom>
          <a:noFill/>
          <a:ln w="0">
            <a:noFill/>
          </a:ln>
        </p:spPr>
        <p:txBody>
          <a:bodyPr lIns="0" rIns="0" tIns="0" bIns="0" anchor="t">
            <a:normAutofit fontScale="43000"/>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748C03DB-625D-4362-A49C-55E387BFE3D8}" type="slidenum">
              <a:t>&lt;#&gt;</a:t>
            </a:fld>
          </a:p>
        </p:txBody>
      </p:sp>
      <p:sp>
        <p:nvSpPr>
          <p:cNvPr id="7" name="PlaceHolder 6"/>
          <p:cNvSpPr>
            <a:spLocks noGrp="1"/>
          </p:cNvSpPr>
          <p:nvPr>
            <p:ph type="dt" idx="6"/>
          </p:nvPr>
        </p:nvSpPr>
        <p:spPr/>
        <p:txBody>
          <a:bodyPr/>
          <a:p>
            <a:r>
              <a:rPr lang="fr-FR"/>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68040" cy="94248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BFD3C97A-8780-40E2-8EAA-0B95C40F32A3}" type="slidenum">
              <a:t>&lt;#&gt;</a:t>
            </a:fld>
          </a:p>
        </p:txBody>
      </p:sp>
      <p:sp>
        <p:nvSpPr>
          <p:cNvPr id="5" name="PlaceHolder 4"/>
          <p:cNvSpPr>
            <a:spLocks noGrp="1"/>
          </p:cNvSpPr>
          <p:nvPr>
            <p:ph type="dt" idx="6"/>
          </p:nvPr>
        </p:nvSpPr>
        <p:spPr/>
        <p:txBody>
          <a:bodyPr/>
          <a:p>
            <a:r>
              <a:rPr lang="fr-FR"/>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226080"/>
            <a:ext cx="9068040" cy="437004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2E05FC3E-B185-4C9A-A16B-122B6E2E8EC3}" type="slidenum">
              <a:t>&lt;#&gt;</a:t>
            </a:fld>
          </a:p>
        </p:txBody>
      </p:sp>
      <p:sp>
        <p:nvSpPr>
          <p:cNvPr id="5" name="PlaceHolder 4"/>
          <p:cNvSpPr>
            <a:spLocks noGrp="1"/>
          </p:cNvSpPr>
          <p:nvPr>
            <p:ph type="dt" idx="6"/>
          </p:nvPr>
        </p:nvSpPr>
        <p:spPr/>
        <p:txBody>
          <a:bodyPr/>
          <a:p>
            <a:r>
              <a:rPr lang="fr-FR"/>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68040" cy="94248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59" name="PlaceHolder 2"/>
          <p:cNvSpPr>
            <a:spLocks noGrp="1"/>
          </p:cNvSpPr>
          <p:nvPr>
            <p:ph/>
          </p:nvPr>
        </p:nvSpPr>
        <p:spPr>
          <a:xfrm>
            <a:off x="504000" y="1326600"/>
            <a:ext cx="1080" cy="1566720"/>
          </a:xfrm>
          <a:prstGeom prst="rect">
            <a:avLst/>
          </a:prstGeom>
          <a:noFill/>
          <a:ln w="0">
            <a:noFill/>
          </a:ln>
        </p:spPr>
        <p:txBody>
          <a:bodyPr lIns="0" rIns="0" tIns="0" bIns="0" anchor="t">
            <a:normAutofit fontScale="20000"/>
          </a:bodyPr>
          <a:p>
            <a:pPr indent="0">
              <a:spcBef>
                <a:spcPts val="1417"/>
              </a:spcBef>
              <a:buNone/>
            </a:pPr>
            <a:endParaRPr b="0" lang="fr-FR" sz="3200" spc="-1" strike="noStrike">
              <a:solidFill>
                <a:srgbClr val="000000"/>
              </a:solidFill>
              <a:latin typeface="Arial"/>
            </a:endParaRPr>
          </a:p>
        </p:txBody>
      </p:sp>
      <p:sp>
        <p:nvSpPr>
          <p:cNvPr id="60" name="PlaceHolder 3"/>
          <p:cNvSpPr>
            <a:spLocks noGrp="1"/>
          </p:cNvSpPr>
          <p:nvPr>
            <p:ph/>
          </p:nvPr>
        </p:nvSpPr>
        <p:spPr>
          <a:xfrm>
            <a:off x="505440" y="1326600"/>
            <a:ext cx="1080" cy="3284640"/>
          </a:xfrm>
          <a:prstGeom prst="rect">
            <a:avLst/>
          </a:prstGeom>
          <a:noFill/>
          <a:ln w="0">
            <a:noFill/>
          </a:ln>
        </p:spPr>
        <p:txBody>
          <a:bodyPr lIns="0" rIns="0" tIns="0" bIns="0" anchor="t">
            <a:normAutofit fontScale="43000"/>
          </a:bodyPr>
          <a:p>
            <a:pPr indent="0">
              <a:spcBef>
                <a:spcPts val="1417"/>
              </a:spcBef>
              <a:buNone/>
            </a:pPr>
            <a:endParaRPr b="0" lang="fr-FR" sz="3200" spc="-1" strike="noStrike">
              <a:solidFill>
                <a:srgbClr val="000000"/>
              </a:solidFill>
              <a:latin typeface="Arial"/>
            </a:endParaRPr>
          </a:p>
        </p:txBody>
      </p:sp>
      <p:sp>
        <p:nvSpPr>
          <p:cNvPr id="61" name="PlaceHolder 4"/>
          <p:cNvSpPr>
            <a:spLocks noGrp="1"/>
          </p:cNvSpPr>
          <p:nvPr>
            <p:ph/>
          </p:nvPr>
        </p:nvSpPr>
        <p:spPr>
          <a:xfrm>
            <a:off x="504000" y="3042720"/>
            <a:ext cx="1080" cy="1566720"/>
          </a:xfrm>
          <a:prstGeom prst="rect">
            <a:avLst/>
          </a:prstGeom>
          <a:noFill/>
          <a:ln w="0">
            <a:noFill/>
          </a:ln>
        </p:spPr>
        <p:txBody>
          <a:bodyPr lIns="0" rIns="0" tIns="0" bIns="0" anchor="t">
            <a:normAutofit fontScale="20000"/>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AA3CD10-1EC8-4060-B09C-570578CEEC69}" type="slidenum">
              <a:t>&lt;#&gt;</a:t>
            </a:fld>
          </a:p>
        </p:txBody>
      </p:sp>
      <p:sp>
        <p:nvSpPr>
          <p:cNvPr id="8" name="PlaceHolder 7"/>
          <p:cNvSpPr>
            <a:spLocks noGrp="1"/>
          </p:cNvSpPr>
          <p:nvPr>
            <p:ph type="dt" idx="6"/>
          </p:nvPr>
        </p:nvSpPr>
        <p:spPr/>
        <p:txBody>
          <a:bodyPr/>
          <a:p>
            <a:r>
              <a:rPr lang="fr-F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68040" cy="94248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7" name="PlaceHolder 2"/>
          <p:cNvSpPr>
            <a:spLocks noGrp="1"/>
          </p:cNvSpPr>
          <p:nvPr>
            <p:ph type="subTitle"/>
          </p:nvPr>
        </p:nvSpPr>
        <p:spPr>
          <a:xfrm>
            <a:off x="504000" y="-905040"/>
            <a:ext cx="2520" cy="774828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37ECE47-562B-4A78-8EEB-7EF84160F4BA}" type="slidenum">
              <a:t>&lt;#&gt;</a:t>
            </a:fld>
          </a:p>
        </p:txBody>
      </p:sp>
      <p:sp>
        <p:nvSpPr>
          <p:cNvPr id="6" name="PlaceHolder 5"/>
          <p:cNvSpPr>
            <a:spLocks noGrp="1"/>
          </p:cNvSpPr>
          <p:nvPr>
            <p:ph type="dt" idx="3"/>
          </p:nvPr>
        </p:nvSpPr>
        <p:spPr/>
        <p:txBody>
          <a:bodyPr/>
          <a:p>
            <a:r>
              <a:rPr lang="fr-FR"/>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226080"/>
            <a:ext cx="9068040" cy="94248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63" name="PlaceHolder 2"/>
          <p:cNvSpPr>
            <a:spLocks noGrp="1"/>
          </p:cNvSpPr>
          <p:nvPr>
            <p:ph/>
          </p:nvPr>
        </p:nvSpPr>
        <p:spPr>
          <a:xfrm>
            <a:off x="504000" y="1326600"/>
            <a:ext cx="1080" cy="3284640"/>
          </a:xfrm>
          <a:prstGeom prst="rect">
            <a:avLst/>
          </a:prstGeom>
          <a:noFill/>
          <a:ln w="0">
            <a:noFill/>
          </a:ln>
        </p:spPr>
        <p:txBody>
          <a:bodyPr lIns="0" rIns="0" tIns="0" bIns="0" anchor="t">
            <a:normAutofit fontScale="43000"/>
          </a:bodyPr>
          <a:p>
            <a:pPr indent="0">
              <a:spcBef>
                <a:spcPts val="1417"/>
              </a:spcBef>
              <a:buNone/>
            </a:pPr>
            <a:endParaRPr b="0" lang="fr-FR" sz="3200" spc="-1" strike="noStrike">
              <a:solidFill>
                <a:srgbClr val="000000"/>
              </a:solidFill>
              <a:latin typeface="Arial"/>
            </a:endParaRPr>
          </a:p>
        </p:txBody>
      </p:sp>
      <p:sp>
        <p:nvSpPr>
          <p:cNvPr id="64" name="PlaceHolder 3"/>
          <p:cNvSpPr>
            <a:spLocks noGrp="1"/>
          </p:cNvSpPr>
          <p:nvPr>
            <p:ph/>
          </p:nvPr>
        </p:nvSpPr>
        <p:spPr>
          <a:xfrm>
            <a:off x="505440" y="1326600"/>
            <a:ext cx="1080" cy="1566720"/>
          </a:xfrm>
          <a:prstGeom prst="rect">
            <a:avLst/>
          </a:prstGeom>
          <a:noFill/>
          <a:ln w="0">
            <a:noFill/>
          </a:ln>
        </p:spPr>
        <p:txBody>
          <a:bodyPr lIns="0" rIns="0" tIns="0" bIns="0" anchor="t">
            <a:normAutofit fontScale="20000"/>
          </a:bodyPr>
          <a:p>
            <a:pPr indent="0">
              <a:spcBef>
                <a:spcPts val="1417"/>
              </a:spcBef>
              <a:buNone/>
            </a:pPr>
            <a:endParaRPr b="0" lang="fr-FR" sz="3200" spc="-1" strike="noStrike">
              <a:solidFill>
                <a:srgbClr val="000000"/>
              </a:solidFill>
              <a:latin typeface="Arial"/>
            </a:endParaRPr>
          </a:p>
        </p:txBody>
      </p:sp>
      <p:sp>
        <p:nvSpPr>
          <p:cNvPr id="65" name="PlaceHolder 4"/>
          <p:cNvSpPr>
            <a:spLocks noGrp="1"/>
          </p:cNvSpPr>
          <p:nvPr>
            <p:ph/>
          </p:nvPr>
        </p:nvSpPr>
        <p:spPr>
          <a:xfrm>
            <a:off x="505440" y="3042720"/>
            <a:ext cx="1080" cy="1566720"/>
          </a:xfrm>
          <a:prstGeom prst="rect">
            <a:avLst/>
          </a:prstGeom>
          <a:noFill/>
          <a:ln w="0">
            <a:noFill/>
          </a:ln>
        </p:spPr>
        <p:txBody>
          <a:bodyPr lIns="0" rIns="0" tIns="0" bIns="0" anchor="t">
            <a:normAutofit fontScale="20000"/>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3287986-0F5E-42C9-8B1C-29888FCA8375}" type="slidenum">
              <a:t>&lt;#&gt;</a:t>
            </a:fld>
          </a:p>
        </p:txBody>
      </p:sp>
      <p:sp>
        <p:nvSpPr>
          <p:cNvPr id="8" name="PlaceHolder 7"/>
          <p:cNvSpPr>
            <a:spLocks noGrp="1"/>
          </p:cNvSpPr>
          <p:nvPr>
            <p:ph type="dt" idx="6"/>
          </p:nvPr>
        </p:nvSpPr>
        <p:spPr/>
        <p:txBody>
          <a:bodyPr/>
          <a:p>
            <a:r>
              <a:rPr lang="fr-FR"/>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68040" cy="94248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67" name="PlaceHolder 2"/>
          <p:cNvSpPr>
            <a:spLocks noGrp="1"/>
          </p:cNvSpPr>
          <p:nvPr>
            <p:ph/>
          </p:nvPr>
        </p:nvSpPr>
        <p:spPr>
          <a:xfrm>
            <a:off x="504000" y="1326600"/>
            <a:ext cx="1080" cy="1566720"/>
          </a:xfrm>
          <a:prstGeom prst="rect">
            <a:avLst/>
          </a:prstGeom>
          <a:noFill/>
          <a:ln w="0">
            <a:noFill/>
          </a:ln>
        </p:spPr>
        <p:txBody>
          <a:bodyPr lIns="0" rIns="0" tIns="0" bIns="0" anchor="t">
            <a:normAutofit fontScale="20000"/>
          </a:bodyPr>
          <a:p>
            <a:pPr indent="0">
              <a:spcBef>
                <a:spcPts val="1417"/>
              </a:spcBef>
              <a:buNone/>
            </a:pPr>
            <a:endParaRPr b="0" lang="fr-FR" sz="3200" spc="-1" strike="noStrike">
              <a:solidFill>
                <a:srgbClr val="000000"/>
              </a:solidFill>
              <a:latin typeface="Arial"/>
            </a:endParaRPr>
          </a:p>
        </p:txBody>
      </p:sp>
      <p:sp>
        <p:nvSpPr>
          <p:cNvPr id="68" name="PlaceHolder 3"/>
          <p:cNvSpPr>
            <a:spLocks noGrp="1"/>
          </p:cNvSpPr>
          <p:nvPr>
            <p:ph/>
          </p:nvPr>
        </p:nvSpPr>
        <p:spPr>
          <a:xfrm>
            <a:off x="505440" y="1326600"/>
            <a:ext cx="1080" cy="1566720"/>
          </a:xfrm>
          <a:prstGeom prst="rect">
            <a:avLst/>
          </a:prstGeom>
          <a:noFill/>
          <a:ln w="0">
            <a:noFill/>
          </a:ln>
        </p:spPr>
        <p:txBody>
          <a:bodyPr lIns="0" rIns="0" tIns="0" bIns="0" anchor="t">
            <a:normAutofit fontScale="20000"/>
          </a:bodyPr>
          <a:p>
            <a:pPr indent="0">
              <a:spcBef>
                <a:spcPts val="1417"/>
              </a:spcBef>
              <a:buNone/>
            </a:pPr>
            <a:endParaRPr b="0" lang="fr-FR" sz="3200" spc="-1" strike="noStrike">
              <a:solidFill>
                <a:srgbClr val="000000"/>
              </a:solidFill>
              <a:latin typeface="Arial"/>
            </a:endParaRPr>
          </a:p>
        </p:txBody>
      </p:sp>
      <p:sp>
        <p:nvSpPr>
          <p:cNvPr id="69" name="PlaceHolder 4"/>
          <p:cNvSpPr>
            <a:spLocks noGrp="1"/>
          </p:cNvSpPr>
          <p:nvPr>
            <p:ph/>
          </p:nvPr>
        </p:nvSpPr>
        <p:spPr>
          <a:xfrm>
            <a:off x="504000" y="3042720"/>
            <a:ext cx="2520" cy="1566720"/>
          </a:xfrm>
          <a:prstGeom prst="rect">
            <a:avLst/>
          </a:prstGeom>
          <a:noFill/>
          <a:ln w="0">
            <a:noFill/>
          </a:ln>
        </p:spPr>
        <p:txBody>
          <a:bodyPr lIns="0" rIns="0" tIns="0" bIns="0" anchor="t">
            <a:normAutofit fontScale="20000"/>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9E9A9CB-AE7A-4C5C-8608-B4A092725F33}" type="slidenum">
              <a:t>&lt;#&gt;</a:t>
            </a:fld>
          </a:p>
        </p:txBody>
      </p:sp>
      <p:sp>
        <p:nvSpPr>
          <p:cNvPr id="8" name="PlaceHolder 7"/>
          <p:cNvSpPr>
            <a:spLocks noGrp="1"/>
          </p:cNvSpPr>
          <p:nvPr>
            <p:ph type="dt" idx="6"/>
          </p:nvPr>
        </p:nvSpPr>
        <p:spPr/>
        <p:txBody>
          <a:bodyPr/>
          <a:p>
            <a:r>
              <a:rPr lang="fr-FR"/>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68040" cy="94248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71" name="PlaceHolder 2"/>
          <p:cNvSpPr>
            <a:spLocks noGrp="1"/>
          </p:cNvSpPr>
          <p:nvPr>
            <p:ph/>
          </p:nvPr>
        </p:nvSpPr>
        <p:spPr>
          <a:xfrm>
            <a:off x="504000" y="1326600"/>
            <a:ext cx="2520" cy="1566720"/>
          </a:xfrm>
          <a:prstGeom prst="rect">
            <a:avLst/>
          </a:prstGeom>
          <a:noFill/>
          <a:ln w="0">
            <a:noFill/>
          </a:ln>
        </p:spPr>
        <p:txBody>
          <a:bodyPr lIns="0" rIns="0" tIns="0" bIns="0" anchor="t">
            <a:normAutofit fontScale="20000"/>
          </a:bodyPr>
          <a:p>
            <a:pPr indent="0">
              <a:spcBef>
                <a:spcPts val="1417"/>
              </a:spcBef>
              <a:buNone/>
            </a:pPr>
            <a:endParaRPr b="0" lang="fr-FR" sz="3200" spc="-1" strike="noStrike">
              <a:solidFill>
                <a:srgbClr val="000000"/>
              </a:solidFill>
              <a:latin typeface="Arial"/>
            </a:endParaRPr>
          </a:p>
        </p:txBody>
      </p:sp>
      <p:sp>
        <p:nvSpPr>
          <p:cNvPr id="72" name="PlaceHolder 3"/>
          <p:cNvSpPr>
            <a:spLocks noGrp="1"/>
          </p:cNvSpPr>
          <p:nvPr>
            <p:ph/>
          </p:nvPr>
        </p:nvSpPr>
        <p:spPr>
          <a:xfrm>
            <a:off x="504000" y="3042720"/>
            <a:ext cx="2520" cy="1566720"/>
          </a:xfrm>
          <a:prstGeom prst="rect">
            <a:avLst/>
          </a:prstGeom>
          <a:noFill/>
          <a:ln w="0">
            <a:noFill/>
          </a:ln>
        </p:spPr>
        <p:txBody>
          <a:bodyPr lIns="0" rIns="0" tIns="0" bIns="0" anchor="t">
            <a:normAutofit fontScale="20000"/>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155A64DF-A31C-490C-9C28-64AB1B46DE0C}" type="slidenum">
              <a:t>&lt;#&gt;</a:t>
            </a:fld>
          </a:p>
        </p:txBody>
      </p:sp>
      <p:sp>
        <p:nvSpPr>
          <p:cNvPr id="7" name="PlaceHolder 6"/>
          <p:cNvSpPr>
            <a:spLocks noGrp="1"/>
          </p:cNvSpPr>
          <p:nvPr>
            <p:ph type="dt" idx="6"/>
          </p:nvPr>
        </p:nvSpPr>
        <p:spPr/>
        <p:txBody>
          <a:bodyPr/>
          <a:p>
            <a:r>
              <a:rPr lang="fr-FR"/>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226080"/>
            <a:ext cx="9068040" cy="94248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74" name="PlaceHolder 2"/>
          <p:cNvSpPr>
            <a:spLocks noGrp="1"/>
          </p:cNvSpPr>
          <p:nvPr>
            <p:ph/>
          </p:nvPr>
        </p:nvSpPr>
        <p:spPr>
          <a:xfrm>
            <a:off x="504000" y="1326600"/>
            <a:ext cx="1080" cy="1566720"/>
          </a:xfrm>
          <a:prstGeom prst="rect">
            <a:avLst/>
          </a:prstGeom>
          <a:noFill/>
          <a:ln w="0">
            <a:noFill/>
          </a:ln>
        </p:spPr>
        <p:txBody>
          <a:bodyPr lIns="0" rIns="0" tIns="0" bIns="0" anchor="t">
            <a:normAutofit fontScale="20000"/>
          </a:bodyPr>
          <a:p>
            <a:pPr indent="0">
              <a:spcBef>
                <a:spcPts val="1417"/>
              </a:spcBef>
              <a:buNone/>
            </a:pPr>
            <a:endParaRPr b="0" lang="fr-FR" sz="3200" spc="-1" strike="noStrike">
              <a:solidFill>
                <a:srgbClr val="000000"/>
              </a:solidFill>
              <a:latin typeface="Arial"/>
            </a:endParaRPr>
          </a:p>
        </p:txBody>
      </p:sp>
      <p:sp>
        <p:nvSpPr>
          <p:cNvPr id="75" name="PlaceHolder 3"/>
          <p:cNvSpPr>
            <a:spLocks noGrp="1"/>
          </p:cNvSpPr>
          <p:nvPr>
            <p:ph/>
          </p:nvPr>
        </p:nvSpPr>
        <p:spPr>
          <a:xfrm>
            <a:off x="505440" y="1326600"/>
            <a:ext cx="1080" cy="1566720"/>
          </a:xfrm>
          <a:prstGeom prst="rect">
            <a:avLst/>
          </a:prstGeom>
          <a:noFill/>
          <a:ln w="0">
            <a:noFill/>
          </a:ln>
        </p:spPr>
        <p:txBody>
          <a:bodyPr lIns="0" rIns="0" tIns="0" bIns="0" anchor="t">
            <a:normAutofit fontScale="20000"/>
          </a:bodyPr>
          <a:p>
            <a:pPr indent="0">
              <a:spcBef>
                <a:spcPts val="1417"/>
              </a:spcBef>
              <a:buNone/>
            </a:pPr>
            <a:endParaRPr b="0" lang="fr-FR" sz="3200" spc="-1" strike="noStrike">
              <a:solidFill>
                <a:srgbClr val="000000"/>
              </a:solidFill>
              <a:latin typeface="Arial"/>
            </a:endParaRPr>
          </a:p>
        </p:txBody>
      </p:sp>
      <p:sp>
        <p:nvSpPr>
          <p:cNvPr id="76" name="PlaceHolder 4"/>
          <p:cNvSpPr>
            <a:spLocks noGrp="1"/>
          </p:cNvSpPr>
          <p:nvPr>
            <p:ph/>
          </p:nvPr>
        </p:nvSpPr>
        <p:spPr>
          <a:xfrm>
            <a:off x="504000" y="3042720"/>
            <a:ext cx="1080" cy="1566720"/>
          </a:xfrm>
          <a:prstGeom prst="rect">
            <a:avLst/>
          </a:prstGeom>
          <a:noFill/>
          <a:ln w="0">
            <a:noFill/>
          </a:ln>
        </p:spPr>
        <p:txBody>
          <a:bodyPr lIns="0" rIns="0" tIns="0" bIns="0" anchor="t">
            <a:normAutofit fontScale="20000"/>
          </a:bodyPr>
          <a:p>
            <a:pPr indent="0">
              <a:spcBef>
                <a:spcPts val="1417"/>
              </a:spcBef>
              <a:buNone/>
            </a:pPr>
            <a:endParaRPr b="0" lang="fr-FR" sz="3200" spc="-1" strike="noStrike">
              <a:solidFill>
                <a:srgbClr val="000000"/>
              </a:solidFill>
              <a:latin typeface="Arial"/>
            </a:endParaRPr>
          </a:p>
        </p:txBody>
      </p:sp>
      <p:sp>
        <p:nvSpPr>
          <p:cNvPr id="77" name="PlaceHolder 5"/>
          <p:cNvSpPr>
            <a:spLocks noGrp="1"/>
          </p:cNvSpPr>
          <p:nvPr>
            <p:ph/>
          </p:nvPr>
        </p:nvSpPr>
        <p:spPr>
          <a:xfrm>
            <a:off x="505440" y="3042720"/>
            <a:ext cx="1080" cy="1566720"/>
          </a:xfrm>
          <a:prstGeom prst="rect">
            <a:avLst/>
          </a:prstGeom>
          <a:noFill/>
          <a:ln w="0">
            <a:noFill/>
          </a:ln>
        </p:spPr>
        <p:txBody>
          <a:bodyPr lIns="0" rIns="0" tIns="0" bIns="0" anchor="t">
            <a:normAutofit fontScale="20000"/>
          </a:bodyPr>
          <a:p>
            <a:pPr indent="0">
              <a:spcBef>
                <a:spcPts val="1417"/>
              </a:spcBef>
              <a:buNone/>
            </a:pPr>
            <a:endParaRPr b="0" lang="fr-FR"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49035A0A-A29A-442D-B4EC-5C118A272640}" type="slidenum">
              <a:t>&lt;#&gt;</a:t>
            </a:fld>
          </a:p>
        </p:txBody>
      </p:sp>
      <p:sp>
        <p:nvSpPr>
          <p:cNvPr id="9" name="PlaceHolder 8"/>
          <p:cNvSpPr>
            <a:spLocks noGrp="1"/>
          </p:cNvSpPr>
          <p:nvPr>
            <p:ph type="dt" idx="6"/>
          </p:nvPr>
        </p:nvSpPr>
        <p:spPr/>
        <p:txBody>
          <a:bodyPr/>
          <a:p>
            <a:r>
              <a:rPr lang="fr-FR"/>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68040" cy="94248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79" name="PlaceHolder 2"/>
          <p:cNvSpPr>
            <a:spLocks noGrp="1"/>
          </p:cNvSpPr>
          <p:nvPr>
            <p:ph/>
          </p:nvPr>
        </p:nvSpPr>
        <p:spPr>
          <a:xfrm>
            <a:off x="504000" y="1326600"/>
            <a:ext cx="720" cy="1566720"/>
          </a:xfrm>
          <a:prstGeom prst="rect">
            <a:avLst/>
          </a:prstGeom>
          <a:noFill/>
          <a:ln w="0">
            <a:noFill/>
          </a:ln>
        </p:spPr>
        <p:txBody>
          <a:bodyPr lIns="0" rIns="0" tIns="0" bIns="0" anchor="t">
            <a:normAutofit fontScale="20000"/>
          </a:bodyPr>
          <a:p>
            <a:pPr indent="0">
              <a:spcBef>
                <a:spcPts val="1417"/>
              </a:spcBef>
              <a:buNone/>
            </a:pPr>
            <a:endParaRPr b="0" lang="fr-FR" sz="3200" spc="-1" strike="noStrike">
              <a:solidFill>
                <a:srgbClr val="000000"/>
              </a:solidFill>
              <a:latin typeface="Arial"/>
            </a:endParaRPr>
          </a:p>
        </p:txBody>
      </p:sp>
      <p:sp>
        <p:nvSpPr>
          <p:cNvPr id="80" name="PlaceHolder 3"/>
          <p:cNvSpPr>
            <a:spLocks noGrp="1"/>
          </p:cNvSpPr>
          <p:nvPr>
            <p:ph/>
          </p:nvPr>
        </p:nvSpPr>
        <p:spPr>
          <a:xfrm>
            <a:off x="505080" y="1326600"/>
            <a:ext cx="720" cy="1566720"/>
          </a:xfrm>
          <a:prstGeom prst="rect">
            <a:avLst/>
          </a:prstGeom>
          <a:noFill/>
          <a:ln w="0">
            <a:noFill/>
          </a:ln>
        </p:spPr>
        <p:txBody>
          <a:bodyPr lIns="0" rIns="0" tIns="0" bIns="0" anchor="t">
            <a:normAutofit fontScale="20000"/>
          </a:bodyPr>
          <a:p>
            <a:pPr indent="0">
              <a:spcBef>
                <a:spcPts val="1417"/>
              </a:spcBef>
              <a:buNone/>
            </a:pPr>
            <a:endParaRPr b="0" lang="fr-FR" sz="3200" spc="-1" strike="noStrike">
              <a:solidFill>
                <a:srgbClr val="000000"/>
              </a:solidFill>
              <a:latin typeface="Arial"/>
            </a:endParaRPr>
          </a:p>
        </p:txBody>
      </p:sp>
      <p:sp>
        <p:nvSpPr>
          <p:cNvPr id="81" name="PlaceHolder 4"/>
          <p:cNvSpPr>
            <a:spLocks noGrp="1"/>
          </p:cNvSpPr>
          <p:nvPr>
            <p:ph/>
          </p:nvPr>
        </p:nvSpPr>
        <p:spPr>
          <a:xfrm>
            <a:off x="506160" y="1326600"/>
            <a:ext cx="720" cy="1566720"/>
          </a:xfrm>
          <a:prstGeom prst="rect">
            <a:avLst/>
          </a:prstGeom>
          <a:noFill/>
          <a:ln w="0">
            <a:noFill/>
          </a:ln>
        </p:spPr>
        <p:txBody>
          <a:bodyPr lIns="0" rIns="0" tIns="0" bIns="0" anchor="t">
            <a:normAutofit fontScale="20000"/>
          </a:bodyPr>
          <a:p>
            <a:pPr indent="0">
              <a:spcBef>
                <a:spcPts val="1417"/>
              </a:spcBef>
              <a:buNone/>
            </a:pPr>
            <a:endParaRPr b="0" lang="fr-FR" sz="3200" spc="-1" strike="noStrike">
              <a:solidFill>
                <a:srgbClr val="000000"/>
              </a:solidFill>
              <a:latin typeface="Arial"/>
            </a:endParaRPr>
          </a:p>
        </p:txBody>
      </p:sp>
      <p:sp>
        <p:nvSpPr>
          <p:cNvPr id="82" name="PlaceHolder 5"/>
          <p:cNvSpPr>
            <a:spLocks noGrp="1"/>
          </p:cNvSpPr>
          <p:nvPr>
            <p:ph/>
          </p:nvPr>
        </p:nvSpPr>
        <p:spPr>
          <a:xfrm>
            <a:off x="504000" y="3042720"/>
            <a:ext cx="720" cy="1566720"/>
          </a:xfrm>
          <a:prstGeom prst="rect">
            <a:avLst/>
          </a:prstGeom>
          <a:noFill/>
          <a:ln w="0">
            <a:noFill/>
          </a:ln>
        </p:spPr>
        <p:txBody>
          <a:bodyPr lIns="0" rIns="0" tIns="0" bIns="0" anchor="t">
            <a:normAutofit fontScale="20000"/>
          </a:bodyPr>
          <a:p>
            <a:pPr indent="0">
              <a:spcBef>
                <a:spcPts val="1417"/>
              </a:spcBef>
              <a:buNone/>
            </a:pPr>
            <a:endParaRPr b="0" lang="fr-FR" sz="3200" spc="-1" strike="noStrike">
              <a:solidFill>
                <a:srgbClr val="000000"/>
              </a:solidFill>
              <a:latin typeface="Arial"/>
            </a:endParaRPr>
          </a:p>
        </p:txBody>
      </p:sp>
      <p:sp>
        <p:nvSpPr>
          <p:cNvPr id="83" name="PlaceHolder 6"/>
          <p:cNvSpPr>
            <a:spLocks noGrp="1"/>
          </p:cNvSpPr>
          <p:nvPr>
            <p:ph/>
          </p:nvPr>
        </p:nvSpPr>
        <p:spPr>
          <a:xfrm>
            <a:off x="505080" y="3042720"/>
            <a:ext cx="720" cy="1566720"/>
          </a:xfrm>
          <a:prstGeom prst="rect">
            <a:avLst/>
          </a:prstGeom>
          <a:noFill/>
          <a:ln w="0">
            <a:noFill/>
          </a:ln>
        </p:spPr>
        <p:txBody>
          <a:bodyPr lIns="0" rIns="0" tIns="0" bIns="0" anchor="t">
            <a:normAutofit fontScale="20000"/>
          </a:bodyPr>
          <a:p>
            <a:pPr indent="0">
              <a:spcBef>
                <a:spcPts val="1417"/>
              </a:spcBef>
              <a:buNone/>
            </a:pPr>
            <a:endParaRPr b="0" lang="fr-FR" sz="3200" spc="-1" strike="noStrike">
              <a:solidFill>
                <a:srgbClr val="000000"/>
              </a:solidFill>
              <a:latin typeface="Arial"/>
            </a:endParaRPr>
          </a:p>
        </p:txBody>
      </p:sp>
      <p:sp>
        <p:nvSpPr>
          <p:cNvPr id="84" name="PlaceHolder 7"/>
          <p:cNvSpPr>
            <a:spLocks noGrp="1"/>
          </p:cNvSpPr>
          <p:nvPr>
            <p:ph/>
          </p:nvPr>
        </p:nvSpPr>
        <p:spPr>
          <a:xfrm>
            <a:off x="506160" y="3042720"/>
            <a:ext cx="720" cy="1566720"/>
          </a:xfrm>
          <a:prstGeom prst="rect">
            <a:avLst/>
          </a:prstGeom>
          <a:noFill/>
          <a:ln w="0">
            <a:noFill/>
          </a:ln>
        </p:spPr>
        <p:txBody>
          <a:bodyPr lIns="0" rIns="0" tIns="0" bIns="0" anchor="t">
            <a:normAutofit fontScale="20000"/>
          </a:bodyPr>
          <a:p>
            <a:pPr indent="0">
              <a:spcBef>
                <a:spcPts val="1417"/>
              </a:spcBef>
              <a:buNone/>
            </a:pPr>
            <a:endParaRPr b="0" lang="fr-FR"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AE163585-E8F1-485B-9D15-434E9F3E5904}" type="slidenum">
              <a:t>&lt;#&gt;</a:t>
            </a:fld>
          </a:p>
        </p:txBody>
      </p:sp>
      <p:sp>
        <p:nvSpPr>
          <p:cNvPr id="11" name="PlaceHolder 10"/>
          <p:cNvSpPr>
            <a:spLocks noGrp="1"/>
          </p:cNvSpPr>
          <p:nvPr>
            <p:ph type="dt" idx="6"/>
          </p:nvPr>
        </p:nvSpPr>
        <p:spPr/>
        <p:txBody>
          <a:bodyPr/>
          <a:p>
            <a:r>
              <a:rPr lang="fr-F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26080"/>
            <a:ext cx="9068040" cy="94248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9" name="PlaceHolder 2"/>
          <p:cNvSpPr>
            <a:spLocks noGrp="1"/>
          </p:cNvSpPr>
          <p:nvPr>
            <p:ph/>
          </p:nvPr>
        </p:nvSpPr>
        <p:spPr>
          <a:xfrm>
            <a:off x="504000" y="1326600"/>
            <a:ext cx="2520" cy="3284640"/>
          </a:xfrm>
          <a:prstGeom prst="rect">
            <a:avLst/>
          </a:prstGeom>
          <a:noFill/>
          <a:ln w="0">
            <a:noFill/>
          </a:ln>
        </p:spPr>
        <p:txBody>
          <a:bodyPr lIns="0" rIns="0" tIns="0" bIns="0" anchor="t">
            <a:normAutofit fontScale="43000"/>
          </a:bodyPr>
          <a:p>
            <a:pPr indent="0">
              <a:spcBef>
                <a:spcPts val="1417"/>
              </a:spcBef>
              <a:buNone/>
            </a:pPr>
            <a:endParaRPr b="0" lang="fr-FR"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8B970FC-6694-43F2-B090-096E0B3E8F0D}" type="slidenum">
              <a:t>&lt;#&gt;</a:t>
            </a:fld>
          </a:p>
        </p:txBody>
      </p:sp>
      <p:sp>
        <p:nvSpPr>
          <p:cNvPr id="6" name="PlaceHolder 5"/>
          <p:cNvSpPr>
            <a:spLocks noGrp="1"/>
          </p:cNvSpPr>
          <p:nvPr>
            <p:ph type="dt" idx="3"/>
          </p:nvPr>
        </p:nvSpPr>
        <p:spPr/>
        <p:txBody>
          <a:bodyPr/>
          <a:p>
            <a:r>
              <a:rPr lang="fr-F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68040" cy="94248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1" name="PlaceHolder 2"/>
          <p:cNvSpPr>
            <a:spLocks noGrp="1"/>
          </p:cNvSpPr>
          <p:nvPr>
            <p:ph/>
          </p:nvPr>
        </p:nvSpPr>
        <p:spPr>
          <a:xfrm>
            <a:off x="504000" y="1326600"/>
            <a:ext cx="1080" cy="3284640"/>
          </a:xfrm>
          <a:prstGeom prst="rect">
            <a:avLst/>
          </a:prstGeom>
          <a:noFill/>
          <a:ln w="0">
            <a:noFill/>
          </a:ln>
        </p:spPr>
        <p:txBody>
          <a:bodyPr lIns="0" rIns="0" tIns="0" bIns="0" anchor="t">
            <a:normAutofit fontScale="43000"/>
          </a:bodyPr>
          <a:p>
            <a:pPr indent="0">
              <a:spcBef>
                <a:spcPts val="1417"/>
              </a:spcBef>
              <a:buNone/>
            </a:pPr>
            <a:endParaRPr b="0" lang="fr-FR" sz="3200" spc="-1" strike="noStrike">
              <a:solidFill>
                <a:srgbClr val="000000"/>
              </a:solidFill>
              <a:latin typeface="Arial"/>
            </a:endParaRPr>
          </a:p>
        </p:txBody>
      </p:sp>
      <p:sp>
        <p:nvSpPr>
          <p:cNvPr id="12" name="PlaceHolder 3"/>
          <p:cNvSpPr>
            <a:spLocks noGrp="1"/>
          </p:cNvSpPr>
          <p:nvPr>
            <p:ph/>
          </p:nvPr>
        </p:nvSpPr>
        <p:spPr>
          <a:xfrm>
            <a:off x="505440" y="1326600"/>
            <a:ext cx="1080" cy="3284640"/>
          </a:xfrm>
          <a:prstGeom prst="rect">
            <a:avLst/>
          </a:prstGeom>
          <a:noFill/>
          <a:ln w="0">
            <a:noFill/>
          </a:ln>
        </p:spPr>
        <p:txBody>
          <a:bodyPr lIns="0" rIns="0" tIns="0" bIns="0" anchor="t">
            <a:normAutofit fontScale="43000"/>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EA43915-E793-459E-873F-7B42BD4E9C07}" type="slidenum">
              <a:t>&lt;#&gt;</a:t>
            </a:fld>
          </a:p>
        </p:txBody>
      </p:sp>
      <p:sp>
        <p:nvSpPr>
          <p:cNvPr id="7" name="PlaceHolder 6"/>
          <p:cNvSpPr>
            <a:spLocks noGrp="1"/>
          </p:cNvSpPr>
          <p:nvPr>
            <p:ph type="dt" idx="3"/>
          </p:nvPr>
        </p:nvSpPr>
        <p:spPr/>
        <p:txBody>
          <a:bodyPr/>
          <a:p>
            <a:r>
              <a:rPr lang="fr-F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68040" cy="94248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380CD7C4-00C8-4DAE-8027-66B151248ED4}" type="slidenum">
              <a:t>&lt;#&gt;</a:t>
            </a:fld>
          </a:p>
        </p:txBody>
      </p:sp>
      <p:sp>
        <p:nvSpPr>
          <p:cNvPr id="5" name="PlaceHolder 4"/>
          <p:cNvSpPr>
            <a:spLocks noGrp="1"/>
          </p:cNvSpPr>
          <p:nvPr>
            <p:ph type="dt" idx="3"/>
          </p:nvPr>
        </p:nvSpPr>
        <p:spPr/>
        <p:txBody>
          <a:bodyPr/>
          <a:p>
            <a:r>
              <a:rPr lang="fr-F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226080"/>
            <a:ext cx="9068040" cy="437004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3BAEAB17-1A9E-4703-9547-0937F3B1FDE0}" type="slidenum">
              <a:t>&lt;#&gt;</a:t>
            </a:fld>
          </a:p>
        </p:txBody>
      </p:sp>
      <p:sp>
        <p:nvSpPr>
          <p:cNvPr id="5" name="PlaceHolder 4"/>
          <p:cNvSpPr>
            <a:spLocks noGrp="1"/>
          </p:cNvSpPr>
          <p:nvPr>
            <p:ph type="dt" idx="3"/>
          </p:nvPr>
        </p:nvSpPr>
        <p:spPr/>
        <p:txBody>
          <a:bodyPr/>
          <a:p>
            <a:r>
              <a:rPr lang="fr-F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68040" cy="94248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6" name="PlaceHolder 2"/>
          <p:cNvSpPr>
            <a:spLocks noGrp="1"/>
          </p:cNvSpPr>
          <p:nvPr>
            <p:ph/>
          </p:nvPr>
        </p:nvSpPr>
        <p:spPr>
          <a:xfrm>
            <a:off x="504000" y="1326600"/>
            <a:ext cx="1080" cy="1566720"/>
          </a:xfrm>
          <a:prstGeom prst="rect">
            <a:avLst/>
          </a:prstGeom>
          <a:noFill/>
          <a:ln w="0">
            <a:noFill/>
          </a:ln>
        </p:spPr>
        <p:txBody>
          <a:bodyPr lIns="0" rIns="0" tIns="0" bIns="0" anchor="t">
            <a:normAutofit fontScale="20000"/>
          </a:bodyPr>
          <a:p>
            <a:pPr indent="0">
              <a:spcBef>
                <a:spcPts val="1417"/>
              </a:spcBef>
              <a:buNone/>
            </a:pPr>
            <a:endParaRPr b="0" lang="fr-FR" sz="3200" spc="-1" strike="noStrike">
              <a:solidFill>
                <a:srgbClr val="000000"/>
              </a:solidFill>
              <a:latin typeface="Arial"/>
            </a:endParaRPr>
          </a:p>
        </p:txBody>
      </p:sp>
      <p:sp>
        <p:nvSpPr>
          <p:cNvPr id="17" name="PlaceHolder 3"/>
          <p:cNvSpPr>
            <a:spLocks noGrp="1"/>
          </p:cNvSpPr>
          <p:nvPr>
            <p:ph/>
          </p:nvPr>
        </p:nvSpPr>
        <p:spPr>
          <a:xfrm>
            <a:off x="505440" y="1326600"/>
            <a:ext cx="1080" cy="3284640"/>
          </a:xfrm>
          <a:prstGeom prst="rect">
            <a:avLst/>
          </a:prstGeom>
          <a:noFill/>
          <a:ln w="0">
            <a:noFill/>
          </a:ln>
        </p:spPr>
        <p:txBody>
          <a:bodyPr lIns="0" rIns="0" tIns="0" bIns="0" anchor="t">
            <a:normAutofit fontScale="43000"/>
          </a:bodyPr>
          <a:p>
            <a:pPr indent="0">
              <a:spcBef>
                <a:spcPts val="1417"/>
              </a:spcBef>
              <a:buNone/>
            </a:pPr>
            <a:endParaRPr b="0" lang="fr-FR" sz="3200" spc="-1" strike="noStrike">
              <a:solidFill>
                <a:srgbClr val="000000"/>
              </a:solidFill>
              <a:latin typeface="Arial"/>
            </a:endParaRPr>
          </a:p>
        </p:txBody>
      </p:sp>
      <p:sp>
        <p:nvSpPr>
          <p:cNvPr id="18" name="PlaceHolder 4"/>
          <p:cNvSpPr>
            <a:spLocks noGrp="1"/>
          </p:cNvSpPr>
          <p:nvPr>
            <p:ph/>
          </p:nvPr>
        </p:nvSpPr>
        <p:spPr>
          <a:xfrm>
            <a:off x="504000" y="3042720"/>
            <a:ext cx="1080" cy="1566720"/>
          </a:xfrm>
          <a:prstGeom prst="rect">
            <a:avLst/>
          </a:prstGeom>
          <a:noFill/>
          <a:ln w="0">
            <a:noFill/>
          </a:ln>
        </p:spPr>
        <p:txBody>
          <a:bodyPr lIns="0" rIns="0" tIns="0" bIns="0" anchor="t">
            <a:normAutofit fontScale="20000"/>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3D7588B-C741-4FC2-AF81-61534273BC45}" type="slidenum">
              <a:t>&lt;#&gt;</a:t>
            </a:fld>
          </a:p>
        </p:txBody>
      </p:sp>
      <p:sp>
        <p:nvSpPr>
          <p:cNvPr id="8" name="PlaceHolder 7"/>
          <p:cNvSpPr>
            <a:spLocks noGrp="1"/>
          </p:cNvSpPr>
          <p:nvPr>
            <p:ph type="dt" idx="3"/>
          </p:nvPr>
        </p:nvSpPr>
        <p:spPr/>
        <p:txBody>
          <a:bodyPr/>
          <a:p>
            <a:r>
              <a:rPr lang="fr-F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68040" cy="94248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0" name="PlaceHolder 2"/>
          <p:cNvSpPr>
            <a:spLocks noGrp="1"/>
          </p:cNvSpPr>
          <p:nvPr>
            <p:ph/>
          </p:nvPr>
        </p:nvSpPr>
        <p:spPr>
          <a:xfrm>
            <a:off x="504000" y="1326600"/>
            <a:ext cx="1080" cy="3284640"/>
          </a:xfrm>
          <a:prstGeom prst="rect">
            <a:avLst/>
          </a:prstGeom>
          <a:noFill/>
          <a:ln w="0">
            <a:noFill/>
          </a:ln>
        </p:spPr>
        <p:txBody>
          <a:bodyPr lIns="0" rIns="0" tIns="0" bIns="0" anchor="t">
            <a:normAutofit fontScale="43000"/>
          </a:bodyPr>
          <a:p>
            <a:pPr indent="0">
              <a:spcBef>
                <a:spcPts val="1417"/>
              </a:spcBef>
              <a:buNone/>
            </a:pPr>
            <a:endParaRPr b="0" lang="fr-FR" sz="3200" spc="-1" strike="noStrike">
              <a:solidFill>
                <a:srgbClr val="000000"/>
              </a:solidFill>
              <a:latin typeface="Arial"/>
            </a:endParaRPr>
          </a:p>
        </p:txBody>
      </p:sp>
      <p:sp>
        <p:nvSpPr>
          <p:cNvPr id="21" name="PlaceHolder 3"/>
          <p:cNvSpPr>
            <a:spLocks noGrp="1"/>
          </p:cNvSpPr>
          <p:nvPr>
            <p:ph/>
          </p:nvPr>
        </p:nvSpPr>
        <p:spPr>
          <a:xfrm>
            <a:off x="505440" y="1326600"/>
            <a:ext cx="1080" cy="1566720"/>
          </a:xfrm>
          <a:prstGeom prst="rect">
            <a:avLst/>
          </a:prstGeom>
          <a:noFill/>
          <a:ln w="0">
            <a:noFill/>
          </a:ln>
        </p:spPr>
        <p:txBody>
          <a:bodyPr lIns="0" rIns="0" tIns="0" bIns="0" anchor="t">
            <a:normAutofit fontScale="20000"/>
          </a:bodyPr>
          <a:p>
            <a:pPr indent="0">
              <a:spcBef>
                <a:spcPts val="1417"/>
              </a:spcBef>
              <a:buNone/>
            </a:pPr>
            <a:endParaRPr b="0" lang="fr-FR" sz="3200" spc="-1" strike="noStrike">
              <a:solidFill>
                <a:srgbClr val="000000"/>
              </a:solidFill>
              <a:latin typeface="Arial"/>
            </a:endParaRPr>
          </a:p>
        </p:txBody>
      </p:sp>
      <p:sp>
        <p:nvSpPr>
          <p:cNvPr id="22" name="PlaceHolder 4"/>
          <p:cNvSpPr>
            <a:spLocks noGrp="1"/>
          </p:cNvSpPr>
          <p:nvPr>
            <p:ph/>
          </p:nvPr>
        </p:nvSpPr>
        <p:spPr>
          <a:xfrm>
            <a:off x="505440" y="3042720"/>
            <a:ext cx="1080" cy="1566720"/>
          </a:xfrm>
          <a:prstGeom prst="rect">
            <a:avLst/>
          </a:prstGeom>
          <a:noFill/>
          <a:ln w="0">
            <a:noFill/>
          </a:ln>
        </p:spPr>
        <p:txBody>
          <a:bodyPr lIns="0" rIns="0" tIns="0" bIns="0" anchor="t">
            <a:normAutofit fontScale="20000"/>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8A12B92-03F5-4B07-9F98-4FF9EEF400C2}" type="slidenum">
              <a:t>&lt;#&gt;</a:t>
            </a:fld>
          </a:p>
        </p:txBody>
      </p:sp>
      <p:sp>
        <p:nvSpPr>
          <p:cNvPr id="8" name="PlaceHolder 7"/>
          <p:cNvSpPr>
            <a:spLocks noGrp="1"/>
          </p:cNvSpPr>
          <p:nvPr>
            <p:ph type="dt" idx="3"/>
          </p:nvPr>
        </p:nvSpPr>
        <p:spPr/>
        <p:txBody>
          <a:bodyPr/>
          <a:p>
            <a:r>
              <a:rPr lang="fr-F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68040" cy="94248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4" name="PlaceHolder 2"/>
          <p:cNvSpPr>
            <a:spLocks noGrp="1"/>
          </p:cNvSpPr>
          <p:nvPr>
            <p:ph/>
          </p:nvPr>
        </p:nvSpPr>
        <p:spPr>
          <a:xfrm>
            <a:off x="504000" y="1326600"/>
            <a:ext cx="1080" cy="1566720"/>
          </a:xfrm>
          <a:prstGeom prst="rect">
            <a:avLst/>
          </a:prstGeom>
          <a:noFill/>
          <a:ln w="0">
            <a:noFill/>
          </a:ln>
        </p:spPr>
        <p:txBody>
          <a:bodyPr lIns="0" rIns="0" tIns="0" bIns="0" anchor="t">
            <a:normAutofit fontScale="20000"/>
          </a:bodyPr>
          <a:p>
            <a:pPr indent="0">
              <a:spcBef>
                <a:spcPts val="1417"/>
              </a:spcBef>
              <a:buNone/>
            </a:pPr>
            <a:endParaRPr b="0" lang="fr-FR" sz="3200" spc="-1" strike="noStrike">
              <a:solidFill>
                <a:srgbClr val="000000"/>
              </a:solidFill>
              <a:latin typeface="Arial"/>
            </a:endParaRPr>
          </a:p>
        </p:txBody>
      </p:sp>
      <p:sp>
        <p:nvSpPr>
          <p:cNvPr id="25" name="PlaceHolder 3"/>
          <p:cNvSpPr>
            <a:spLocks noGrp="1"/>
          </p:cNvSpPr>
          <p:nvPr>
            <p:ph/>
          </p:nvPr>
        </p:nvSpPr>
        <p:spPr>
          <a:xfrm>
            <a:off x="505440" y="1326600"/>
            <a:ext cx="1080" cy="1566720"/>
          </a:xfrm>
          <a:prstGeom prst="rect">
            <a:avLst/>
          </a:prstGeom>
          <a:noFill/>
          <a:ln w="0">
            <a:noFill/>
          </a:ln>
        </p:spPr>
        <p:txBody>
          <a:bodyPr lIns="0" rIns="0" tIns="0" bIns="0" anchor="t">
            <a:normAutofit fontScale="20000"/>
          </a:bodyPr>
          <a:p>
            <a:pPr indent="0">
              <a:spcBef>
                <a:spcPts val="1417"/>
              </a:spcBef>
              <a:buNone/>
            </a:pPr>
            <a:endParaRPr b="0" lang="fr-FR" sz="3200" spc="-1" strike="noStrike">
              <a:solidFill>
                <a:srgbClr val="000000"/>
              </a:solidFill>
              <a:latin typeface="Arial"/>
            </a:endParaRPr>
          </a:p>
        </p:txBody>
      </p:sp>
      <p:sp>
        <p:nvSpPr>
          <p:cNvPr id="26" name="PlaceHolder 4"/>
          <p:cNvSpPr>
            <a:spLocks noGrp="1"/>
          </p:cNvSpPr>
          <p:nvPr>
            <p:ph/>
          </p:nvPr>
        </p:nvSpPr>
        <p:spPr>
          <a:xfrm>
            <a:off x="504000" y="3042720"/>
            <a:ext cx="2520" cy="1566720"/>
          </a:xfrm>
          <a:prstGeom prst="rect">
            <a:avLst/>
          </a:prstGeom>
          <a:noFill/>
          <a:ln w="0">
            <a:noFill/>
          </a:ln>
        </p:spPr>
        <p:txBody>
          <a:bodyPr lIns="0" rIns="0" tIns="0" bIns="0" anchor="t">
            <a:normAutofit fontScale="20000"/>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19513DC-6D0F-4BF5-9098-18942A8342BA}" type="slidenum">
              <a:t>&lt;#&gt;</a:t>
            </a:fld>
          </a:p>
        </p:txBody>
      </p:sp>
      <p:sp>
        <p:nvSpPr>
          <p:cNvPr id="8" name="PlaceHolder 7"/>
          <p:cNvSpPr>
            <a:spLocks noGrp="1"/>
          </p:cNvSpPr>
          <p:nvPr>
            <p:ph type="dt" idx="3"/>
          </p:nvPr>
        </p:nvSpPr>
        <p:spPr/>
        <p:txBody>
          <a:bodyPr/>
          <a:p>
            <a:r>
              <a:rPr lang="fr-F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3780000"/>
            <a:ext cx="10073880" cy="1883880"/>
          </a:xfrm>
          <a:prstGeom prst="rect">
            <a:avLst/>
          </a:prstGeom>
          <a:pattFill prst="lgGrid">
            <a:fgClr>
              <a:srgbClr val="3465a4"/>
            </a:fgClr>
            <a:bgClr>
              <a:srgbClr val="009eda"/>
            </a:bgClr>
          </a:pattFill>
          <a:ln w="18000">
            <a:noFill/>
          </a:ln>
          <a:effectLst>
            <a:outerShdw blurRad="0" dir="16200000" dist="36000" rotWithShape="0">
              <a:srgbClr val="f49100"/>
            </a:outerShdw>
          </a:effectLst>
        </p:spPr>
        <p:style>
          <a:lnRef idx="0"/>
          <a:fillRef idx="0"/>
          <a:effectRef idx="0"/>
          <a:fontRef idx="minor"/>
        </p:style>
        <p:txBody>
          <a:bodyPr wrap="none" lIns="36000" rIns="36000" tIns="36000" bIns="36000" anchor="ctr">
            <a:noAutofit/>
          </a:bodyPr>
          <a:p>
            <a:pPr>
              <a:lnSpc>
                <a:spcPct val="100000"/>
              </a:lnSpc>
            </a:pPr>
            <a:endParaRPr b="0" lang="fr-FR" sz="2200" spc="-1" strike="noStrike">
              <a:solidFill>
                <a:srgbClr val="000000"/>
              </a:solidFill>
              <a:latin typeface="Source Sans Pro"/>
              <a:ea typeface="DejaVu Sans"/>
            </a:endParaRPr>
          </a:p>
        </p:txBody>
      </p:sp>
      <p:sp>
        <p:nvSpPr>
          <p:cNvPr id="1" name="PlaceHolder 1"/>
          <p:cNvSpPr>
            <a:spLocks noGrp="1"/>
          </p:cNvSpPr>
          <p:nvPr>
            <p:ph type="ftr" idx="1"/>
          </p:nvPr>
        </p:nvSpPr>
        <p:spPr>
          <a:xfrm>
            <a:off x="3420000" y="5130000"/>
            <a:ext cx="3233880" cy="443880"/>
          </a:xfrm>
          <a:prstGeom prst="rect">
            <a:avLst/>
          </a:prstGeom>
          <a:noFill/>
          <a:ln w="0">
            <a:solidFill>
              <a:srgbClr val="808080"/>
            </a:solidFill>
          </a:ln>
        </p:spPr>
        <p:txBody>
          <a:bodyPr lIns="0" rIns="0" tIns="0" bIns="0" anchor="t">
            <a:noAutofit/>
          </a:bodyPr>
          <a:lstStyle>
            <a:lvl1pPr indent="0" algn="ctr">
              <a:lnSpc>
                <a:spcPct val="100000"/>
              </a:lnSpc>
              <a:buNone/>
              <a:tabLst>
                <a:tab algn="l" pos="0"/>
              </a:tabLst>
              <a:defRPr b="0" lang="fr-FR" sz="2400" spc="-1" strike="noStrike">
                <a:solidFill>
                  <a:srgbClr val="dbf5f9"/>
                </a:solidFill>
                <a:latin typeface="Source Sans Pro"/>
              </a:defRPr>
            </a:lvl1pPr>
          </a:lstStyle>
          <a:p>
            <a:pPr indent="0" algn="ctr">
              <a:lnSpc>
                <a:spcPct val="100000"/>
              </a:lnSpc>
              <a:buNone/>
              <a:tabLst>
                <a:tab algn="l" pos="0"/>
              </a:tabLst>
            </a:pPr>
            <a:r>
              <a:rPr b="0" lang="fr-FR" sz="2400" spc="-1" strike="noStrike">
                <a:solidFill>
                  <a:srgbClr val="dbf5f9"/>
                </a:solidFill>
                <a:latin typeface="Source Sans Pro"/>
              </a:rPr>
              <a:t> </a:t>
            </a:r>
            <a:endParaRPr b="0" lang="fr-FR" sz="2400" spc="-1" strike="noStrike">
              <a:solidFill>
                <a:srgbClr val="000000"/>
              </a:solidFill>
              <a:latin typeface="Times New Roman"/>
            </a:endParaRPr>
          </a:p>
        </p:txBody>
      </p:sp>
      <p:sp>
        <p:nvSpPr>
          <p:cNvPr id="2" name="PlaceHolder 2"/>
          <p:cNvSpPr>
            <a:spLocks noGrp="1"/>
          </p:cNvSpPr>
          <p:nvPr>
            <p:ph type="sldNum" idx="2"/>
          </p:nvPr>
        </p:nvSpPr>
        <p:spPr>
          <a:xfrm>
            <a:off x="7200000" y="5130000"/>
            <a:ext cx="2333880" cy="443880"/>
          </a:xfrm>
          <a:prstGeom prst="rect">
            <a:avLst/>
          </a:prstGeom>
          <a:noFill/>
          <a:ln w="0">
            <a:solidFill>
              <a:srgbClr val="808080"/>
            </a:solidFill>
          </a:ln>
        </p:spPr>
        <p:txBody>
          <a:bodyPr lIns="0" rIns="0" tIns="0" bIns="0" anchor="t">
            <a:noAutofit/>
          </a:bodyPr>
          <a:lstStyle>
            <a:lvl1pPr indent="0" algn="r">
              <a:lnSpc>
                <a:spcPct val="100000"/>
              </a:lnSpc>
              <a:buNone/>
              <a:tabLst>
                <a:tab algn="l" pos="0"/>
              </a:tabLst>
              <a:defRPr b="0" lang="fr-FR" sz="2400" spc="-1" strike="noStrike">
                <a:solidFill>
                  <a:srgbClr val="dbf5f9"/>
                </a:solidFill>
                <a:latin typeface="Source Sans Pro"/>
              </a:defRPr>
            </a:lvl1pPr>
          </a:lstStyle>
          <a:p>
            <a:pPr indent="0" algn="r">
              <a:lnSpc>
                <a:spcPct val="100000"/>
              </a:lnSpc>
              <a:buNone/>
              <a:tabLst>
                <a:tab algn="l" pos="0"/>
              </a:tabLst>
            </a:pPr>
            <a:fld id="{117E9621-0C68-4409-B34D-4646890CE98C}" type="slidenum">
              <a:rPr b="0" lang="fr-FR" sz="2400" spc="-1" strike="noStrike">
                <a:solidFill>
                  <a:srgbClr val="dbf5f9"/>
                </a:solidFill>
                <a:latin typeface="Source Sans Pro"/>
              </a:rPr>
              <a:t>6</a:t>
            </a:fld>
            <a:endParaRPr b="0" lang="fr-FR" sz="2400" spc="-1" strike="noStrike">
              <a:solidFill>
                <a:srgbClr val="000000"/>
              </a:solidFill>
              <a:latin typeface="Times New Roman"/>
            </a:endParaRPr>
          </a:p>
        </p:txBody>
      </p:sp>
      <p:sp>
        <p:nvSpPr>
          <p:cNvPr id="3" name="PlaceHolder 3"/>
          <p:cNvSpPr>
            <a:spLocks noGrp="1"/>
          </p:cNvSpPr>
          <p:nvPr>
            <p:ph type="dt" idx="3"/>
          </p:nvPr>
        </p:nvSpPr>
        <p:spPr>
          <a:xfrm>
            <a:off x="450000" y="5130000"/>
            <a:ext cx="2333880" cy="443880"/>
          </a:xfrm>
          <a:prstGeom prst="rect">
            <a:avLst/>
          </a:prstGeom>
          <a:noFill/>
          <a:ln w="0">
            <a:solidFill>
              <a:srgbClr val="808080"/>
            </a:solidFill>
          </a:ln>
        </p:spPr>
        <p:txBody>
          <a:bodyPr lIns="0" rIns="0" tIns="0" bIns="0" anchor="t">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 </a:t>
            </a:r>
            <a:endParaRPr b="0" lang="fr-FR" sz="1400" spc="-1" strike="noStrike">
              <a:solidFill>
                <a:srgbClr val="000000"/>
              </a:solidFill>
              <a:latin typeface="Times New Roman"/>
            </a:endParaRPr>
          </a:p>
        </p:txBody>
      </p:sp>
      <p:sp>
        <p:nvSpPr>
          <p:cNvPr id="4"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fr-FR" sz="4400" spc="-1" strike="noStrike">
                <a:solidFill>
                  <a:srgbClr val="000000"/>
                </a:solidFill>
                <a:latin typeface="Arial"/>
              </a:rPr>
              <a:t>Click to edit the title text format</a:t>
            </a:r>
            <a:endParaRPr b="0" lang="fr-FR" sz="4400" spc="-1" strike="noStrike">
              <a:solidFill>
                <a:srgbClr val="000000"/>
              </a:solidFill>
              <a:latin typeface="Arial"/>
            </a:endParaRPr>
          </a:p>
        </p:txBody>
      </p:sp>
      <p:sp>
        <p:nvSpPr>
          <p:cNvPr id="5"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solidFill>
                  <a:srgbClr val="000000"/>
                </a:solidFill>
                <a:latin typeface="Arial"/>
              </a:rPr>
              <a:t>Click to edit the outline text format</a:t>
            </a:r>
            <a:endParaRPr b="0" lang="fr-F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800" spc="-1" strike="noStrike">
                <a:solidFill>
                  <a:srgbClr val="000000"/>
                </a:solidFill>
                <a:latin typeface="Arial"/>
              </a:rPr>
              <a:t>Second Outline Level</a:t>
            </a:r>
            <a:endParaRPr b="0" lang="fr-F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400" spc="-1" strike="noStrike">
                <a:solidFill>
                  <a:srgbClr val="000000"/>
                </a:solidFill>
                <a:latin typeface="Arial"/>
              </a:rPr>
              <a:t>Third Outline Level</a:t>
            </a:r>
            <a:endParaRPr b="0" lang="fr-F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000" spc="-1" strike="noStrike">
                <a:solidFill>
                  <a:srgbClr val="000000"/>
                </a:solidFill>
                <a:latin typeface="Arial"/>
              </a:rPr>
              <a:t>Fourth Outline Level</a:t>
            </a:r>
            <a:endParaRPr b="0" lang="fr-F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2" name=""/>
          <p:cNvSpPr/>
          <p:nvPr/>
        </p:nvSpPr>
        <p:spPr>
          <a:xfrm flipV="1">
            <a:off x="0" y="-6480"/>
            <a:ext cx="10073880" cy="1073880"/>
          </a:xfrm>
          <a:prstGeom prst="rect">
            <a:avLst/>
          </a:prstGeom>
          <a:pattFill prst="lgGrid">
            <a:fgClr>
              <a:srgbClr val="3465a4"/>
            </a:fgClr>
            <a:bgClr>
              <a:srgbClr val="009eda"/>
            </a:bgClr>
          </a:pattFill>
          <a:ln w="18000">
            <a:noFill/>
          </a:ln>
          <a:effectLst>
            <a:outerShdw blurRad="0" dir="5400000" dist="10800" rotWithShape="0">
              <a:srgbClr val="f49100"/>
            </a:outerShdw>
          </a:effectLst>
        </p:spPr>
        <p:style>
          <a:lnRef idx="0"/>
          <a:fillRef idx="0"/>
          <a:effectRef idx="0"/>
          <a:fontRef idx="minor"/>
        </p:style>
        <p:txBody>
          <a:bodyPr wrap="none" lIns="36000" rIns="36000" tIns="36000" bIns="36000" anchor="ctr">
            <a:noAutofit/>
          </a:bodyPr>
          <a:p>
            <a:pPr>
              <a:lnSpc>
                <a:spcPct val="100000"/>
              </a:lnSpc>
            </a:pPr>
            <a:endParaRPr b="0" lang="fr-FR" sz="2200" spc="-1" strike="noStrike">
              <a:solidFill>
                <a:srgbClr val="000000"/>
              </a:solidFill>
              <a:latin typeface="Source Sans Pro"/>
              <a:ea typeface="DejaVu Sans"/>
            </a:endParaRPr>
          </a:p>
        </p:txBody>
      </p:sp>
      <p:sp>
        <p:nvSpPr>
          <p:cNvPr id="43" name="PlaceHolder 1"/>
          <p:cNvSpPr>
            <a:spLocks noGrp="1"/>
          </p:cNvSpPr>
          <p:nvPr>
            <p:ph type="title"/>
          </p:nvPr>
        </p:nvSpPr>
        <p:spPr>
          <a:xfrm>
            <a:off x="504000" y="226080"/>
            <a:ext cx="9068040" cy="942480"/>
          </a:xfrm>
          <a:prstGeom prst="rect">
            <a:avLst/>
          </a:prstGeom>
          <a:noFill/>
          <a:ln w="0">
            <a:noFill/>
          </a:ln>
        </p:spPr>
        <p:txBody>
          <a:bodyPr lIns="0" rIns="0" tIns="0" bIns="0" anchor="ctr">
            <a:noAutofit/>
          </a:bodyPr>
          <a:p>
            <a:pPr indent="0">
              <a:buNone/>
            </a:pPr>
            <a:r>
              <a:rPr b="0" lang="fr-FR" sz="1800" spc="-1" strike="noStrike">
                <a:solidFill>
                  <a:srgbClr val="000000"/>
                </a:solidFill>
                <a:latin typeface="Arial"/>
              </a:rPr>
              <a:t>Click to edit the title text format</a:t>
            </a:r>
            <a:endParaRPr b="0" lang="fr-FR" sz="1800" spc="-1" strike="noStrike">
              <a:solidFill>
                <a:srgbClr val="000000"/>
              </a:solidFill>
              <a:latin typeface="Arial"/>
            </a:endParaRPr>
          </a:p>
        </p:txBody>
      </p:sp>
      <p:sp>
        <p:nvSpPr>
          <p:cNvPr id="44" name="PlaceHolder 2"/>
          <p:cNvSpPr>
            <a:spLocks noGrp="1"/>
          </p:cNvSpPr>
          <p:nvPr>
            <p:ph type="body"/>
          </p:nvPr>
        </p:nvSpPr>
        <p:spPr>
          <a:xfrm>
            <a:off x="504000" y="1326600"/>
            <a:ext cx="2520" cy="3284640"/>
          </a:xfrm>
          <a:prstGeom prst="rect">
            <a:avLst/>
          </a:prstGeom>
          <a:noFill/>
          <a:ln w="0">
            <a:noFill/>
          </a:ln>
        </p:spPr>
        <p:txBody>
          <a:bodyPr lIns="0" rIns="0" tIns="0" bIns="0" anchor="t">
            <a:normAutofit fontScale="7000"/>
          </a:bodyPr>
          <a:p>
            <a:pPr marL="30240" indent="-2268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60480" indent="-2268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90720" indent="-2016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20960" indent="-1512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151200" indent="-1512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181440" indent="-1512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211680" indent="-1512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45" name="PlaceHolder 3"/>
          <p:cNvSpPr>
            <a:spLocks noGrp="1"/>
          </p:cNvSpPr>
          <p:nvPr>
            <p:ph type="body"/>
          </p:nvPr>
        </p:nvSpPr>
        <p:spPr>
          <a:xfrm>
            <a:off x="507240" y="1326600"/>
            <a:ext cx="2520" cy="3284640"/>
          </a:xfrm>
          <a:prstGeom prst="rect">
            <a:avLst/>
          </a:prstGeom>
          <a:noFill/>
          <a:ln w="0">
            <a:noFill/>
          </a:ln>
        </p:spPr>
        <p:txBody>
          <a:bodyPr lIns="0" rIns="0" tIns="0" bIns="0" anchor="t">
            <a:normAutofit fontScale="7000"/>
          </a:bodyPr>
          <a:p>
            <a:pPr marL="30240" indent="-2268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60480" indent="-2268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90720" indent="-2016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20960" indent="-1512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151200" indent="-1512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181440" indent="-1512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211680" indent="-1512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46" name="PlaceHolder 4"/>
          <p:cNvSpPr>
            <a:spLocks noGrp="1"/>
          </p:cNvSpPr>
          <p:nvPr>
            <p:ph type="ftr" idx="4"/>
          </p:nvPr>
        </p:nvSpPr>
        <p:spPr>
          <a:xfrm>
            <a:off x="3420000" y="5130000"/>
            <a:ext cx="3233880" cy="443880"/>
          </a:xfrm>
          <a:prstGeom prst="rect">
            <a:avLst/>
          </a:prstGeom>
          <a:noFill/>
          <a:ln w="0">
            <a:noFill/>
          </a:ln>
        </p:spPr>
        <p:txBody>
          <a:bodyPr lIns="0" rIns="0" tIns="0" bIns="0" anchor="t">
            <a:noAutofit/>
          </a:bodyPr>
          <a:lstStyle>
            <a:lvl1pPr indent="0" algn="ctr">
              <a:lnSpc>
                <a:spcPct val="100000"/>
              </a:lnSpc>
              <a:buNone/>
              <a:tabLst>
                <a:tab algn="l" pos="0"/>
              </a:tabLst>
              <a:defRPr b="0" lang="fr-FR" sz="2400" spc="-1" strike="noStrike">
                <a:solidFill>
                  <a:srgbClr val="484848"/>
                </a:solidFill>
                <a:latin typeface="Source Sans Pro"/>
              </a:defRPr>
            </a:lvl1pPr>
          </a:lstStyle>
          <a:p>
            <a:pPr indent="0" algn="ctr">
              <a:lnSpc>
                <a:spcPct val="100000"/>
              </a:lnSpc>
              <a:buNone/>
              <a:tabLst>
                <a:tab algn="l" pos="0"/>
              </a:tabLst>
            </a:pPr>
            <a:r>
              <a:rPr b="0" lang="fr-FR" sz="2400" spc="-1" strike="noStrike">
                <a:solidFill>
                  <a:srgbClr val="484848"/>
                </a:solidFill>
                <a:latin typeface="Source Sans Pro"/>
              </a:rPr>
              <a:t>&lt;footer&gt;</a:t>
            </a:r>
            <a:endParaRPr b="0" lang="fr-FR" sz="2400" spc="-1" strike="noStrike">
              <a:solidFill>
                <a:srgbClr val="000000"/>
              </a:solidFill>
              <a:latin typeface="Times New Roman"/>
            </a:endParaRPr>
          </a:p>
        </p:txBody>
      </p:sp>
      <p:sp>
        <p:nvSpPr>
          <p:cNvPr id="47" name="PlaceHolder 5"/>
          <p:cNvSpPr>
            <a:spLocks noGrp="1"/>
          </p:cNvSpPr>
          <p:nvPr>
            <p:ph type="sldNum" idx="5"/>
          </p:nvPr>
        </p:nvSpPr>
        <p:spPr>
          <a:xfrm>
            <a:off x="7200000" y="5130000"/>
            <a:ext cx="2333880" cy="443880"/>
          </a:xfrm>
          <a:prstGeom prst="rect">
            <a:avLst/>
          </a:prstGeom>
          <a:noFill/>
          <a:ln w="0">
            <a:noFill/>
          </a:ln>
        </p:spPr>
        <p:txBody>
          <a:bodyPr lIns="0" rIns="0" tIns="0" bIns="0" anchor="t">
            <a:noAutofit/>
          </a:bodyPr>
          <a:lstStyle>
            <a:lvl1pPr indent="0" algn="r">
              <a:lnSpc>
                <a:spcPct val="100000"/>
              </a:lnSpc>
              <a:buNone/>
              <a:tabLst>
                <a:tab algn="l" pos="0"/>
              </a:tabLst>
              <a:defRPr b="0" lang="fr-FR" sz="2400" spc="-1" strike="noStrike">
                <a:solidFill>
                  <a:srgbClr val="484848"/>
                </a:solidFill>
                <a:latin typeface="Source Sans Pro"/>
              </a:defRPr>
            </a:lvl1pPr>
          </a:lstStyle>
          <a:p>
            <a:pPr indent="0" algn="r">
              <a:lnSpc>
                <a:spcPct val="100000"/>
              </a:lnSpc>
              <a:buNone/>
              <a:tabLst>
                <a:tab algn="l" pos="0"/>
              </a:tabLst>
            </a:pPr>
            <a:fld id="{6108FA95-0F56-40E6-81D3-596A352DF3DF}" type="slidenum">
              <a:rPr b="0" lang="fr-FR" sz="2400" spc="-1" strike="noStrike">
                <a:solidFill>
                  <a:srgbClr val="484848"/>
                </a:solidFill>
                <a:latin typeface="Source Sans Pro"/>
              </a:rPr>
              <a:t>&lt;number&gt;</a:t>
            </a:fld>
            <a:endParaRPr b="0" lang="fr-FR" sz="2400" spc="-1" strike="noStrike">
              <a:solidFill>
                <a:srgbClr val="000000"/>
              </a:solidFill>
              <a:latin typeface="Times New Roman"/>
            </a:endParaRPr>
          </a:p>
        </p:txBody>
      </p:sp>
      <p:sp>
        <p:nvSpPr>
          <p:cNvPr id="48" name="PlaceHolder 6"/>
          <p:cNvSpPr>
            <a:spLocks noGrp="1"/>
          </p:cNvSpPr>
          <p:nvPr>
            <p:ph type="dt" idx="6"/>
          </p:nvPr>
        </p:nvSpPr>
        <p:spPr>
          <a:xfrm>
            <a:off x="540000" y="5130000"/>
            <a:ext cx="2333880" cy="443880"/>
          </a:xfrm>
          <a:prstGeom prst="rect">
            <a:avLst/>
          </a:prstGeom>
          <a:noFill/>
          <a:ln w="0">
            <a:noFill/>
          </a:ln>
        </p:spPr>
        <p:txBody>
          <a:bodyPr lIns="0" rIns="0" tIns="0" bIns="0" anchor="t">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&lt;date/time&gt;</a:t>
            </a:r>
            <a:endParaRPr b="0" lang="fr-F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6.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6.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6.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6.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6.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5" name="PlaceHolder 1"/>
          <p:cNvSpPr>
            <a:spLocks noGrp="1"/>
          </p:cNvSpPr>
          <p:nvPr>
            <p:ph type="title"/>
          </p:nvPr>
        </p:nvSpPr>
        <p:spPr>
          <a:xfrm>
            <a:off x="360000" y="270000"/>
            <a:ext cx="9177840" cy="3233880"/>
          </a:xfrm>
          <a:prstGeom prst="rect">
            <a:avLst/>
          </a:prstGeom>
          <a:noFill/>
          <a:ln w="0">
            <a:noFill/>
          </a:ln>
        </p:spPr>
        <p:txBody>
          <a:bodyPr lIns="0" rIns="0" tIns="0" bIns="0" anchor="ctr">
            <a:normAutofit/>
          </a:bodyPr>
          <a:p>
            <a:pPr indent="0">
              <a:lnSpc>
                <a:spcPct val="100000"/>
              </a:lnSpc>
              <a:buNone/>
              <a:tabLst>
                <a:tab algn="l" pos="0"/>
              </a:tabLst>
            </a:pPr>
            <a:r>
              <a:rPr b="1" lang="fr-FR" sz="4800" spc="-1" strike="noStrike">
                <a:solidFill>
                  <a:srgbClr val="04617b"/>
                </a:solidFill>
                <a:latin typeface="Source Sans Pro Light"/>
              </a:rPr>
              <a:t>Bus ReservationSystem</a:t>
            </a:r>
            <a:br>
              <a:rPr sz="6000"/>
            </a:br>
            <a:r>
              <a:rPr b="1" lang="fr-FR" sz="4400" spc="-1" strike="noStrike">
                <a:solidFill>
                  <a:srgbClr val="04617b"/>
                </a:solidFill>
                <a:latin typeface="Source Sans Pro Light"/>
              </a:rPr>
              <a:t>C/C++ advanced Project</a:t>
            </a:r>
            <a:br>
              <a:rPr sz="6000"/>
            </a:br>
            <a:r>
              <a:rPr b="1" lang="fr-FR" sz="4800" spc="-1" strike="noStrike">
                <a:solidFill>
                  <a:srgbClr val="04617b"/>
                </a:solidFill>
                <a:latin typeface="wfont;d64795ab62d4541b4faa964980ea781"/>
              </a:rPr>
              <a:t>     </a:t>
            </a:r>
            <a:r>
              <a:rPr b="1" lang="fr-FR" sz="6000" spc="-1" strike="noStrike">
                <a:solidFill>
                  <a:srgbClr val="04617b"/>
                </a:solidFill>
                <a:latin typeface="Source Sans Pro Light"/>
              </a:rPr>
              <a:t> </a:t>
            </a:r>
            <a:endParaRPr b="0" lang="fr-FR" sz="6000" spc="-1" strike="noStrike">
              <a:solidFill>
                <a:srgbClr val="000000"/>
              </a:solidFill>
              <a:latin typeface="Arial"/>
            </a:endParaRPr>
          </a:p>
        </p:txBody>
      </p:sp>
      <p:sp>
        <p:nvSpPr>
          <p:cNvPr id="86" name="PlaceHolder 2"/>
          <p:cNvSpPr>
            <a:spLocks noGrp="1"/>
          </p:cNvSpPr>
          <p:nvPr>
            <p:ph type="subTitle"/>
          </p:nvPr>
        </p:nvSpPr>
        <p:spPr>
          <a:xfrm>
            <a:off x="450000" y="3870000"/>
            <a:ext cx="8993880" cy="1163880"/>
          </a:xfrm>
          <a:prstGeom prst="rect">
            <a:avLst/>
          </a:prstGeom>
          <a:noFill/>
          <a:ln w="0">
            <a:noFill/>
          </a:ln>
        </p:spPr>
        <p:txBody>
          <a:bodyPr lIns="0" rIns="0" tIns="0" bIns="0" anchor="t">
            <a:noAutofit/>
          </a:bodyPr>
          <a:p>
            <a:pPr indent="0">
              <a:lnSpc>
                <a:spcPct val="100000"/>
              </a:lnSpc>
              <a:buNone/>
              <a:tabLst>
                <a:tab algn="l" pos="0"/>
              </a:tabLst>
            </a:pPr>
            <a:r>
              <a:rPr b="1" lang="fr-FR" sz="2700" spc="-1" strike="noStrike">
                <a:solidFill>
                  <a:srgbClr val="dbf5f9"/>
                </a:solidFill>
                <a:latin typeface="Source Sans Pro"/>
              </a:rPr>
              <a:t>Your Name</a:t>
            </a:r>
            <a:endParaRPr b="0" lang="fr-FR" sz="2700" spc="-1" strike="noStrike">
              <a:solidFill>
                <a:srgbClr val="000000"/>
              </a:solidFill>
              <a:latin typeface="Arial"/>
            </a:endParaRPr>
          </a:p>
          <a:p>
            <a:pPr indent="0">
              <a:lnSpc>
                <a:spcPct val="100000"/>
              </a:lnSpc>
              <a:buNone/>
              <a:tabLst>
                <a:tab algn="l" pos="0"/>
              </a:tabLst>
            </a:pPr>
            <a:r>
              <a:rPr b="1" lang="fr-FR" sz="2700" spc="-1" strike="noStrike">
                <a:solidFill>
                  <a:srgbClr val="dbf5f9"/>
                </a:solidFill>
                <a:latin typeface="Source Sans Pro"/>
              </a:rPr>
              <a:t>2024-2025, Master of Computer Sciences, EPITA</a:t>
            </a:r>
            <a:endParaRPr b="0" lang="fr-FR" sz="2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7" name="PlaceHolder 1"/>
          <p:cNvSpPr>
            <a:spLocks noGrp="1"/>
          </p:cNvSpPr>
          <p:nvPr>
            <p:ph type="title"/>
          </p:nvPr>
        </p:nvSpPr>
        <p:spPr>
          <a:xfrm>
            <a:off x="468000" y="0"/>
            <a:ext cx="9067680" cy="942120"/>
          </a:xfrm>
          <a:prstGeom prst="rect">
            <a:avLst/>
          </a:prstGeom>
          <a:noFill/>
          <a:ln w="0">
            <a:noFill/>
          </a:ln>
        </p:spPr>
        <p:txBody>
          <a:bodyPr lIns="0" rIns="0" tIns="0" bIns="0" anchor="ctr">
            <a:normAutofit/>
          </a:bodyPr>
          <a:p>
            <a:pPr indent="0">
              <a:lnSpc>
                <a:spcPct val="100000"/>
              </a:lnSpc>
              <a:buNone/>
              <a:tabLst>
                <a:tab algn="l" pos="0"/>
              </a:tabLst>
            </a:pPr>
            <a:r>
              <a:rPr b="1" lang="fr-FR" sz="4500" spc="-1" strike="noStrike">
                <a:solidFill>
                  <a:srgbClr val="ffffff"/>
                </a:solidFill>
                <a:latin typeface="Source Sans Pro Light"/>
              </a:rPr>
              <a:t>Project Statement</a:t>
            </a:r>
            <a:endParaRPr b="0" lang="fr-FR" sz="4500" spc="-1" strike="noStrike">
              <a:solidFill>
                <a:srgbClr val="000000"/>
              </a:solidFill>
              <a:latin typeface="Arial"/>
            </a:endParaRPr>
          </a:p>
        </p:txBody>
      </p:sp>
      <p:sp>
        <p:nvSpPr>
          <p:cNvPr id="88" name="PlaceHolder 2"/>
          <p:cNvSpPr>
            <a:spLocks noGrp="1"/>
          </p:cNvSpPr>
          <p:nvPr>
            <p:ph/>
          </p:nvPr>
        </p:nvSpPr>
        <p:spPr>
          <a:xfrm>
            <a:off x="504000" y="1326600"/>
            <a:ext cx="8133120" cy="3284280"/>
          </a:xfrm>
          <a:prstGeom prst="rect">
            <a:avLst/>
          </a:prstGeom>
          <a:noFill/>
          <a:ln w="0">
            <a:noFill/>
          </a:ln>
        </p:spPr>
        <p:txBody>
          <a:bodyPr lIns="0" rIns="0" tIns="0" bIns="0" anchor="t">
            <a:normAutofit fontScale="79000"/>
          </a:bodyPr>
          <a:p>
            <a:pPr indent="0" algn="just">
              <a:lnSpc>
                <a:spcPct val="115000"/>
              </a:lnSpc>
              <a:spcAft>
                <a:spcPts val="1236"/>
              </a:spcAft>
              <a:buNone/>
              <a:tabLst>
                <a:tab algn="l" pos="0"/>
              </a:tabLst>
            </a:pPr>
            <a:r>
              <a:rPr b="0" lang="fr-FR" sz="2800" spc="-1" strike="noStrike">
                <a:solidFill>
                  <a:srgbClr val="000000"/>
                </a:solidFill>
                <a:latin typeface="Arial"/>
                <a:ea typeface="Microsoft YaHei"/>
              </a:rPr>
              <a:t>Goal : </a:t>
            </a:r>
            <a:endParaRPr b="0" lang="fr-FR" sz="2800" spc="-1" strike="noStrike">
              <a:solidFill>
                <a:srgbClr val="000000"/>
              </a:solidFill>
              <a:latin typeface="Arial"/>
            </a:endParaRPr>
          </a:p>
          <a:p>
            <a:pPr indent="0" algn="just">
              <a:lnSpc>
                <a:spcPct val="115000"/>
              </a:lnSpc>
              <a:spcAft>
                <a:spcPts val="1236"/>
              </a:spcAft>
              <a:buNone/>
              <a:tabLst>
                <a:tab algn="l" pos="0"/>
              </a:tabLst>
            </a:pPr>
            <a:r>
              <a:rPr b="0" lang="fr-FR" sz="2800" spc="-1" strike="noStrike">
                <a:solidFill>
                  <a:srgbClr val="000000"/>
                </a:solidFill>
                <a:latin typeface="Arial"/>
                <a:ea typeface="Microsoft YaHei"/>
              </a:rPr>
              <a:t>« Bus Reservation System » is a tool that allows users to book tickets for their journey in advance. It offers multiple features to provide a hassle-free experience to a traveler. Your project consists in developing in C a simple « proof of concept » prototype. It must be taylorable and re-useable for any given Country/Region/network of cities</a:t>
            </a:r>
            <a:endParaRPr b="0" lang="fr-FR" sz="2800" spc="-1" strike="noStrike">
              <a:solidFill>
                <a:srgbClr val="000000"/>
              </a:solidFill>
              <a:latin typeface="Arial"/>
            </a:endParaRPr>
          </a:p>
          <a:p>
            <a:pPr indent="0" algn="just">
              <a:lnSpc>
                <a:spcPct val="115000"/>
              </a:lnSpc>
              <a:spcAft>
                <a:spcPts val="1236"/>
              </a:spcAft>
              <a:buNone/>
              <a:tabLst>
                <a:tab algn="l" pos="0"/>
              </a:tabLst>
            </a:pPr>
            <a:r>
              <a:rPr b="0" lang="fr-FR" sz="2800" spc="-1" strike="noStrike">
                <a:solidFill>
                  <a:srgbClr val="000000"/>
                </a:solidFill>
                <a:latin typeface="Arial"/>
                <a:ea typeface="Microsoft YaHei"/>
              </a:rPr>
              <a:t>Bus lines, network, schedules, cities will be part of the model</a:t>
            </a:r>
            <a:r>
              <a:rPr b="0" lang="fr-FR" sz="2800" spc="-1" strike="noStrike">
                <a:solidFill>
                  <a:srgbClr val="000000"/>
                </a:solidFill>
                <a:latin typeface="Source Sans Pro"/>
                <a:ea typeface="Microsoft YaHei"/>
              </a:rPr>
              <a:t>.</a:t>
            </a:r>
            <a:endParaRPr b="0" lang="fr-FR"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9" name="PlaceHolder 1"/>
          <p:cNvSpPr>
            <a:spLocks noGrp="1"/>
          </p:cNvSpPr>
          <p:nvPr>
            <p:ph type="title"/>
          </p:nvPr>
        </p:nvSpPr>
        <p:spPr>
          <a:xfrm>
            <a:off x="468000" y="0"/>
            <a:ext cx="9067680" cy="942120"/>
          </a:xfrm>
          <a:prstGeom prst="rect">
            <a:avLst/>
          </a:prstGeom>
          <a:noFill/>
          <a:ln w="0">
            <a:noFill/>
          </a:ln>
        </p:spPr>
        <p:txBody>
          <a:bodyPr lIns="0" rIns="0" tIns="0" bIns="0" anchor="ctr">
            <a:normAutofit/>
          </a:bodyPr>
          <a:p>
            <a:pPr indent="0">
              <a:lnSpc>
                <a:spcPct val="100000"/>
              </a:lnSpc>
              <a:buNone/>
              <a:tabLst>
                <a:tab algn="l" pos="0"/>
              </a:tabLst>
            </a:pPr>
            <a:r>
              <a:rPr b="1" lang="fr-FR" sz="4500" spc="-1" strike="noStrike">
                <a:solidFill>
                  <a:srgbClr val="ffffff"/>
                </a:solidFill>
                <a:latin typeface="Source Sans Pro Light"/>
              </a:rPr>
              <a:t>Project Context</a:t>
            </a:r>
            <a:endParaRPr b="0" lang="fr-FR" sz="4500" spc="-1" strike="noStrike">
              <a:solidFill>
                <a:srgbClr val="000000"/>
              </a:solidFill>
              <a:latin typeface="Arial"/>
            </a:endParaRPr>
          </a:p>
        </p:txBody>
      </p:sp>
      <p:sp>
        <p:nvSpPr>
          <p:cNvPr id="90" name="PlaceHolder 2"/>
          <p:cNvSpPr>
            <a:spLocks noGrp="1"/>
          </p:cNvSpPr>
          <p:nvPr>
            <p:ph/>
          </p:nvPr>
        </p:nvSpPr>
        <p:spPr>
          <a:xfrm>
            <a:off x="504000" y="1326600"/>
            <a:ext cx="9033840" cy="4071240"/>
          </a:xfrm>
          <a:prstGeom prst="rect">
            <a:avLst/>
          </a:prstGeom>
          <a:noFill/>
          <a:ln w="0">
            <a:noFill/>
          </a:ln>
        </p:spPr>
        <p:txBody>
          <a:bodyPr lIns="0" rIns="0" tIns="0" bIns="0" anchor="t">
            <a:normAutofit fontScale="83000"/>
          </a:bodyPr>
          <a:p>
            <a:pPr indent="0" algn="just">
              <a:lnSpc>
                <a:spcPct val="115000"/>
              </a:lnSpc>
              <a:spcAft>
                <a:spcPts val="1236"/>
              </a:spcAft>
              <a:buNone/>
              <a:tabLst>
                <a:tab algn="l" pos="0"/>
              </a:tabLst>
            </a:pPr>
            <a:r>
              <a:rPr b="0" lang="fr-FR" sz="2200" spc="-1" strike="noStrike">
                <a:solidFill>
                  <a:srgbClr val="000000"/>
                </a:solidFill>
                <a:latin typeface="Arial"/>
              </a:rPr>
              <a:t>Freshly graduated from EPITA, you are hired as a Software Engineer at « MobiWare» Company, a software company specialized in train &amp; buses transportation management software. This company has developed a « Bus Reservation System ». Your mission is to replace the original developer, who has resigned to pursue other interests. You are given the code « as is », already released to some customers for evaluation. A final version is urgently needed. You cannot meet the developer as he left the company. Your job as defined by your Manager :</a:t>
            </a:r>
            <a:endParaRPr b="0" lang="fr-FR" sz="2200" spc="-1" strike="noStrike">
              <a:solidFill>
                <a:srgbClr val="000000"/>
              </a:solidFill>
              <a:latin typeface="Arial"/>
            </a:endParaRPr>
          </a:p>
          <a:p>
            <a:pPr marL="179280" indent="-179280" algn="just">
              <a:lnSpc>
                <a:spcPct val="115000"/>
              </a:lnSpc>
              <a:spcAft>
                <a:spcPts val="1236"/>
              </a:spcAft>
              <a:buClr>
                <a:srgbClr val="000000"/>
              </a:buClr>
              <a:buSzPct val="45000"/>
              <a:buFont typeface="Wingdings" charset="2"/>
              <a:buChar char=""/>
              <a:tabLst>
                <a:tab algn="l" pos="0"/>
              </a:tabLst>
            </a:pPr>
            <a:r>
              <a:rPr b="0" lang="fr-FR" sz="2200" spc="-1" strike="noStrike">
                <a:solidFill>
                  <a:srgbClr val="000000"/>
                </a:solidFill>
                <a:latin typeface="Arial"/>
              </a:rPr>
              <a:t>take over control of the code</a:t>
            </a:r>
            <a:endParaRPr b="0" lang="fr-FR" sz="2200" spc="-1" strike="noStrike">
              <a:solidFill>
                <a:srgbClr val="000000"/>
              </a:solidFill>
              <a:latin typeface="Arial"/>
            </a:endParaRPr>
          </a:p>
          <a:p>
            <a:pPr marL="179280" indent="-179280" algn="just">
              <a:lnSpc>
                <a:spcPct val="115000"/>
              </a:lnSpc>
              <a:spcAft>
                <a:spcPts val="1236"/>
              </a:spcAft>
              <a:buClr>
                <a:srgbClr val="000000"/>
              </a:buClr>
              <a:buSzPct val="45000"/>
              <a:buFont typeface="Wingdings" charset="2"/>
              <a:buChar char=""/>
              <a:tabLst>
                <a:tab algn="l" pos="0"/>
              </a:tabLst>
            </a:pPr>
            <a:r>
              <a:rPr b="0" lang="fr-FR" sz="2200" spc="-1" strike="noStrike">
                <a:solidFill>
                  <a:srgbClr val="000000"/>
                </a:solidFill>
                <a:latin typeface="Arial"/>
              </a:rPr>
              <a:t>Harden it to make it more reliable, avoid multiple crashes and errors</a:t>
            </a:r>
            <a:endParaRPr b="0" lang="fr-FR" sz="2200" spc="-1" strike="noStrike">
              <a:solidFill>
                <a:srgbClr val="000000"/>
              </a:solidFill>
              <a:latin typeface="Arial"/>
            </a:endParaRPr>
          </a:p>
          <a:p>
            <a:pPr marL="179280" indent="-179280" algn="just">
              <a:lnSpc>
                <a:spcPct val="115000"/>
              </a:lnSpc>
              <a:spcAft>
                <a:spcPts val="1236"/>
              </a:spcAft>
              <a:buClr>
                <a:srgbClr val="000000"/>
              </a:buClr>
              <a:buSzPct val="45000"/>
              <a:buFont typeface="Wingdings" charset="2"/>
              <a:buChar char=""/>
              <a:tabLst>
                <a:tab algn="l" pos="0"/>
              </a:tabLst>
            </a:pPr>
            <a:r>
              <a:rPr b="0" lang="fr-FR" sz="2200" spc="-1" strike="noStrike">
                <a:solidFill>
                  <a:srgbClr val="000000"/>
                </a:solidFill>
                <a:latin typeface="Arial"/>
              </a:rPr>
              <a:t>Extend system features to make product attractive and useful</a:t>
            </a:r>
            <a:endParaRPr b="0" lang="fr-FR" sz="2200" spc="-1" strike="noStrike">
              <a:solidFill>
                <a:srgbClr val="000000"/>
              </a:solidFill>
              <a:latin typeface="Arial"/>
            </a:endParaRPr>
          </a:p>
          <a:p>
            <a:pPr marL="179280" indent="-179280" algn="just">
              <a:lnSpc>
                <a:spcPct val="115000"/>
              </a:lnSpc>
              <a:spcAft>
                <a:spcPts val="1236"/>
              </a:spcAft>
              <a:buClr>
                <a:srgbClr val="000000"/>
              </a:buClr>
              <a:buSzPct val="45000"/>
              <a:buFont typeface="Wingdings" charset="2"/>
              <a:buChar char=""/>
              <a:tabLst>
                <a:tab algn="l" pos="0"/>
              </a:tabLst>
            </a:pPr>
            <a:r>
              <a:rPr b="0" lang="fr-FR" sz="2200" spc="-1" strike="noStrike">
                <a:solidFill>
                  <a:srgbClr val="000000"/>
                </a:solidFill>
                <a:latin typeface="Arial"/>
              </a:rPr>
              <a:t>Continuously improve code comments, structure, and documentation</a:t>
            </a:r>
            <a:endParaRPr b="0" lang="fr-FR"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91" name="PlaceHolder 1"/>
          <p:cNvSpPr>
            <a:spLocks noGrp="1"/>
          </p:cNvSpPr>
          <p:nvPr>
            <p:ph type="title"/>
          </p:nvPr>
        </p:nvSpPr>
        <p:spPr>
          <a:xfrm>
            <a:off x="468000" y="0"/>
            <a:ext cx="9067680" cy="942120"/>
          </a:xfrm>
          <a:prstGeom prst="rect">
            <a:avLst/>
          </a:prstGeom>
          <a:noFill/>
          <a:ln w="0">
            <a:noFill/>
          </a:ln>
        </p:spPr>
        <p:txBody>
          <a:bodyPr lIns="0" rIns="0" tIns="0" bIns="0" anchor="ctr">
            <a:normAutofit/>
          </a:bodyPr>
          <a:p>
            <a:pPr indent="0">
              <a:lnSpc>
                <a:spcPct val="100000"/>
              </a:lnSpc>
              <a:buNone/>
              <a:tabLst>
                <a:tab algn="l" pos="0"/>
              </a:tabLst>
            </a:pPr>
            <a:r>
              <a:rPr b="1" lang="fr-FR" sz="4500" spc="-1" strike="noStrike">
                <a:solidFill>
                  <a:srgbClr val="ffffff"/>
                </a:solidFill>
                <a:latin typeface="Source Sans Pro Light"/>
              </a:rPr>
              <a:t>Existing Features </a:t>
            </a:r>
            <a:endParaRPr b="0" lang="fr-FR" sz="4500" spc="-1" strike="noStrike">
              <a:solidFill>
                <a:srgbClr val="000000"/>
              </a:solidFill>
              <a:latin typeface="Arial"/>
            </a:endParaRPr>
          </a:p>
        </p:txBody>
      </p:sp>
      <p:sp>
        <p:nvSpPr>
          <p:cNvPr id="92" name="PlaceHolder 2"/>
          <p:cNvSpPr>
            <a:spLocks noGrp="1"/>
          </p:cNvSpPr>
          <p:nvPr>
            <p:ph/>
          </p:nvPr>
        </p:nvSpPr>
        <p:spPr>
          <a:xfrm>
            <a:off x="504000" y="1326600"/>
            <a:ext cx="9033840" cy="4071240"/>
          </a:xfrm>
          <a:prstGeom prst="rect">
            <a:avLst/>
          </a:prstGeom>
          <a:noFill/>
          <a:ln w="0">
            <a:noFill/>
          </a:ln>
        </p:spPr>
        <p:txBody>
          <a:bodyPr lIns="0" rIns="0" tIns="0" bIns="0" anchor="t">
            <a:normAutofit fontScale="49000"/>
          </a:bodyPr>
          <a:p>
            <a:pPr indent="0" algn="just">
              <a:lnSpc>
                <a:spcPct val="115000"/>
              </a:lnSpc>
              <a:spcAft>
                <a:spcPts val="1236"/>
              </a:spcAft>
              <a:buNone/>
              <a:tabLst>
                <a:tab algn="l" pos="0"/>
              </a:tabLst>
            </a:pPr>
            <a:r>
              <a:rPr b="0" lang="fr-FR" sz="4000" spc="-1" strike="noStrike">
                <a:solidFill>
                  <a:srgbClr val="000000"/>
                </a:solidFill>
                <a:latin typeface="Arial"/>
                <a:ea typeface="Microsoft YaHei"/>
              </a:rPr>
              <a:t>Login System :</a:t>
            </a:r>
            <a:endParaRPr b="0" lang="fr-FR" sz="4000" spc="-1" strike="noStrike">
              <a:solidFill>
                <a:srgbClr val="000000"/>
              </a:solidFill>
              <a:latin typeface="Arial"/>
            </a:endParaRPr>
          </a:p>
          <a:p>
            <a:pPr indent="0" algn="just">
              <a:lnSpc>
                <a:spcPct val="115000"/>
              </a:lnSpc>
              <a:spcBef>
                <a:spcPts val="1134"/>
              </a:spcBef>
              <a:buNone/>
              <a:tabLst>
                <a:tab algn="l" pos="0"/>
              </a:tabLst>
            </a:pPr>
            <a:r>
              <a:rPr b="0" lang="fr-FR" sz="2800" spc="-1" strike="noStrike">
                <a:solidFill>
                  <a:srgbClr val="000000"/>
                </a:solidFill>
                <a:latin typeface="Arial"/>
                <a:ea typeface="Microsoft YaHei"/>
              </a:rPr>
              <a:t>Allows registrated Users to access the system by entering their username and password. The program has its list of registrated users and their credentials.</a:t>
            </a:r>
            <a:endParaRPr b="0" lang="fr-FR" sz="2800" spc="-1" strike="noStrike">
              <a:solidFill>
                <a:srgbClr val="000000"/>
              </a:solidFill>
              <a:latin typeface="Arial"/>
            </a:endParaRPr>
          </a:p>
          <a:p>
            <a:pPr indent="0" algn="just">
              <a:lnSpc>
                <a:spcPct val="115000"/>
              </a:lnSpc>
              <a:spcAft>
                <a:spcPts val="1236"/>
              </a:spcAft>
              <a:buNone/>
              <a:tabLst>
                <a:tab algn="l" pos="0"/>
              </a:tabLst>
            </a:pPr>
            <a:r>
              <a:rPr b="0" lang="fr-FR" sz="4000" spc="-1" strike="noStrike">
                <a:solidFill>
                  <a:srgbClr val="000000"/>
                </a:solidFill>
                <a:latin typeface="Arial"/>
                <a:ea typeface="Microsoft YaHei"/>
              </a:rPr>
              <a:t>Ticket booking : </a:t>
            </a:r>
            <a:endParaRPr b="0" lang="fr-FR" sz="4000" spc="-1" strike="noStrike">
              <a:solidFill>
                <a:srgbClr val="000000"/>
              </a:solidFill>
              <a:latin typeface="Arial"/>
            </a:endParaRPr>
          </a:p>
          <a:p>
            <a:pPr indent="0" algn="just">
              <a:lnSpc>
                <a:spcPct val="115000"/>
              </a:lnSpc>
              <a:spcBef>
                <a:spcPts val="1134"/>
              </a:spcBef>
              <a:buNone/>
              <a:tabLst>
                <a:tab algn="l" pos="0"/>
              </a:tabLst>
            </a:pPr>
            <a:r>
              <a:rPr b="0" lang="fr-FR" sz="2800" spc="-1" strike="noStrike">
                <a:solidFill>
                  <a:srgbClr val="000000"/>
                </a:solidFill>
                <a:latin typeface="Arial"/>
                <a:ea typeface="Microsoft YaHei"/>
              </a:rPr>
              <a:t>Logged-in individuals may reserve tickets for available buses by entering the bus number, their name, and age. The program allocates a seat number and decreases the number of available seats on the selected bus.</a:t>
            </a:r>
            <a:endParaRPr b="0" lang="fr-FR" sz="2800" spc="-1" strike="noStrike">
              <a:solidFill>
                <a:srgbClr val="000000"/>
              </a:solidFill>
              <a:latin typeface="Arial"/>
            </a:endParaRPr>
          </a:p>
          <a:p>
            <a:pPr indent="0" algn="just">
              <a:lnSpc>
                <a:spcPct val="115000"/>
              </a:lnSpc>
              <a:spcAft>
                <a:spcPts val="1236"/>
              </a:spcAft>
              <a:buNone/>
              <a:tabLst>
                <a:tab algn="l" pos="0"/>
              </a:tabLst>
            </a:pPr>
            <a:r>
              <a:rPr b="0" lang="fr-FR" sz="4000" spc="-1" strike="noStrike">
                <a:solidFill>
                  <a:srgbClr val="000000"/>
                </a:solidFill>
                <a:latin typeface="Arial"/>
                <a:ea typeface="Microsoft YaHei"/>
              </a:rPr>
              <a:t>Cancel Tickets : </a:t>
            </a:r>
            <a:endParaRPr b="0" lang="fr-FR" sz="4000" spc="-1" strike="noStrike">
              <a:solidFill>
                <a:srgbClr val="000000"/>
              </a:solidFill>
              <a:latin typeface="Arial"/>
            </a:endParaRPr>
          </a:p>
          <a:p>
            <a:pPr indent="0" algn="just">
              <a:lnSpc>
                <a:spcPct val="115000"/>
              </a:lnSpc>
              <a:spcBef>
                <a:spcPts val="1134"/>
              </a:spcBef>
              <a:buNone/>
              <a:tabLst>
                <a:tab algn="l" pos="0"/>
              </a:tabLst>
            </a:pPr>
            <a:r>
              <a:rPr b="0" lang="fr-FR" sz="2800" spc="-1" strike="noStrike">
                <a:solidFill>
                  <a:srgbClr val="000000"/>
                </a:solidFill>
                <a:latin typeface="Arial"/>
                <a:ea typeface="Microsoft YaHei"/>
              </a:rPr>
              <a:t>By entering their name, users can cancel their tickets. The program expands the number of available seats while removing the passenger entry.</a:t>
            </a:r>
            <a:endParaRPr b="0" lang="fr-FR" sz="2800" spc="-1" strike="noStrike">
              <a:solidFill>
                <a:srgbClr val="000000"/>
              </a:solidFill>
              <a:latin typeface="Arial"/>
            </a:endParaRPr>
          </a:p>
          <a:p>
            <a:pPr indent="0" algn="just">
              <a:lnSpc>
                <a:spcPct val="115000"/>
              </a:lnSpc>
              <a:spcAft>
                <a:spcPts val="1236"/>
              </a:spcAft>
              <a:buNone/>
              <a:tabLst>
                <a:tab algn="l" pos="0"/>
              </a:tabLst>
            </a:pPr>
            <a:r>
              <a:rPr b="0" lang="fr-FR" sz="4000" spc="-1" strike="noStrike">
                <a:solidFill>
                  <a:srgbClr val="000000"/>
                </a:solidFill>
                <a:latin typeface="Arial"/>
                <a:ea typeface="Microsoft YaHei"/>
              </a:rPr>
              <a:t>Checking Bus Status : </a:t>
            </a:r>
            <a:endParaRPr b="0" lang="fr-FR" sz="4000" spc="-1" strike="noStrike">
              <a:solidFill>
                <a:srgbClr val="000000"/>
              </a:solidFill>
              <a:latin typeface="Arial"/>
            </a:endParaRPr>
          </a:p>
          <a:p>
            <a:pPr indent="0" algn="just">
              <a:lnSpc>
                <a:spcPct val="115000"/>
              </a:lnSpc>
              <a:spcBef>
                <a:spcPts val="1134"/>
              </a:spcBef>
              <a:buNone/>
              <a:tabLst>
                <a:tab algn="l" pos="0"/>
              </a:tabLst>
            </a:pPr>
            <a:r>
              <a:rPr b="0" lang="fr-FR" sz="2800" spc="-1" strike="noStrike">
                <a:solidFill>
                  <a:srgbClr val="000000"/>
                </a:solidFill>
                <a:latin typeface="Arial"/>
                <a:ea typeface="Microsoft YaHei"/>
              </a:rPr>
              <a:t>Users may check the status of the bus they are currently scheduled to ride on. The program displays information such as the bus number, origin and destination, total number of seats, available seats, and fare.</a:t>
            </a:r>
            <a:endParaRPr b="0" lang="fr-FR" sz="2800" spc="-1" strike="noStrike">
              <a:solidFill>
                <a:srgbClr val="000000"/>
              </a:solidFill>
              <a:latin typeface="Arial"/>
            </a:endParaRPr>
          </a:p>
          <a:p>
            <a:pPr indent="0">
              <a:lnSpc>
                <a:spcPct val="115000"/>
              </a:lnSpc>
              <a:spcAft>
                <a:spcPts val="1236"/>
              </a:spcAft>
              <a:buNone/>
              <a:tabLst>
                <a:tab algn="l" pos="0"/>
              </a:tabLst>
            </a:pPr>
            <a:r>
              <a:rPr b="0" lang="fr-FR" sz="2800" spc="-1" strike="noStrike">
                <a:solidFill>
                  <a:srgbClr val="000000"/>
                </a:solidFill>
                <a:latin typeface="Arial"/>
                <a:ea typeface="Microsoft YaHei"/>
              </a:rPr>
              <a:t>Exit</a:t>
            </a:r>
            <a:endParaRPr b="0" lang="fr-FR"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93" name="PlaceHolder 1"/>
          <p:cNvSpPr>
            <a:spLocks noGrp="1"/>
          </p:cNvSpPr>
          <p:nvPr>
            <p:ph type="title"/>
          </p:nvPr>
        </p:nvSpPr>
        <p:spPr>
          <a:xfrm>
            <a:off x="468000" y="0"/>
            <a:ext cx="9067680" cy="942120"/>
          </a:xfrm>
          <a:prstGeom prst="rect">
            <a:avLst/>
          </a:prstGeom>
          <a:noFill/>
          <a:ln w="0">
            <a:noFill/>
          </a:ln>
        </p:spPr>
        <p:txBody>
          <a:bodyPr lIns="0" rIns="0" tIns="0" bIns="0" anchor="ctr">
            <a:normAutofit/>
          </a:bodyPr>
          <a:p>
            <a:pPr indent="0">
              <a:lnSpc>
                <a:spcPct val="100000"/>
              </a:lnSpc>
              <a:buNone/>
              <a:tabLst>
                <a:tab algn="l" pos="0"/>
              </a:tabLst>
            </a:pPr>
            <a:r>
              <a:rPr b="1" lang="fr-FR" sz="4500" spc="-1" strike="noStrike">
                <a:solidFill>
                  <a:srgbClr val="ffffff"/>
                </a:solidFill>
                <a:latin typeface="Source Sans Pro Light"/>
              </a:rPr>
              <a:t>New Features </a:t>
            </a:r>
            <a:endParaRPr b="0" lang="fr-FR" sz="4500" spc="-1" strike="noStrike">
              <a:solidFill>
                <a:srgbClr val="000000"/>
              </a:solidFill>
              <a:latin typeface="Arial"/>
            </a:endParaRPr>
          </a:p>
        </p:txBody>
      </p:sp>
      <p:sp>
        <p:nvSpPr>
          <p:cNvPr id="94" name="PlaceHolder 2"/>
          <p:cNvSpPr>
            <a:spLocks noGrp="1"/>
          </p:cNvSpPr>
          <p:nvPr>
            <p:ph/>
          </p:nvPr>
        </p:nvSpPr>
        <p:spPr>
          <a:xfrm>
            <a:off x="504000" y="1326600"/>
            <a:ext cx="9033840" cy="4071240"/>
          </a:xfrm>
          <a:prstGeom prst="rect">
            <a:avLst/>
          </a:prstGeom>
          <a:noFill/>
          <a:ln w="0">
            <a:noFill/>
          </a:ln>
        </p:spPr>
        <p:txBody>
          <a:bodyPr lIns="0" rIns="0" tIns="0" bIns="0" anchor="t">
            <a:normAutofit/>
          </a:bodyPr>
          <a:p>
            <a:pPr indent="0" algn="just">
              <a:lnSpc>
                <a:spcPct val="115000"/>
              </a:lnSpc>
              <a:spcAft>
                <a:spcPts val="1236"/>
              </a:spcAft>
              <a:buNone/>
              <a:tabLst>
                <a:tab algn="l" pos="0"/>
              </a:tabLst>
            </a:pPr>
            <a:r>
              <a:rPr b="0" lang="fr-FR" sz="2200" spc="-1" strike="noStrike">
                <a:solidFill>
                  <a:srgbClr val="000000"/>
                </a:solidFill>
                <a:latin typeface="Arial"/>
              </a:rPr>
              <a:t>You have understood the code logic and content, assess which features would bring a significant plus and at which development cost. Among them you have identified the following options/functionalities :</a:t>
            </a:r>
            <a:endParaRPr b="0" lang="fr-FR" sz="2200" spc="-1" strike="noStrike">
              <a:solidFill>
                <a:srgbClr val="000000"/>
              </a:solidFill>
              <a:latin typeface="Arial"/>
            </a:endParaRPr>
          </a:p>
          <a:p>
            <a:pPr lvl="1" marL="864000" indent="-324000" algn="just">
              <a:lnSpc>
                <a:spcPct val="115000"/>
              </a:lnSpc>
              <a:spcBef>
                <a:spcPts val="1134"/>
              </a:spcBef>
              <a:buClr>
                <a:srgbClr val="000000"/>
              </a:buClr>
              <a:buSzPct val="75000"/>
              <a:buFont typeface="Symbol" charset="2"/>
              <a:buChar char=""/>
              <a:tabLst>
                <a:tab algn="l" pos="0"/>
              </a:tabLst>
            </a:pPr>
            <a:r>
              <a:rPr b="0" lang="fr-FR" sz="2200" spc="-1" strike="noStrike">
                <a:solidFill>
                  <a:srgbClr val="000000"/>
                </a:solidFill>
                <a:latin typeface="Arial"/>
              </a:rPr>
              <a:t>a help online available under a new « help » option</a:t>
            </a:r>
            <a:endParaRPr b="0" lang="fr-FR" sz="2200" spc="-1" strike="noStrike">
              <a:solidFill>
                <a:srgbClr val="000000"/>
              </a:solidFill>
              <a:latin typeface="Arial"/>
            </a:endParaRPr>
          </a:p>
          <a:p>
            <a:pPr lvl="1" marL="864000" indent="-324000" algn="just">
              <a:lnSpc>
                <a:spcPct val="115000"/>
              </a:lnSpc>
              <a:spcBef>
                <a:spcPts val="1134"/>
              </a:spcBef>
              <a:buClr>
                <a:srgbClr val="000000"/>
              </a:buClr>
              <a:buSzPct val="75000"/>
              <a:buFont typeface="Symbol" charset="2"/>
              <a:buChar char=""/>
              <a:tabLst>
                <a:tab algn="l" pos="0"/>
              </a:tabLst>
            </a:pPr>
            <a:r>
              <a:rPr b="0" lang="fr-FR" sz="2200" spc="-1" strike="noStrike">
                <a:solidFill>
                  <a:srgbClr val="000000"/>
                </a:solidFill>
                <a:latin typeface="Arial"/>
              </a:rPr>
              <a:t>List buses/lines available</a:t>
            </a:r>
            <a:endParaRPr b="0" lang="fr-FR" sz="2200" spc="-1" strike="noStrike">
              <a:solidFill>
                <a:srgbClr val="000000"/>
              </a:solidFill>
              <a:latin typeface="Arial"/>
            </a:endParaRPr>
          </a:p>
          <a:p>
            <a:pPr lvl="1" marL="864000" indent="-324000" algn="just">
              <a:lnSpc>
                <a:spcPct val="115000"/>
              </a:lnSpc>
              <a:spcBef>
                <a:spcPts val="1134"/>
              </a:spcBef>
              <a:buClr>
                <a:srgbClr val="000000"/>
              </a:buClr>
              <a:buSzPct val="75000"/>
              <a:buFont typeface="Symbol" charset="2"/>
              <a:buChar char=""/>
              <a:tabLst>
                <a:tab algn="l" pos="0"/>
              </a:tabLst>
            </a:pPr>
            <a:r>
              <a:rPr b="0" lang="fr-FR" sz="2200" spc="-1" strike="noStrike">
                <a:solidFill>
                  <a:srgbClr val="000000"/>
                </a:solidFill>
                <a:latin typeface="Arial"/>
              </a:rPr>
              <a:t>Develop the book ticket by adding from and to sub-options</a:t>
            </a:r>
            <a:endParaRPr b="0" lang="fr-FR" sz="2200" spc="-1" strike="noStrike">
              <a:solidFill>
                <a:srgbClr val="000000"/>
              </a:solidFill>
              <a:latin typeface="Arial"/>
            </a:endParaRPr>
          </a:p>
          <a:p>
            <a:pPr lvl="1" marL="864000" indent="-324000" algn="just">
              <a:lnSpc>
                <a:spcPct val="115000"/>
              </a:lnSpc>
              <a:spcBef>
                <a:spcPts val="1134"/>
              </a:spcBef>
              <a:buClr>
                <a:srgbClr val="000000"/>
              </a:buClr>
              <a:buSzPct val="75000"/>
              <a:buFont typeface="Symbol" charset="2"/>
              <a:buChar char=""/>
              <a:tabLst>
                <a:tab algn="l" pos="0"/>
              </a:tabLst>
            </a:pPr>
            <a:r>
              <a:rPr b="0" lang="fr-FR" sz="2200" spc="-1" strike="noStrike">
                <a:solidFill>
                  <a:srgbClr val="000000"/>
                </a:solidFill>
                <a:latin typeface="Arial"/>
              </a:rPr>
              <a:t>Etc… to be defined </a:t>
            </a:r>
            <a:endParaRPr b="0" lang="fr-FR"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95" name="PlaceHolder 1"/>
          <p:cNvSpPr>
            <a:spLocks noGrp="1"/>
          </p:cNvSpPr>
          <p:nvPr>
            <p:ph type="title"/>
          </p:nvPr>
        </p:nvSpPr>
        <p:spPr>
          <a:xfrm>
            <a:off x="468000" y="0"/>
            <a:ext cx="9067680" cy="942120"/>
          </a:xfrm>
          <a:prstGeom prst="rect">
            <a:avLst/>
          </a:prstGeom>
          <a:noFill/>
          <a:ln w="0">
            <a:noFill/>
          </a:ln>
        </p:spPr>
        <p:txBody>
          <a:bodyPr lIns="0" rIns="0" tIns="0" bIns="0" anchor="ctr">
            <a:normAutofit/>
          </a:bodyPr>
          <a:p>
            <a:pPr indent="0">
              <a:lnSpc>
                <a:spcPct val="100000"/>
              </a:lnSpc>
              <a:buNone/>
              <a:tabLst>
                <a:tab algn="l" pos="0"/>
              </a:tabLst>
            </a:pPr>
            <a:r>
              <a:rPr b="1" lang="fr-FR" sz="4500" spc="-1" strike="noStrike">
                <a:solidFill>
                  <a:srgbClr val="ffffff"/>
                </a:solidFill>
                <a:latin typeface="Source Sans Pro Light"/>
              </a:rPr>
              <a:t>Features prioritization </a:t>
            </a:r>
            <a:endParaRPr b="0" lang="fr-FR" sz="4500" spc="-1" strike="noStrike">
              <a:solidFill>
                <a:srgbClr val="000000"/>
              </a:solidFill>
              <a:latin typeface="Arial"/>
            </a:endParaRPr>
          </a:p>
        </p:txBody>
      </p:sp>
      <p:sp>
        <p:nvSpPr>
          <p:cNvPr id="96" name="PlaceHolder 2"/>
          <p:cNvSpPr>
            <a:spLocks noGrp="1"/>
          </p:cNvSpPr>
          <p:nvPr>
            <p:ph/>
          </p:nvPr>
        </p:nvSpPr>
        <p:spPr>
          <a:xfrm>
            <a:off x="504000" y="1326600"/>
            <a:ext cx="9033840" cy="4071240"/>
          </a:xfrm>
          <a:prstGeom prst="rect">
            <a:avLst/>
          </a:prstGeom>
          <a:noFill/>
          <a:ln w="0">
            <a:noFill/>
          </a:ln>
        </p:spPr>
        <p:txBody>
          <a:bodyPr lIns="0" rIns="0" tIns="0" bIns="0" anchor="t">
            <a:normAutofit fontScale="72000"/>
          </a:bodyPr>
          <a:p>
            <a:pPr indent="0" algn="just">
              <a:lnSpc>
                <a:spcPct val="115000"/>
              </a:lnSpc>
              <a:spcAft>
                <a:spcPts val="1236"/>
              </a:spcAft>
              <a:buNone/>
              <a:tabLst>
                <a:tab algn="l" pos="0"/>
              </a:tabLst>
            </a:pPr>
            <a:r>
              <a:rPr b="0" lang="fr-FR" sz="2200" spc="-1" strike="noStrike">
                <a:solidFill>
                  <a:srgbClr val="000000"/>
                </a:solidFill>
                <a:latin typeface="Arial"/>
              </a:rPr>
              <a:t>You have a list of needed features, but you will NEVER be able to develop ALL ! To choose those to be developed, you will assign them 2 parameters values</a:t>
            </a:r>
            <a:endParaRPr b="0" lang="fr-FR" sz="2200" spc="-1" strike="noStrike">
              <a:solidFill>
                <a:srgbClr val="000000"/>
              </a:solidFill>
              <a:latin typeface="Arial"/>
            </a:endParaRPr>
          </a:p>
          <a:p>
            <a:pPr marL="155520" indent="-155520" algn="just">
              <a:lnSpc>
                <a:spcPct val="115000"/>
              </a:lnSpc>
              <a:spcAft>
                <a:spcPts val="1236"/>
              </a:spcAft>
              <a:buClr>
                <a:srgbClr val="000000"/>
              </a:buClr>
              <a:buSzPct val="45000"/>
              <a:buFont typeface="Wingdings" charset="2"/>
              <a:buChar char=""/>
              <a:tabLst>
                <a:tab algn="l" pos="0"/>
              </a:tabLst>
            </a:pPr>
            <a:r>
              <a:rPr b="1" lang="fr-FR" sz="2200" spc="-1" strike="noStrike">
                <a:solidFill>
                  <a:srgbClr val="000000"/>
                </a:solidFill>
                <a:latin typeface="Arial"/>
              </a:rPr>
              <a:t>Criticality</a:t>
            </a:r>
            <a:r>
              <a:rPr b="0" lang="fr-FR" sz="2200" spc="-1" strike="noStrike">
                <a:solidFill>
                  <a:srgbClr val="000000"/>
                </a:solidFill>
                <a:latin typeface="Arial"/>
              </a:rPr>
              <a:t> - how much critical it is : </a:t>
            </a:r>
            <a:endParaRPr b="0" lang="fr-FR" sz="2200" spc="-1" strike="noStrike">
              <a:solidFill>
                <a:srgbClr val="000000"/>
              </a:solidFill>
              <a:latin typeface="Arial"/>
            </a:endParaRPr>
          </a:p>
          <a:p>
            <a:pPr indent="0" algn="just">
              <a:lnSpc>
                <a:spcPct val="115000"/>
              </a:lnSpc>
              <a:spcAft>
                <a:spcPts val="1236"/>
              </a:spcAft>
              <a:buNone/>
              <a:tabLst>
                <a:tab algn="l" pos="0"/>
              </a:tabLst>
            </a:pPr>
            <a:r>
              <a:rPr b="0" lang="fr-FR" sz="2200" spc="-1" strike="noStrike">
                <a:solidFill>
                  <a:srgbClr val="000000"/>
                </a:solidFill>
                <a:latin typeface="Arial"/>
              </a:rPr>
              <a:t>1 = MUST HAVE (otherwise product cannot be commercial)</a:t>
            </a:r>
            <a:endParaRPr b="0" lang="fr-FR" sz="2200" spc="-1" strike="noStrike">
              <a:solidFill>
                <a:srgbClr val="000000"/>
              </a:solidFill>
              <a:latin typeface="Arial"/>
            </a:endParaRPr>
          </a:p>
          <a:p>
            <a:pPr indent="0" algn="just">
              <a:lnSpc>
                <a:spcPct val="115000"/>
              </a:lnSpc>
              <a:spcAft>
                <a:spcPts val="1236"/>
              </a:spcAft>
              <a:buNone/>
              <a:tabLst>
                <a:tab algn="l" pos="0"/>
              </a:tabLst>
            </a:pPr>
            <a:r>
              <a:rPr b="0" lang="fr-FR" sz="2200" spc="-1" strike="noStrike">
                <a:solidFill>
                  <a:srgbClr val="000000"/>
                </a:solidFill>
                <a:latin typeface="Arial"/>
              </a:rPr>
              <a:t>2 = SHOULD HAVE (product can be commercial without but feature will be missed)</a:t>
            </a:r>
            <a:endParaRPr b="0" lang="fr-FR" sz="2200" spc="-1" strike="noStrike">
              <a:solidFill>
                <a:srgbClr val="000000"/>
              </a:solidFill>
              <a:latin typeface="Arial"/>
            </a:endParaRPr>
          </a:p>
          <a:p>
            <a:pPr indent="0" algn="just">
              <a:lnSpc>
                <a:spcPct val="115000"/>
              </a:lnSpc>
              <a:spcAft>
                <a:spcPts val="1236"/>
              </a:spcAft>
              <a:buNone/>
              <a:tabLst>
                <a:tab algn="l" pos="0"/>
              </a:tabLst>
            </a:pPr>
            <a:r>
              <a:rPr b="0" lang="fr-FR" sz="2200" spc="-1" strike="noStrike">
                <a:solidFill>
                  <a:srgbClr val="000000"/>
                </a:solidFill>
                <a:latin typeface="Arial"/>
              </a:rPr>
              <a:t>3 = Nice to have – product will be more convenient, useful, etc.</a:t>
            </a:r>
            <a:endParaRPr b="0" lang="fr-FR" sz="2200" spc="-1" strike="noStrike">
              <a:solidFill>
                <a:srgbClr val="000000"/>
              </a:solidFill>
              <a:latin typeface="Arial"/>
            </a:endParaRPr>
          </a:p>
          <a:p>
            <a:pPr marL="155520" indent="-155520" algn="just">
              <a:lnSpc>
                <a:spcPct val="115000"/>
              </a:lnSpc>
              <a:spcAft>
                <a:spcPts val="1236"/>
              </a:spcAft>
              <a:buClr>
                <a:srgbClr val="000000"/>
              </a:buClr>
              <a:buSzPct val="45000"/>
              <a:buFont typeface="Wingdings" charset="2"/>
              <a:buChar char=""/>
              <a:tabLst>
                <a:tab algn="l" pos="0"/>
              </a:tabLst>
            </a:pPr>
            <a:r>
              <a:rPr b="1" lang="fr-FR" sz="2200" spc="-1" strike="noStrike">
                <a:solidFill>
                  <a:srgbClr val="000000"/>
                </a:solidFill>
                <a:latin typeface="Arial"/>
              </a:rPr>
              <a:t>Feasibility</a:t>
            </a:r>
            <a:r>
              <a:rPr b="0" lang="fr-FR" sz="2200" spc="-1" strike="noStrike">
                <a:solidFill>
                  <a:srgbClr val="000000"/>
                </a:solidFill>
                <a:latin typeface="Arial"/>
              </a:rPr>
              <a:t> – how easy or difficult this feature is to implement : </a:t>
            </a:r>
            <a:endParaRPr b="0" lang="fr-FR" sz="2200" spc="-1" strike="noStrike">
              <a:solidFill>
                <a:srgbClr val="000000"/>
              </a:solidFill>
              <a:latin typeface="Arial"/>
            </a:endParaRPr>
          </a:p>
          <a:p>
            <a:pPr indent="0" algn="just">
              <a:lnSpc>
                <a:spcPct val="115000"/>
              </a:lnSpc>
              <a:spcAft>
                <a:spcPts val="1236"/>
              </a:spcAft>
              <a:buNone/>
              <a:tabLst>
                <a:tab algn="l" pos="0"/>
              </a:tabLst>
            </a:pPr>
            <a:r>
              <a:rPr b="0" lang="fr-FR" sz="2200" spc="-1" strike="noStrike">
                <a:solidFill>
                  <a:srgbClr val="000000"/>
                </a:solidFill>
                <a:latin typeface="Arial"/>
              </a:rPr>
              <a:t>1 = Easy – feature does not present any difficulty, does not challenge current design and architecture</a:t>
            </a:r>
            <a:endParaRPr b="0" lang="fr-FR" sz="2200" spc="-1" strike="noStrike">
              <a:solidFill>
                <a:srgbClr val="000000"/>
              </a:solidFill>
              <a:latin typeface="Arial"/>
            </a:endParaRPr>
          </a:p>
          <a:p>
            <a:pPr indent="0" algn="just">
              <a:lnSpc>
                <a:spcPct val="115000"/>
              </a:lnSpc>
              <a:spcAft>
                <a:spcPts val="1236"/>
              </a:spcAft>
              <a:buNone/>
              <a:tabLst>
                <a:tab algn="l" pos="0"/>
              </a:tabLst>
            </a:pPr>
            <a:r>
              <a:rPr b="0" lang="fr-FR" sz="2200" spc="-1" strike="noStrike">
                <a:solidFill>
                  <a:srgbClr val="000000"/>
                </a:solidFill>
                <a:latin typeface="Arial"/>
              </a:rPr>
              <a:t>2 = Doable at significant cost – feature can be implemented with amount of work, at some limited risk</a:t>
            </a:r>
            <a:endParaRPr b="0" lang="fr-FR" sz="2200" spc="-1" strike="noStrike">
              <a:solidFill>
                <a:srgbClr val="000000"/>
              </a:solidFill>
              <a:latin typeface="Arial"/>
            </a:endParaRPr>
          </a:p>
          <a:p>
            <a:pPr indent="0" algn="just">
              <a:lnSpc>
                <a:spcPct val="115000"/>
              </a:lnSpc>
              <a:spcAft>
                <a:spcPts val="1236"/>
              </a:spcAft>
              <a:buNone/>
              <a:tabLst>
                <a:tab algn="l" pos="0"/>
              </a:tabLst>
            </a:pPr>
            <a:r>
              <a:rPr b="0" lang="fr-FR" sz="2200" spc="-1" strike="noStrike">
                <a:solidFill>
                  <a:srgbClr val="000000"/>
                </a:solidFill>
                <a:latin typeface="Arial"/>
              </a:rPr>
              <a:t>3 = Not doable with current Product architecture &amp; Design AND/OR not doable within time/work .</a:t>
            </a:r>
            <a:endParaRPr b="0" lang="fr-FR"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97" name="PlaceHolder 1"/>
          <p:cNvSpPr>
            <a:spLocks noGrp="1"/>
          </p:cNvSpPr>
          <p:nvPr>
            <p:ph type="title"/>
          </p:nvPr>
        </p:nvSpPr>
        <p:spPr>
          <a:xfrm>
            <a:off x="468000" y="0"/>
            <a:ext cx="9067680" cy="942120"/>
          </a:xfrm>
          <a:prstGeom prst="rect">
            <a:avLst/>
          </a:prstGeom>
          <a:noFill/>
          <a:ln w="0">
            <a:noFill/>
          </a:ln>
        </p:spPr>
        <p:txBody>
          <a:bodyPr lIns="0" rIns="0" tIns="0" bIns="0" anchor="ctr">
            <a:normAutofit/>
          </a:bodyPr>
          <a:p>
            <a:pPr indent="0">
              <a:lnSpc>
                <a:spcPct val="100000"/>
              </a:lnSpc>
              <a:buNone/>
              <a:tabLst>
                <a:tab algn="l" pos="0"/>
              </a:tabLst>
            </a:pPr>
            <a:r>
              <a:rPr b="1" lang="fr-FR" sz="4500" spc="-1" strike="noStrike">
                <a:solidFill>
                  <a:srgbClr val="ffffff"/>
                </a:solidFill>
                <a:latin typeface="Source Sans Pro Light"/>
              </a:rPr>
              <a:t>New Features prioritization : decision </a:t>
            </a:r>
            <a:endParaRPr b="0" lang="fr-FR" sz="4500" spc="-1" strike="noStrike">
              <a:solidFill>
                <a:srgbClr val="000000"/>
              </a:solidFill>
              <a:latin typeface="Arial"/>
            </a:endParaRPr>
          </a:p>
        </p:txBody>
      </p:sp>
      <p:sp>
        <p:nvSpPr>
          <p:cNvPr id="98" name="PlaceHolder 2"/>
          <p:cNvSpPr>
            <a:spLocks noGrp="1"/>
          </p:cNvSpPr>
          <p:nvPr>
            <p:ph/>
          </p:nvPr>
        </p:nvSpPr>
        <p:spPr>
          <a:xfrm>
            <a:off x="504000" y="1326600"/>
            <a:ext cx="9033840" cy="4071240"/>
          </a:xfrm>
          <a:prstGeom prst="rect">
            <a:avLst/>
          </a:prstGeom>
          <a:noFill/>
          <a:ln w="0">
            <a:noFill/>
          </a:ln>
        </p:spPr>
        <p:txBody>
          <a:bodyPr lIns="0" rIns="0" tIns="0" bIns="0" anchor="t">
            <a:normAutofit/>
          </a:bodyPr>
          <a:p>
            <a:pPr indent="0" algn="just">
              <a:lnSpc>
                <a:spcPct val="115000"/>
              </a:lnSpc>
              <a:spcAft>
                <a:spcPts val="1236"/>
              </a:spcAft>
              <a:buNone/>
              <a:tabLst>
                <a:tab algn="l" pos="0"/>
              </a:tabLst>
            </a:pPr>
            <a:r>
              <a:rPr b="0" lang="fr-FR" sz="2200" spc="-1" strike="noStrike">
                <a:solidFill>
                  <a:srgbClr val="000000"/>
                </a:solidFill>
                <a:latin typeface="Arial"/>
              </a:rPr>
              <a:t>Typical decision algorithm :</a:t>
            </a:r>
            <a:endParaRPr b="0" lang="fr-FR" sz="2200" spc="-1" strike="noStrike">
              <a:solidFill>
                <a:srgbClr val="000000"/>
              </a:solidFill>
              <a:latin typeface="Arial"/>
            </a:endParaRPr>
          </a:p>
          <a:p>
            <a:pPr indent="0" algn="just">
              <a:lnSpc>
                <a:spcPct val="115000"/>
              </a:lnSpc>
              <a:spcAft>
                <a:spcPts val="1236"/>
              </a:spcAft>
              <a:buNone/>
              <a:tabLst>
                <a:tab algn="l" pos="0"/>
              </a:tabLst>
            </a:pPr>
            <a:endParaRPr b="0" lang="fr-FR" sz="2200" spc="-1" strike="noStrike">
              <a:solidFill>
                <a:srgbClr val="000000"/>
              </a:solidFill>
              <a:latin typeface="Arial"/>
            </a:endParaRPr>
          </a:p>
          <a:p>
            <a:pPr indent="0" algn="just">
              <a:lnSpc>
                <a:spcPct val="115000"/>
              </a:lnSpc>
              <a:spcAft>
                <a:spcPts val="1236"/>
              </a:spcAft>
              <a:buNone/>
              <a:tabLst>
                <a:tab algn="l" pos="0"/>
              </a:tabLst>
            </a:pPr>
            <a:r>
              <a:rPr b="0" lang="fr-FR" sz="2200" spc="-1" strike="noStrike">
                <a:solidFill>
                  <a:srgbClr val="000000"/>
                </a:solidFill>
                <a:latin typeface="Arial"/>
              </a:rPr>
              <a:t>- 1 (Critical) AND 1 (Easy) : GO FOR IT !</a:t>
            </a:r>
            <a:endParaRPr b="0" lang="fr-FR" sz="2200" spc="-1" strike="noStrike">
              <a:solidFill>
                <a:srgbClr val="000000"/>
              </a:solidFill>
              <a:latin typeface="Arial"/>
            </a:endParaRPr>
          </a:p>
          <a:p>
            <a:pPr indent="0" algn="just">
              <a:lnSpc>
                <a:spcPct val="115000"/>
              </a:lnSpc>
              <a:spcAft>
                <a:spcPts val="1236"/>
              </a:spcAft>
              <a:buNone/>
              <a:tabLst>
                <a:tab algn="l" pos="0"/>
              </a:tabLst>
            </a:pPr>
            <a:r>
              <a:rPr b="0" lang="fr-FR" sz="2200" spc="-1" strike="noStrike">
                <a:solidFill>
                  <a:srgbClr val="000000"/>
                </a:solidFill>
                <a:latin typeface="Arial"/>
              </a:rPr>
              <a:t>- 3 (Nice to have) AND 3 (not doable) : DON’T EVEN TRY !</a:t>
            </a:r>
            <a:endParaRPr b="0" lang="fr-FR" sz="2200" spc="-1" strike="noStrike">
              <a:solidFill>
                <a:srgbClr val="000000"/>
              </a:solidFill>
              <a:latin typeface="Arial"/>
            </a:endParaRPr>
          </a:p>
          <a:p>
            <a:pPr indent="0" algn="just">
              <a:lnSpc>
                <a:spcPct val="115000"/>
              </a:lnSpc>
              <a:spcAft>
                <a:spcPts val="1236"/>
              </a:spcAft>
              <a:buNone/>
              <a:tabLst>
                <a:tab algn="l" pos="0"/>
              </a:tabLst>
            </a:pPr>
            <a:r>
              <a:rPr b="0" lang="fr-FR" sz="2200" spc="-1" strike="noStrike">
                <a:solidFill>
                  <a:srgbClr val="000000"/>
                </a:solidFill>
                <a:latin typeface="Arial"/>
              </a:rPr>
              <a:t>- IN BETWEEN : DISCUSS AND DECIDE with Mgt and/or Customers</a:t>
            </a:r>
            <a:endParaRPr b="0" lang="fr-FR" sz="2200" spc="-1" strike="noStrike">
              <a:solidFill>
                <a:srgbClr val="000000"/>
              </a:solidFill>
              <a:latin typeface="Arial"/>
            </a:endParaRPr>
          </a:p>
          <a:p>
            <a:pPr indent="0" algn="just">
              <a:lnSpc>
                <a:spcPct val="115000"/>
              </a:lnSpc>
              <a:spcAft>
                <a:spcPts val="1236"/>
              </a:spcAft>
              <a:buNone/>
              <a:tabLst>
                <a:tab algn="l" pos="0"/>
              </a:tabLst>
            </a:pPr>
            <a:endParaRPr b="0" lang="fr-FR"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99" name="PlaceHolder 1"/>
          <p:cNvSpPr>
            <a:spLocks noGrp="1"/>
          </p:cNvSpPr>
          <p:nvPr>
            <p:ph type="title"/>
          </p:nvPr>
        </p:nvSpPr>
        <p:spPr>
          <a:xfrm>
            <a:off x="468000" y="0"/>
            <a:ext cx="9067680" cy="942120"/>
          </a:xfrm>
          <a:prstGeom prst="rect">
            <a:avLst/>
          </a:prstGeom>
          <a:noFill/>
          <a:ln w="0">
            <a:noFill/>
          </a:ln>
        </p:spPr>
        <p:txBody>
          <a:bodyPr lIns="0" rIns="0" tIns="0" bIns="0" anchor="ctr">
            <a:normAutofit/>
          </a:bodyPr>
          <a:p>
            <a:pPr indent="0">
              <a:lnSpc>
                <a:spcPct val="100000"/>
              </a:lnSpc>
              <a:buNone/>
              <a:tabLst>
                <a:tab algn="l" pos="0"/>
              </a:tabLst>
            </a:pPr>
            <a:r>
              <a:rPr b="1" lang="fr-FR" sz="4500" spc="-1" strike="noStrike">
                <a:solidFill>
                  <a:srgbClr val="ffffff"/>
                </a:solidFill>
                <a:latin typeface="Source Sans Pro Light"/>
              </a:rPr>
              <a:t>Project expected Deliverables</a:t>
            </a:r>
            <a:endParaRPr b="0" lang="fr-FR" sz="4500" spc="-1" strike="noStrike">
              <a:solidFill>
                <a:srgbClr val="000000"/>
              </a:solidFill>
              <a:latin typeface="Arial"/>
            </a:endParaRPr>
          </a:p>
        </p:txBody>
      </p:sp>
      <p:sp>
        <p:nvSpPr>
          <p:cNvPr id="100" name="PlaceHolder 2"/>
          <p:cNvSpPr>
            <a:spLocks noGrp="1"/>
          </p:cNvSpPr>
          <p:nvPr>
            <p:ph/>
          </p:nvPr>
        </p:nvSpPr>
        <p:spPr>
          <a:xfrm>
            <a:off x="504000" y="1326600"/>
            <a:ext cx="9033840" cy="4071240"/>
          </a:xfrm>
          <a:prstGeom prst="rect">
            <a:avLst/>
          </a:prstGeom>
          <a:noFill/>
          <a:ln w="0">
            <a:noFill/>
          </a:ln>
        </p:spPr>
        <p:txBody>
          <a:bodyPr lIns="0" rIns="0" tIns="0" bIns="0" anchor="t">
            <a:normAutofit/>
          </a:bodyPr>
          <a:p>
            <a:pPr indent="0" algn="just">
              <a:lnSpc>
                <a:spcPct val="115000"/>
              </a:lnSpc>
              <a:spcAft>
                <a:spcPts val="1236"/>
              </a:spcAft>
              <a:buNone/>
              <a:tabLst>
                <a:tab algn="l" pos="0"/>
              </a:tabLst>
            </a:pPr>
            <a:endParaRPr b="0" lang="fr-FR" sz="2200" spc="-1" strike="noStrike">
              <a:solidFill>
                <a:srgbClr val="000000"/>
              </a:solidFill>
              <a:latin typeface="Arial"/>
            </a:endParaRPr>
          </a:p>
          <a:p>
            <a:pPr indent="0" algn="just">
              <a:lnSpc>
                <a:spcPct val="115000"/>
              </a:lnSpc>
              <a:spcAft>
                <a:spcPts val="1236"/>
              </a:spcAft>
              <a:buNone/>
              <a:tabLst>
                <a:tab algn="l" pos="0"/>
              </a:tabLst>
            </a:pPr>
            <a:endParaRPr b="0" lang="fr-FR" sz="2200" spc="-1" strike="noStrike">
              <a:solidFill>
                <a:srgbClr val="000000"/>
              </a:solidFill>
              <a:latin typeface="Arial"/>
            </a:endParaRPr>
          </a:p>
          <a:p>
            <a:pPr indent="0" algn="just">
              <a:lnSpc>
                <a:spcPct val="115000"/>
              </a:lnSpc>
              <a:spcAft>
                <a:spcPts val="1236"/>
              </a:spcAft>
              <a:buNone/>
              <a:tabLst>
                <a:tab algn="l" pos="0"/>
              </a:tabLst>
            </a:pPr>
            <a:r>
              <a:rPr b="0" lang="fr-FR" sz="2200" spc="-1" strike="noStrike">
                <a:solidFill>
                  <a:srgbClr val="000000"/>
                </a:solidFill>
                <a:latin typeface="Arial"/>
              </a:rPr>
              <a:t>- Visual Studio (or equivalent) updated Project</a:t>
            </a:r>
            <a:endParaRPr b="0" lang="fr-FR" sz="2200" spc="-1" strike="noStrike">
              <a:solidFill>
                <a:srgbClr val="000000"/>
              </a:solidFill>
              <a:latin typeface="Arial"/>
            </a:endParaRPr>
          </a:p>
          <a:p>
            <a:pPr indent="0" algn="just">
              <a:lnSpc>
                <a:spcPct val="115000"/>
              </a:lnSpc>
              <a:spcAft>
                <a:spcPts val="1236"/>
              </a:spcAft>
              <a:buNone/>
              <a:tabLst>
                <a:tab algn="l" pos="0"/>
              </a:tabLst>
            </a:pPr>
            <a:r>
              <a:rPr b="0" lang="fr-FR" sz="2200" spc="-1" strike="noStrike">
                <a:solidFill>
                  <a:srgbClr val="000000"/>
                </a:solidFill>
                <a:latin typeface="Arial"/>
              </a:rPr>
              <a:t>- Requirements &amp; Specification Document (slides OK)</a:t>
            </a:r>
            <a:endParaRPr b="0" lang="fr-FR" sz="2200" spc="-1" strike="noStrike">
              <a:solidFill>
                <a:srgbClr val="000000"/>
              </a:solidFill>
              <a:latin typeface="Arial"/>
            </a:endParaRPr>
          </a:p>
          <a:p>
            <a:pPr indent="0" algn="just">
              <a:lnSpc>
                <a:spcPct val="115000"/>
              </a:lnSpc>
              <a:spcAft>
                <a:spcPts val="1236"/>
              </a:spcAft>
              <a:buNone/>
              <a:tabLst>
                <a:tab algn="l" pos="0"/>
              </a:tabLst>
            </a:pPr>
            <a:r>
              <a:rPr b="0" lang="fr-FR" sz="2200" spc="-1" strike="noStrike">
                <a:solidFill>
                  <a:srgbClr val="000000"/>
                </a:solidFill>
                <a:latin typeface="Arial"/>
              </a:rPr>
              <a:t>- Presentation to the class on December 10th</a:t>
            </a:r>
            <a:endParaRPr b="0" lang="fr-FR" sz="2200" spc="-1" strike="noStrike">
              <a:solidFill>
                <a:srgbClr val="000000"/>
              </a:solidFill>
              <a:latin typeface="Arial"/>
            </a:endParaRPr>
          </a:p>
          <a:p>
            <a:pPr indent="0" algn="just">
              <a:lnSpc>
                <a:spcPct val="115000"/>
              </a:lnSpc>
              <a:spcAft>
                <a:spcPts val="1236"/>
              </a:spcAft>
              <a:buNone/>
              <a:tabLst>
                <a:tab algn="l" pos="0"/>
              </a:tabLst>
            </a:pPr>
            <a:endParaRPr b="0" lang="fr-FR"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19230</TotalTime>
  <Application>LibreOffice/7.5.9.2$Windows_X86_64 LibreOffice_project/cdeefe45c17511d326101eed8008ac4092f278a9</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2024-09-03T10:27:16Z</dcterms:created>
  <dc:creator/>
  <dc:description/>
  <dc:language>fr-FR</dc:language>
  <cp:lastModifiedBy/>
  <dcterms:modified xsi:type="dcterms:W3CDTF">2024-10-17T10:17:59Z</dcterms:modified>
  <cp:revision>91</cp:revision>
  <dc:subject/>
  <dc:title>Vivid</dc:title>
</cp:coreProperties>
</file>

<file path=docProps/custom.xml><?xml version="1.0" encoding="utf-8"?>
<Properties xmlns="http://schemas.openxmlformats.org/officeDocument/2006/custom-properties" xmlns:vt="http://schemas.openxmlformats.org/officeDocument/2006/docPropsVTypes"/>
</file>