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829" r:id="rId2"/>
  </p:sldMasterIdLst>
  <p:sldIdLst>
    <p:sldId id="256" r:id="rId3"/>
    <p:sldId id="259" r:id="rId4"/>
    <p:sldId id="258" r:id="rId5"/>
    <p:sldId id="260" r:id="rId6"/>
    <p:sldId id="270" r:id="rId7"/>
    <p:sldId id="268" r:id="rId8"/>
    <p:sldId id="266" r:id="rId9"/>
    <p:sldId id="261" r:id="rId10"/>
    <p:sldId id="262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00272-EB79-453D-B4A5-B20ADCE1681A}" v="53" dt="2021-07-16T09:40:39.563"/>
    <p1510:client id="{335C972D-313C-4240-B491-61CE1FCDFF6F}" v="471" dt="2021-07-16T08:42:51.961"/>
    <p1510:client id="{C875107C-98DE-49EE-9118-87CF6D9B19E5}" v="22" dt="2021-07-16T08:57:33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24-Aug-23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6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24-Aug-23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3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24-Aug-23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1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10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0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88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69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9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3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16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22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6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78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24-Aug-23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9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24-Aug-23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1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24-Aug-23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2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24-Aug-23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4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24-Aug-23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6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24-Aug-23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6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24-Aug-23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5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24-Aug-23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7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24-Aug-23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6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2" r:id="rId6"/>
    <p:sldLayoutId id="2147483818" r:id="rId7"/>
    <p:sldLayoutId id="2147483819" r:id="rId8"/>
    <p:sldLayoutId id="2147483820" r:id="rId9"/>
    <p:sldLayoutId id="2147483821" r:id="rId10"/>
    <p:sldLayoutId id="2147483823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Internet_of_things_signed_by_the_author.jpg" TargetMode="Externa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rendiendoarduino.wordpress.com/2017/03/29/que-es-iot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tecnalia.com/inspiring-blog/2018/06/21/iot-research-for-the-smart-city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ngularityhub.com/2016/09/13/why-drones-are-finding-a-home-on-the-farm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C7E279CF-E293-46B1-8927-A6A816DA13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b="345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294" y="1042368"/>
            <a:ext cx="4824037" cy="31060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INTERNET OF THINGS 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462292-11C9-41A0-A7C7-E5C2AE399F37}"/>
              </a:ext>
            </a:extLst>
          </p:cNvPr>
          <p:cNvSpPr txBox="1">
            <a:spLocks/>
          </p:cNvSpPr>
          <p:nvPr/>
        </p:nvSpPr>
        <p:spPr>
          <a:xfrm>
            <a:off x="5447749" y="4263368"/>
            <a:ext cx="6501905" cy="2098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SYED MUHAMMAD MOOAZAM</a:t>
            </a:r>
          </a:p>
          <a:p>
            <a:pPr algn="l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LEAD IOT INSTRUCTOR </a:t>
            </a:r>
            <a:endParaRPr lang="en-US" sz="2800" dirty="0">
              <a:ea typeface="+mn-ea"/>
              <a:cs typeface="Sabon Next LT"/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https://www.linkedin.com/in/mooazam/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31500"/>
            <a:ext cx="8516959" cy="51151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639B3-625F-43B0-8A1D-80BEE082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589" y="1533526"/>
            <a:ext cx="7366236" cy="3288586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endParaRPr lang="en-US" sz="6600" b="0" cap="all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sz="6600" b="0" cap="all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2" y="-4078"/>
            <a:ext cx="3027528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9263D6F5-598D-4A1D-B50B-2AC99EDE8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2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103808-11F6-47C7-AE8B-C759D990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US">
                <a:latin typeface="Algerian"/>
                <a:cs typeface="Sabon Next LT"/>
              </a:rPr>
              <a:t>WHAT IS IOT?</a:t>
            </a:r>
            <a:endParaRPr lang="en-US">
              <a:latin typeface="Algerian"/>
            </a:endParaRP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4A23A252-88D2-4E1D-B0F1-D2D5672D7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6552" y="1111050"/>
            <a:ext cx="4724400" cy="3931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8F60-D893-4249-A16E-B04D4E90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1836559"/>
            <a:ext cx="5867022" cy="39288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The Internet of Things, or IoT, refers to the billions of physical devices around the world that are connected to the internet, all collecting and sharing data.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55191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103808-11F6-47C7-AE8B-C759D990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520"/>
            <a:ext cx="5638800" cy="1339575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/>
                <a:cs typeface="Sabon Next LT"/>
              </a:rPr>
              <a:t>NEED FOR IOT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8F60-D893-4249-A16E-B04D4E90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994"/>
            <a:ext cx="5638437" cy="45507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IoT aims to reduce human interaction with machines.</a:t>
            </a:r>
          </a:p>
          <a:p>
            <a:r>
              <a:rPr lang="en-US" sz="2400" dirty="0">
                <a:ea typeface="+mn-lt"/>
                <a:cs typeface="+mn-lt"/>
              </a:rPr>
              <a:t>IoT wants to connect all potential objects to interact with each other on the internet to provide a secure, comfortable life for humans.</a:t>
            </a:r>
          </a:p>
          <a:p>
            <a:r>
              <a:rPr lang="en-US" sz="2400" dirty="0">
                <a:ea typeface="+mn-lt"/>
                <a:cs typeface="+mn-lt"/>
              </a:rPr>
              <a:t>IoT helps people live and work smarter, as well as gain complete control over their lives.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53E67117-7FB6-4FC6-A58A-2BA92F0D81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50" r="20850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9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103808-11F6-47C7-AE8B-C759D990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150393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/>
                <a:cs typeface="Sabon Next LT"/>
              </a:rPr>
              <a:t>APPLICATIONS OF IOT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8F60-D893-4249-A16E-B04D4E90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660"/>
            <a:ext cx="4190730" cy="3932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Environmental Monitoring</a:t>
            </a:r>
            <a:endParaRPr lang="en-US" sz="2000" dirty="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Infrastructure Management</a:t>
            </a:r>
            <a:endParaRPr lang="en-US" sz="2000" dirty="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Industrial Applications</a:t>
            </a:r>
            <a:endParaRPr lang="en-US" sz="2000" dirty="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Energy Management</a:t>
            </a:r>
            <a:endParaRPr lang="en-US" sz="2000" dirty="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Medical and Healthcare Systems</a:t>
            </a:r>
            <a:endParaRPr lang="en-US" sz="2000" dirty="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Building and Home Automation</a:t>
            </a:r>
            <a:endParaRPr lang="en-US" sz="2000" dirty="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Transport Systems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a typeface="+mn-lt"/>
                <a:cs typeface="+mn-lt"/>
              </a:rPr>
              <a:t>and much more!!!</a:t>
            </a:r>
            <a:endParaRPr lang="en-US" sz="2000" dirty="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endParaRPr lang="en-US" sz="2000" dirty="0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3E90CB7A-3FF6-4C84-B67C-64049BD17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49506" y="716466"/>
            <a:ext cx="5881672" cy="502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7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37BE3-76ED-442F-AE37-1B49D6C9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IoT enabled Smart City</a:t>
            </a:r>
            <a:endParaRPr lang="en-US" dirty="0"/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2FC35-EF1A-4251-A113-C52C55F3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r>
              <a:rPr lang="en-US" b="0" dirty="0">
                <a:ea typeface="+mn-lt"/>
                <a:cs typeface="+mn-lt"/>
              </a:rPr>
              <a:t>Enhanced citizen safety</a:t>
            </a:r>
            <a:endParaRPr lang="en-US" dirty="0"/>
          </a:p>
          <a:p>
            <a:r>
              <a:rPr lang="en-US" b="0" dirty="0">
                <a:ea typeface="+mn-lt"/>
                <a:cs typeface="+mn-lt"/>
              </a:rPr>
              <a:t>Optimized public services</a:t>
            </a:r>
            <a:endParaRPr lang="en-US" dirty="0"/>
          </a:p>
          <a:p>
            <a:r>
              <a:rPr lang="en-US" b="0" dirty="0">
                <a:ea typeface="+mn-lt"/>
                <a:cs typeface="+mn-lt"/>
              </a:rPr>
              <a:t>Economic growth</a:t>
            </a:r>
            <a:endParaRPr lang="en-US" dirty="0"/>
          </a:p>
          <a:p>
            <a:r>
              <a:rPr lang="en-US" b="0" dirty="0">
                <a:ea typeface="+mn-lt"/>
                <a:cs typeface="+mn-lt"/>
              </a:rPr>
              <a:t>Improved traffic flow</a:t>
            </a:r>
            <a:endParaRPr lang="en-US" dirty="0"/>
          </a:p>
          <a:p>
            <a:r>
              <a:rPr lang="en-US" b="0" dirty="0">
                <a:ea typeface="+mn-lt"/>
                <a:cs typeface="+mn-lt"/>
              </a:rPr>
              <a:t>Improved environment</a:t>
            </a:r>
            <a:endParaRPr lang="en-US" dirty="0"/>
          </a:p>
          <a:p>
            <a:endParaRPr lang="en-US" dirty="0">
              <a:ea typeface="Meiryo"/>
            </a:endParaRPr>
          </a:p>
        </p:txBody>
      </p:sp>
      <p:pic>
        <p:nvPicPr>
          <p:cNvPr id="4" name="Picture 5" descr="A picture containing sky, outdoor, building, filled&#10;&#10;Description automatically generated">
            <a:extLst>
              <a:ext uri="{FF2B5EF4-FFF2-40B4-BE49-F238E27FC236}">
                <a16:creationId xmlns:a16="http://schemas.microsoft.com/office/drawing/2014/main" id="{79588B28-48BD-4BAC-9F58-C567DF271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478" r="21376"/>
          <a:stretch/>
        </p:blipFill>
        <p:spPr>
          <a:xfrm>
            <a:off x="4695713" y="713436"/>
            <a:ext cx="7500472" cy="5431128"/>
          </a:xfrm>
          <a:prstGeom prst="rect">
            <a:avLst/>
          </a:prstGeom>
        </p:spPr>
      </p:pic>
      <p:sp>
        <p:nvSpPr>
          <p:cNvPr id="41" name="Rectangle 3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5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FA25B-92F7-4EE7-8F56-5C5C7E6D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b="0">
                <a:solidFill>
                  <a:schemeClr val="bg1"/>
                </a:solidFill>
                <a:ea typeface="+mj-lt"/>
                <a:cs typeface="+mj-lt"/>
              </a:rPr>
              <a:t>Healthcare IoT use cases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04FA-1B18-4239-B6BD-0D81EAA1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b="0" dirty="0">
                <a:ea typeface="+mn-lt"/>
                <a:cs typeface="+mn-lt"/>
              </a:rPr>
              <a:t>In-home patient care</a:t>
            </a:r>
            <a:endParaRPr lang="en-US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b="0" dirty="0">
                <a:ea typeface="+mn-lt"/>
                <a:cs typeface="+mn-lt"/>
              </a:rPr>
              <a:t>Hospital equipment and supply asset tracking</a:t>
            </a:r>
            <a:endParaRPr lang="en-US" dirty="0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b="0" dirty="0">
                <a:ea typeface="+mn-lt"/>
                <a:cs typeface="+mn-lt"/>
              </a:rPr>
              <a:t>Pharmaceutical tracking and security</a:t>
            </a:r>
            <a:endParaRPr lang="en-US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b="0" dirty="0">
                <a:ea typeface="+mn-lt"/>
                <a:cs typeface="+mn-lt"/>
              </a:rPr>
              <a:t>Remote field medicine</a:t>
            </a:r>
            <a:endParaRPr lang="en-US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b="0" dirty="0">
                <a:ea typeface="+mn-lt"/>
                <a:cs typeface="+mn-lt"/>
              </a:rPr>
              <a:t>Drug research</a:t>
            </a:r>
            <a:endParaRPr lang="en-US">
              <a:ea typeface="Meiryo"/>
            </a:endParaRPr>
          </a:p>
          <a:p>
            <a:pPr marL="285750" indent="-285750">
              <a:buFont typeface="Wingdings" panose="020B0503020204020204" pitchFamily="34" charset="0"/>
              <a:buChar char="Ø"/>
            </a:pPr>
            <a:r>
              <a:rPr lang="en-US" b="0" dirty="0">
                <a:ea typeface="+mn-lt"/>
                <a:cs typeface="+mn-lt"/>
              </a:rPr>
              <a:t>Patient fall indicators</a:t>
            </a:r>
            <a:endParaRPr lang="en-US">
              <a:ea typeface="Meiryo"/>
            </a:endParaRPr>
          </a:p>
          <a:p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3079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ky, grass, outdoor, sunset&#10;&#10;Description automatically generated">
            <a:extLst>
              <a:ext uri="{FF2B5EF4-FFF2-40B4-BE49-F238E27FC236}">
                <a16:creationId xmlns:a16="http://schemas.microsoft.com/office/drawing/2014/main" id="{712D0483-E479-4419-830D-740EF513E6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376" r="27379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1824C-EED5-44F9-8111-C3E4BCAE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2138902"/>
            <a:ext cx="6754447" cy="1139172"/>
          </a:xfrm>
        </p:spPr>
        <p:txBody>
          <a:bodyPr anchor="b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000" b="0">
                <a:ea typeface="+mj-lt"/>
                <a:cs typeface="+mj-lt"/>
              </a:rPr>
              <a:t>Agricultural and environmental IoT use cases</a:t>
            </a:r>
            <a:endParaRPr lang="en-US" sz="2000"/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6AB63-FD61-4D04-8870-3BE9B6560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637" y="3283889"/>
            <a:ext cx="6754446" cy="2490705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30000"/>
              </a:lnSpc>
              <a:buFont typeface="Wingdings" panose="020B0503020204020204" pitchFamily="34" charset="0"/>
              <a:buChar char="Ø"/>
            </a:pPr>
            <a:r>
              <a:rPr lang="en-US" sz="1300" b="0">
                <a:ea typeface="+mn-lt"/>
                <a:cs typeface="+mn-lt"/>
              </a:rPr>
              <a:t>Smart irrigation and fertilization techniques to improve yield.</a:t>
            </a:r>
            <a:endParaRPr lang="en-US" sz="130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Wingdings" panose="020B0503020204020204" pitchFamily="34" charset="0"/>
              <a:buChar char="Ø"/>
            </a:pPr>
            <a:r>
              <a:rPr lang="en-US" sz="1300" b="0">
                <a:ea typeface="+mn-lt"/>
                <a:cs typeface="+mn-lt"/>
              </a:rPr>
              <a:t>Smart lighting in nesting or poultry farming to improve yield.</a:t>
            </a:r>
            <a:endParaRPr lang="en-US" sz="130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Wingdings" panose="020B0503020204020204" pitchFamily="34" charset="0"/>
              <a:buChar char="Ø"/>
            </a:pPr>
            <a:r>
              <a:rPr lang="en-US" sz="1300" b="0">
                <a:ea typeface="+mn-lt"/>
                <a:cs typeface="+mn-lt"/>
              </a:rPr>
              <a:t>Livestock health and asset tracking.</a:t>
            </a:r>
            <a:endParaRPr lang="en-US" sz="130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Wingdings" panose="020B0503020204020204" pitchFamily="34" charset="0"/>
              <a:buChar char="Ø"/>
            </a:pPr>
            <a:r>
              <a:rPr lang="en-US" sz="1300" b="0">
                <a:ea typeface="+mn-lt"/>
                <a:cs typeface="+mn-lt"/>
              </a:rPr>
              <a:t>Drones-based land surveys.</a:t>
            </a:r>
            <a:endParaRPr lang="en-US" sz="130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Wingdings" panose="020B0503020204020204" pitchFamily="34" charset="0"/>
              <a:buChar char="Ø"/>
            </a:pPr>
            <a:r>
              <a:rPr lang="en-US" sz="1300" b="0">
                <a:ea typeface="+mn-lt"/>
                <a:cs typeface="+mn-lt"/>
              </a:rPr>
              <a:t>Robotic farming.</a:t>
            </a:r>
            <a:endParaRPr lang="en-US" sz="130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Wingdings" panose="020B0503020204020204" pitchFamily="34" charset="0"/>
              <a:buChar char="Ø"/>
            </a:pPr>
            <a:r>
              <a:rPr lang="en-US" sz="1300" b="0">
                <a:ea typeface="+mn-lt"/>
                <a:cs typeface="+mn-lt"/>
              </a:rPr>
              <a:t>Volcanic and fault line monitoring for predictive disasters.</a:t>
            </a:r>
            <a:endParaRPr lang="en-US" sz="1300">
              <a:ea typeface="Meiryo"/>
            </a:endParaRP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5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38" name="Picture 44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103808-11F6-47C7-AE8B-C759D990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/>
                <a:cs typeface="Sabon Next LT"/>
              </a:rPr>
              <a:t>FUTURE SCOPE</a:t>
            </a:r>
            <a:endParaRPr lang="en-US" dirty="0"/>
          </a:p>
        </p:txBody>
      </p:sp>
      <p:pic>
        <p:nvPicPr>
          <p:cNvPr id="13" name="Picture 13" descr="Download free photo of Technology, human, face ...">
            <a:extLst>
              <a:ext uri="{FF2B5EF4-FFF2-40B4-BE49-F238E27FC236}">
                <a16:creationId xmlns:a16="http://schemas.microsoft.com/office/drawing/2014/main" id="{517286C9-0111-4E62-BB5F-5C41505D3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52" y="1320308"/>
            <a:ext cx="4724400" cy="36998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8F60-D893-4249-A16E-B04D4E90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800">
                <a:ea typeface="+mn-lt"/>
                <a:cs typeface="+mn-lt"/>
              </a:rPr>
              <a:t>Technology is advancing day by day. Individuals, governments, businesses all need smart management of their devices and only IoT can provide such.</a:t>
            </a:r>
            <a:endParaRPr lang="en-US" sz="1800"/>
          </a:p>
          <a:p>
            <a:pPr>
              <a:buFont typeface="Wingdings" panose="020B0604020202020204" pitchFamily="34" charset="0"/>
              <a:buChar char="§"/>
            </a:pPr>
            <a:r>
              <a:rPr lang="en-US" sz="1800">
                <a:ea typeface="+mn-lt"/>
                <a:cs typeface="+mn-lt"/>
              </a:rPr>
              <a:t>Future scope of IoT has the potential to be limitless.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1800">
                <a:ea typeface="+mn-lt"/>
                <a:cs typeface="+mn-lt"/>
              </a:rPr>
              <a:t>The future will need more automation.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1800">
                <a:ea typeface="+mn-lt"/>
                <a:cs typeface="+mn-lt"/>
              </a:rPr>
              <a:t>In fact, everything is connecting for a smarter tomorrow!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3165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4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Group 43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8F60-D893-4249-A16E-B04D4E90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068" y="797944"/>
            <a:ext cx="4190730" cy="5125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Georgia"/>
                <a:ea typeface="+mn-lt"/>
                <a:cs typeface="+mn-lt"/>
              </a:rPr>
              <a:t>To build a better future. you need to have an innovative vision for the future. So what are you waiting for? Let’s take a step forward.</a:t>
            </a:r>
            <a:endParaRPr lang="en-US" sz="3600">
              <a:latin typeface="Georgia"/>
            </a:endParaRPr>
          </a:p>
        </p:txBody>
      </p:sp>
      <p:pic>
        <p:nvPicPr>
          <p:cNvPr id="7" name="Picture 7" descr="Free Images : augmented, reality, virtual, glasses, travel ...">
            <a:extLst>
              <a:ext uri="{FF2B5EF4-FFF2-40B4-BE49-F238E27FC236}">
                <a16:creationId xmlns:a16="http://schemas.microsoft.com/office/drawing/2014/main" id="{DBFC2C3F-A349-4635-AB2C-82C4ADE5D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236" y="6096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3801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D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BC7"/>
      </a:accent6>
      <a:hlink>
        <a:srgbClr val="3F5E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315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Meiryo</vt:lpstr>
      <vt:lpstr>Algerian</vt:lpstr>
      <vt:lpstr>Arial</vt:lpstr>
      <vt:lpstr>Avenir Next LT Pro</vt:lpstr>
      <vt:lpstr>AvenirNext LT Pro Medium</vt:lpstr>
      <vt:lpstr>Corbel</vt:lpstr>
      <vt:lpstr>Georgia</vt:lpstr>
      <vt:lpstr>Sabon Next LT</vt:lpstr>
      <vt:lpstr>Wingdings</vt:lpstr>
      <vt:lpstr>DappledVTI</vt:lpstr>
      <vt:lpstr>ShojiVTI</vt:lpstr>
      <vt:lpstr>INTERNET OF THINGS </vt:lpstr>
      <vt:lpstr>WHAT IS IOT?</vt:lpstr>
      <vt:lpstr>NEED FOR IOT</vt:lpstr>
      <vt:lpstr>APPLICATIONS OF IOT</vt:lpstr>
      <vt:lpstr>IoT enabled Smart City</vt:lpstr>
      <vt:lpstr>Healthcare IoT use cases</vt:lpstr>
      <vt:lpstr>Agricultural and environmental IoT use cases</vt:lpstr>
      <vt:lpstr>FUTURE SCOPE</vt:lpstr>
      <vt:lpstr>PowerPoint Presentation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</dc:title>
  <dc:creator/>
  <cp:lastModifiedBy>Syed Muhammad Mooazam</cp:lastModifiedBy>
  <cp:revision>188</cp:revision>
  <dcterms:created xsi:type="dcterms:W3CDTF">2021-07-16T07:51:18Z</dcterms:created>
  <dcterms:modified xsi:type="dcterms:W3CDTF">2023-08-24T15:42:46Z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2023-08-24T15:42:45Z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0beea035-c882-4af6-aba9-5ea9261d0b21</vt:lpwstr>
  </property>
  <property fmtid="{D5CDD505-2E9C-101B-9397-08002B2CF9AE}" pid="7" name="MSIP_Label_defa4170-0d19-0005-0004-bc88714345d2_ActionId">
    <vt:lpwstr>0924cd46-7344-4f68-a2d2-692af23ff5e0</vt:lpwstr>
  </property>
  <property fmtid="{D5CDD505-2E9C-101B-9397-08002B2CF9AE}" pid="8" name="MSIP_Label_defa4170-0d19-0005-0004-bc88714345d2_ContentBits">
    <vt:lpwstr>0</vt:lpwstr>
  </property>
</Properties>
</file>