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7vT45LJ4dAWt8QGe0r6FzH+wU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18"/>
          <p:cNvSpPr/>
          <p:nvPr/>
        </p:nvSpPr>
        <p:spPr>
          <a:xfrm>
            <a:off x="4456113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  <a:defRPr sz="6000" b="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0" cap="none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197353" y="6309360"/>
            <a:ext cx="215113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855388" y="6309360"/>
            <a:ext cx="60076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5864129" y="217655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l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8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2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3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4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2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5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>
            <a:spLocks noGrp="1"/>
          </p:cNvSpPr>
          <p:nvPr>
            <p:ph type="pic" idx="2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D2D6D2"/>
          </a:solidFill>
          <a:ln>
            <a:noFill/>
          </a:ln>
        </p:spPr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6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sz="3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ftr" idx="11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7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uhammadmoazam29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ooaza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9" name="Google Shape;99;p1" descr="The futuristic interface of a planet"/>
          <p:cNvPicPr preferRelativeResize="0"/>
          <p:nvPr/>
        </p:nvPicPr>
        <p:blipFill rotWithShape="1">
          <a:blip r:embed="rId3">
            <a:alphaModFix/>
          </a:blip>
          <a:srcRect r="8633" b="-1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Meiryo"/>
              <a:buNone/>
            </a:pPr>
            <a:r>
              <a:rPr lang="en-US" sz="3300">
                <a:solidFill>
                  <a:schemeClr val="dk2"/>
                </a:solidFill>
              </a:rPr>
              <a:t>INTERNET OF THINGS (IOT) APPLICATIONS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BY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SYED MUHAMMAD MOOAZAM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iryo"/>
              <a:buNone/>
            </a:pPr>
            <a:r>
              <a:rPr lang="en-US" sz="2800" b="0">
                <a:solidFill>
                  <a:schemeClr val="lt1"/>
                </a:solidFill>
              </a:rPr>
              <a:t>Transportation and logistics IoT use cases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3" name="Google Shape;243;p10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5" name="Google Shape;245;p10"/>
          <p:cNvSpPr txBox="1">
            <a:spLocks noGrp="1"/>
          </p:cNvSpPr>
          <p:nvPr>
            <p:ph type="body" idx="1"/>
          </p:nvPr>
        </p:nvSpPr>
        <p:spPr>
          <a:xfrm>
            <a:off x="1434622" y="3707541"/>
            <a:ext cx="5117253" cy="25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Fleet tracking and location awareness.</a:t>
            </a:r>
            <a:endParaRPr sz="17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Asset and package tracking within fleets.</a:t>
            </a:r>
            <a:endParaRPr sz="17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Preventative maintenance of vehicles on the road.</a:t>
            </a:r>
            <a:endParaRPr sz="1700"/>
          </a:p>
        </p:txBody>
      </p:sp>
      <p:sp>
        <p:nvSpPr>
          <p:cNvPr id="246" name="Google Shape;246;p10"/>
          <p:cNvSpPr/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47" name="Google Shape;247;p10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1940" r="14112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3" name="Google Shape;253;p11"/>
          <p:cNvSpPr/>
          <p:nvPr/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4" name="Google Shape;254;p11" descr="A picture containing sky, grass, outdoor, suns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1376" r="27379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11"/>
          <p:cNvSpPr txBox="1"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eiryo"/>
              <a:buNone/>
            </a:pPr>
            <a:r>
              <a:rPr lang="en-US" sz="2000" b="0"/>
              <a:t>Agricultural and environmental IoT use cases</a:t>
            </a:r>
            <a:endParaRPr sz="2000"/>
          </a:p>
        </p:txBody>
      </p:sp>
      <p:sp>
        <p:nvSpPr>
          <p:cNvPr id="257" name="Google Shape;257;p11"/>
          <p:cNvSpPr/>
          <p:nvPr/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8" name="Google Shape;258;p11"/>
          <p:cNvSpPr txBox="1">
            <a:spLocks noGrp="1"/>
          </p:cNvSpPr>
          <p:nvPr>
            <p:ph type="body" idx="1"/>
          </p:nvPr>
        </p:nvSpPr>
        <p:spPr>
          <a:xfrm>
            <a:off x="4794637" y="3283889"/>
            <a:ext cx="6754446" cy="249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Smart irrigation and fertilization techniques to improve yield.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Smart lighting in nesting or poultry farming to improve yield.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Livestock health and asset tracking.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Drones-based land surveys.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Robotic farming.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Volcanic and fault line monitoring for predictive disasters.</a:t>
            </a:r>
            <a:endParaRPr sz="1300"/>
          </a:p>
        </p:txBody>
      </p:sp>
      <p:sp>
        <p:nvSpPr>
          <p:cNvPr id="259" name="Google Shape;259;p11"/>
          <p:cNvSpPr/>
          <p:nvPr/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 b="0">
                <a:solidFill>
                  <a:schemeClr val="lt1"/>
                </a:solidFill>
              </a:rPr>
              <a:t>Energy IoT use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1" name="Google Shape;271;p12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2" name="Google Shape;272;p12"/>
          <p:cNvSpPr txBox="1">
            <a:spLocks noGrp="1"/>
          </p:cNvSpPr>
          <p:nvPr>
            <p:ph type="body" idx="1"/>
          </p:nvPr>
        </p:nvSpPr>
        <p:spPr>
          <a:xfrm>
            <a:off x="1535371" y="2702257"/>
            <a:ext cx="9935571" cy="34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28575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Oil rig analysis of thousands of sensors and data points for efficiency gains.</a:t>
            </a:r>
            <a:endParaRPr sz="1700"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Remote solar panel monitoring and maintenance.</a:t>
            </a:r>
            <a:endParaRPr sz="1700"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Noto Sans Symbols"/>
              <a:buChar char="⮚"/>
            </a:pPr>
            <a:r>
              <a:rPr lang="en-US" sz="1700" b="0"/>
              <a:t>Smart electric meters in a citywide deployment to monitor energy usage and demand.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 b="0">
                <a:solidFill>
                  <a:schemeClr val="lt1"/>
                </a:solidFill>
              </a:rPr>
              <a:t>Government and Military IoT use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2" name="Google Shape;282;p13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3" name="Google Shape;283;p13"/>
          <p:cNvSpPr txBox="1">
            <a:spLocks noGrp="1"/>
          </p:cNvSpPr>
          <p:nvPr>
            <p:ph type="body" idx="1"/>
          </p:nvPr>
        </p:nvSpPr>
        <p:spPr>
          <a:xfrm>
            <a:off x="1535371" y="2702257"/>
            <a:ext cx="9935571" cy="34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Terror threat analysis through IoT device.</a:t>
            </a:r>
            <a:endParaRPr b="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Sensor bombs deployed on the battlefield to form sensor networks to monitor threats.</a:t>
            </a:r>
            <a:endParaRPr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Government asset tracking systems.</a:t>
            </a:r>
            <a:endParaRPr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Real-time military personal tracking and location services.</a:t>
            </a:r>
            <a:endParaRPr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Synthetic sensors to monitor hostile environments.</a:t>
            </a:r>
            <a:endParaRPr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Water level monitoring to measure dam and flood containment.</a:t>
            </a:r>
            <a:endParaRPr/>
          </a:p>
          <a:p>
            <a:pPr marL="285750" lvl="0" indent="-1714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9" name="Google Shape;289;p14"/>
          <p:cNvSpPr/>
          <p:nvPr/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90" name="Google Shape;290;p14"/>
          <p:cNvPicPr preferRelativeResize="0"/>
          <p:nvPr/>
        </p:nvPicPr>
        <p:blipFill rotWithShape="1">
          <a:blip r:embed="rId3">
            <a:alphaModFix/>
          </a:blip>
          <a:srcRect l="21575" r="11551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/>
          <p:nvPr/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/>
              <a:t>Voice control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body" idx="1"/>
          </p:nvPr>
        </p:nvSpPr>
        <p:spPr>
          <a:xfrm>
            <a:off x="4794637" y="1940001"/>
            <a:ext cx="6754446" cy="383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Home automation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Automobiles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Health Care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Entertainment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4456113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4" name="Google Shape;304;p15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en-US" sz="2000" b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muhammadmoazam29@gmail.com</a:t>
            </a:r>
            <a:endParaRPr sz="2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en-US" sz="2000" b="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https://www.linkedin.com/in/mooazam/</a:t>
            </a:r>
            <a:endParaRPr sz="2000" b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Meiryo"/>
              <a:buNone/>
            </a:pPr>
            <a:endParaRPr sz="1500" b="0" cap="none">
              <a:solidFill>
                <a:schemeClr val="dk1"/>
              </a:solidFill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1"/>
          </p:nvPr>
        </p:nvSpPr>
        <p:spPr>
          <a:xfrm>
            <a:off x="8197352" y="1569494"/>
            <a:ext cx="3739917" cy="370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>
                <a:solidFill>
                  <a:schemeClr val="lt1"/>
                </a:solidFill>
              </a:rPr>
              <a:t>FOR </a:t>
            </a:r>
            <a:endParaRPr sz="5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5400">
                <a:solidFill>
                  <a:schemeClr val="lt1"/>
                </a:solidFill>
              </a:rPr>
              <a:t>CONTACT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4456113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9" name="Google Shape;319;p16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Font typeface="Meiryo"/>
              <a:buNone/>
            </a:pPr>
            <a:endParaRPr sz="6600" b="0" cap="none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eiryo"/>
              <a:buNone/>
            </a:pPr>
            <a:r>
              <a:rPr lang="en-US" sz="6600" b="0" cap="none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rgbClr val="ACB5AC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2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 b="0">
                <a:solidFill>
                  <a:schemeClr val="lt1"/>
                </a:solidFill>
              </a:rPr>
              <a:t>IoT in different sectors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15" name="Google Shape;115;p2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2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2"/>
          <p:cNvSpPr/>
          <p:nvPr/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5117909" y="1952825"/>
            <a:ext cx="6431173" cy="36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Industrial and Manufacturing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Consumer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Retail, financial, and marketing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Healthcare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Transportation and logistics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Agricultural and environmental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Energy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Smart city</a:t>
            </a:r>
            <a:endParaRPr sz="14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400" b="0"/>
              <a:t>Government and military</a:t>
            </a:r>
            <a:endParaRPr sz="1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7" name="Google Shape;127;p3"/>
          <p:cNvSpPr/>
          <p:nvPr/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8" name="Google Shape;128;p3" descr="CPU with binary numbers and blueprint"/>
          <p:cNvPicPr preferRelativeResize="0"/>
          <p:nvPr/>
        </p:nvPicPr>
        <p:blipFill rotWithShape="1">
          <a:blip r:embed="rId3">
            <a:alphaModFix/>
          </a:blip>
          <a:srcRect l="29694" r="23782" b="10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3"/>
          <p:cNvSpPr/>
          <p:nvPr/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Meiryo"/>
              <a:buNone/>
            </a:pPr>
            <a:endParaRPr sz="230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Meiryo"/>
              <a:buNone/>
            </a:pPr>
            <a:r>
              <a:rPr lang="en-US" sz="2300"/>
              <a:t>IoT Example: The Refrigerator</a:t>
            </a:r>
            <a:endParaRPr sz="2300"/>
          </a:p>
        </p:txBody>
      </p:sp>
      <p:sp>
        <p:nvSpPr>
          <p:cNvPr id="132" name="Google Shape;132;p3"/>
          <p:cNvSpPr/>
          <p:nvPr/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1"/>
          </p:nvPr>
        </p:nvSpPr>
        <p:spPr>
          <a:xfrm>
            <a:off x="4921857" y="2268656"/>
            <a:ext cx="6627226" cy="350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A refrigerator is just a thing, so it can be anything besides a computer.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If it's a computer, we're not calling that a thing, but anything besides a computer.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Now the next thing you do is you add to that some type of computational intelligence (Micro controller).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So that's intelligent refrigerator. But maybe you wouldn't call that Internet of Things, because it's not actually networked yet. Then, to top it off, you add Internet connectivity.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It's got some kind of computation inside and it's got a network connection which means it can use all sorts of other resources that are not local.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endParaRPr sz="1100"/>
          </a:p>
        </p:txBody>
      </p:sp>
      <p:sp>
        <p:nvSpPr>
          <p:cNvPr id="134" name="Google Shape;134;p3"/>
          <p:cNvSpPr/>
          <p:nvPr/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Meiryo"/>
              <a:buNone/>
            </a:pPr>
            <a:endParaRPr sz="2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iryo"/>
              <a:buNone/>
            </a:pPr>
            <a:r>
              <a:rPr lang="en-US" sz="2500">
                <a:solidFill>
                  <a:schemeClr val="lt1"/>
                </a:solidFill>
              </a:rPr>
              <a:t>IoT Example: What the IoT Refrigerator can do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7" name="Google Shape;147;p4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1434622" y="3707541"/>
            <a:ext cx="5117253" cy="250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You can have IoT fridge detect that you are low on butter and then just order that, and then the next morning, butter will appear on your doorstep.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You can search for low food prices.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Give you a good idea for food for you tomorrow for the meal.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 b="0"/>
              <a:t>IoT device should have a simple interface, have computational intelligence and be connected to the internet.</a:t>
            </a:r>
            <a:endParaRPr sz="11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endParaRPr sz="1100"/>
          </a:p>
        </p:txBody>
      </p:sp>
      <p:sp>
        <p:nvSpPr>
          <p:cNvPr id="150" name="Google Shape;150;p4"/>
          <p:cNvSpPr/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51" name="Google Shape;151;p4" descr="A picture containing text, refrigerator, wall,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077" r="2837" b="1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/>
          <p:nvPr/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58" name="Google Shape;158;p5" descr="Free Images : iot, technology, concept, city, transport ..."/>
          <p:cNvPicPr preferRelativeResize="0"/>
          <p:nvPr/>
        </p:nvPicPr>
        <p:blipFill rotWithShape="1">
          <a:blip r:embed="rId3">
            <a:alphaModFix/>
          </a:blip>
          <a:srcRect l="15244" r="16342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eiryo"/>
              <a:buNone/>
            </a:pPr>
            <a:endParaRPr sz="2800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eiryo"/>
              <a:buNone/>
            </a:pPr>
            <a:r>
              <a:rPr lang="en-US" sz="2800"/>
              <a:t>IoT for Manufacturing</a:t>
            </a:r>
            <a:endParaRPr sz="2800"/>
          </a:p>
        </p:txBody>
      </p:sp>
      <p:sp>
        <p:nvSpPr>
          <p:cNvPr id="161" name="Google Shape;161;p5"/>
          <p:cNvSpPr/>
          <p:nvPr/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4794637" y="1940001"/>
            <a:ext cx="6754446" cy="383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</a:pPr>
            <a:r>
              <a:rPr lang="en-US" sz="1300" b="0"/>
              <a:t>Microsoft highlights the following benefits for implementing IoT solutions in a manufacturing scenario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Improved visibility across your manufacturing operations—make more informed decisions with a real-time picture of operational status.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Improved utilization—maximize asset performance and uptime with the visibility required for central monitoring and management.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Reduced waste—take faster action to reduce or prevent certain forms of waste.</a:t>
            </a:r>
            <a:endParaRPr sz="1300"/>
          </a:p>
          <a:p>
            <a:pPr marL="285750" lvl="0" indent="-28575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Noto Sans Symbols"/>
              <a:buChar char="⮚"/>
            </a:pPr>
            <a:r>
              <a:rPr lang="en-US" sz="1300" b="0"/>
              <a:t>Improved quality—detect and prevent quality problems by finding and addressing equipment issues sooner.</a:t>
            </a:r>
            <a:endParaRPr sz="130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</a:pPr>
            <a:endParaRPr sz="1300"/>
          </a:p>
        </p:txBody>
      </p:sp>
      <p:sp>
        <p:nvSpPr>
          <p:cNvPr id="163" name="Google Shape;163;p5"/>
          <p:cNvSpPr/>
          <p:nvPr/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2" name="Google Shape;172;p6" descr="A picture containing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6388" r="10710" b="-1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 b="0"/>
              <a:t>Consumer IoT use cases</a:t>
            </a:r>
            <a:endParaRPr b="0"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787179" y="2743995"/>
            <a:ext cx="6623039" cy="303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28575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Smart home gadgetry: Smart irrigation, smart garage doors, smart locks, smart lights, smart thermostats, and smart security.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Wearables: Health and movement trackers, smart clothing/wearables.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Pets: Pet location systems, smart dog doors.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6" name="Google Shape;186;p7"/>
          <p:cNvSpPr/>
          <p:nvPr/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/>
              <a:t>IoT enabled Smart City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body" idx="1"/>
          </p:nvPr>
        </p:nvSpPr>
        <p:spPr>
          <a:xfrm>
            <a:off x="637874" y="2934455"/>
            <a:ext cx="3616073" cy="2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Enhanced citizen safety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Optimized public services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Economic growth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Improved traffic flow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b="0"/>
              <a:t>Improved environment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pic>
        <p:nvPicPr>
          <p:cNvPr id="190" name="Google Shape;190;p7" descr="A picture containing sky, outdoor, building, fille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6478" r="21376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2" name="Google Shape;192;p7"/>
          <p:cNvSpPr/>
          <p:nvPr/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IoT enabled Retail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5" name="Google Shape;205;p8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06" name="Google Shape;206;p8"/>
          <p:cNvGrpSpPr/>
          <p:nvPr/>
        </p:nvGrpSpPr>
        <p:grpSpPr>
          <a:xfrm>
            <a:off x="1538478" y="3544300"/>
            <a:ext cx="9929356" cy="1742070"/>
            <a:chOff x="3107" y="842043"/>
            <a:chExt cx="9929356" cy="1742070"/>
          </a:xfrm>
        </p:grpSpPr>
        <p:sp>
          <p:nvSpPr>
            <p:cNvPr id="207" name="Google Shape;207;p8"/>
            <p:cNvSpPr/>
            <p:nvPr/>
          </p:nvSpPr>
          <p:spPr>
            <a:xfrm>
              <a:off x="482155" y="842043"/>
              <a:ext cx="783896" cy="7838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107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3107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Predictive Equipment Maintenance</a:t>
              </a:r>
              <a:endParaRPr sz="13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528996" y="842043"/>
              <a:ext cx="783896" cy="7838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049948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2049948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Smart Transportation</a:t>
              </a:r>
              <a:endParaRPr sz="13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4575837" y="842043"/>
              <a:ext cx="783896" cy="7838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096789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4096789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Data-aware Warehouses </a:t>
              </a:r>
              <a:endParaRPr sz="13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622678" y="842043"/>
              <a:ext cx="783896" cy="78389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143630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6143630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Connected Consumer</a:t>
              </a:r>
              <a:endParaRPr sz="13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669518" y="842043"/>
              <a:ext cx="783896" cy="78389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190471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8190471" y="1887317"/>
              <a:ext cx="1741992" cy="69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Smart Store</a:t>
              </a:r>
              <a:endParaRPr sz="13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 b="0">
                <a:solidFill>
                  <a:schemeClr val="lt1"/>
                </a:solidFill>
              </a:rPr>
              <a:t>Healthcare IoT use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1" name="Google Shape;231;p9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2" name="Google Shape;232;p9"/>
          <p:cNvSpPr txBox="1">
            <a:spLocks noGrp="1"/>
          </p:cNvSpPr>
          <p:nvPr>
            <p:ph type="body" idx="1"/>
          </p:nvPr>
        </p:nvSpPr>
        <p:spPr>
          <a:xfrm>
            <a:off x="1535371" y="2702257"/>
            <a:ext cx="9935571" cy="34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28575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In-home patient care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Hospital equipment and supply asset tracking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Pharmaceutical tracking and security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Remote field medicine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Drug research</a:t>
            </a:r>
            <a:endParaRPr/>
          </a:p>
          <a:p>
            <a:pPr marL="285750" lvl="0" indent="-28575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b="0"/>
              <a:t>Patient fall indicators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rgbClr val="000000"/>
      </a:dk1>
      <a:lt1>
        <a:srgbClr val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Widescreen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Corbel</vt:lpstr>
      <vt:lpstr>Noto Sans Symbols</vt:lpstr>
      <vt:lpstr>ShojiVTI</vt:lpstr>
      <vt:lpstr>INTERNET OF THINGS (IOT) APPLICATIONS</vt:lpstr>
      <vt:lpstr>IoT in different sectors</vt:lpstr>
      <vt:lpstr> IoT Example: The Refrigerator</vt:lpstr>
      <vt:lpstr> IoT Example: What the IoT Refrigerator can do</vt:lpstr>
      <vt:lpstr> IoT for Manufacturing</vt:lpstr>
      <vt:lpstr>Consumer IoT use cases</vt:lpstr>
      <vt:lpstr>IoT enabled Smart City</vt:lpstr>
      <vt:lpstr>IoT enabled Retail</vt:lpstr>
      <vt:lpstr>Healthcare IoT use cases</vt:lpstr>
      <vt:lpstr>Transportation and logistics IoT use cases</vt:lpstr>
      <vt:lpstr>Agricultural and environmental IoT use cases</vt:lpstr>
      <vt:lpstr>Energy IoT use cases</vt:lpstr>
      <vt:lpstr>Government and Military IoT use cases</vt:lpstr>
      <vt:lpstr>Voice control</vt:lpstr>
      <vt:lpstr>muhammadmoazam29@gmail.com https://www.linkedin.com/in/mooazam/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 APPLICATIONS</dc:title>
  <cp:lastModifiedBy>Syed Muhammad Mooazam</cp:lastModifiedBy>
  <cp:revision>1</cp:revision>
  <dcterms:created xsi:type="dcterms:W3CDTF">2021-04-16T21:53:09Z</dcterms:created>
  <dcterms:modified xsi:type="dcterms:W3CDTF">2023-08-24T15:43:11Z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2023-08-24T15:43:10Z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0beea035-c882-4af6-aba9-5ea9261d0b21</vt:lpwstr>
  </property>
  <property fmtid="{D5CDD505-2E9C-101B-9397-08002B2CF9AE}" pid="7" name="MSIP_Label_defa4170-0d19-0005-0004-bc88714345d2_ActionId">
    <vt:lpwstr>4faaa3cf-2f47-4183-b0f7-7b6818da9d29</vt:lpwstr>
  </property>
  <property fmtid="{D5CDD505-2E9C-101B-9397-08002B2CF9AE}" pid="8" name="MSIP_Label_defa4170-0d19-0005-0004-bc88714345d2_ContentBits">
    <vt:lpwstr>0</vt:lpwstr>
  </property>
</Properties>
</file>