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77586-3521-4F7C-903C-E6E1F54264D6}" v="216" dt="2021-06-20T12:06:51.873"/>
    <p1510:client id="{B128A4D2-81A3-4146-B14B-4B99A34C7403}" v="8" dt="2021-06-20T11:25:20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Muhammad Mooazam" userId="5aa951f5b934843b" providerId="Windows Live" clId="Web-{5E477586-3521-4F7C-903C-E6E1F54264D6}"/>
    <pc:docChg chg="addSld delSld modSld addMainMaster delMainMaster">
      <pc:chgData name="Syed Muhammad Mooazam" userId="5aa951f5b934843b" providerId="Windows Live" clId="Web-{5E477586-3521-4F7C-903C-E6E1F54264D6}" dt="2021-06-20T12:06:51.873" v="148" actId="20577"/>
      <pc:docMkLst>
        <pc:docMk/>
      </pc:docMkLst>
      <pc:sldChg chg="addSp delSp modSp mod setBg modClrScheme chgLayout">
        <pc:chgData name="Syed Muhammad Mooazam" userId="5aa951f5b934843b" providerId="Windows Live" clId="Web-{5E477586-3521-4F7C-903C-E6E1F54264D6}" dt="2021-06-20T11:36:41.326" v="10"/>
        <pc:sldMkLst>
          <pc:docMk/>
          <pc:sldMk cId="3601082625" sldId="256"/>
        </pc:sldMkLst>
        <pc:spChg chg="mod">
          <ac:chgData name="Syed Muhammad Mooazam" userId="5aa951f5b934843b" providerId="Windows Live" clId="Web-{5E477586-3521-4F7C-903C-E6E1F54264D6}" dt="2021-06-20T11:36:41.326" v="10"/>
          <ac:spMkLst>
            <pc:docMk/>
            <pc:sldMk cId="3601082625" sldId="256"/>
            <ac:spMk id="2" creationId="{00000000-0000-0000-0000-000000000000}"/>
          </ac:spMkLst>
        </pc:spChg>
        <pc:spChg chg="add del">
          <ac:chgData name="Syed Muhammad Mooazam" userId="5aa951f5b934843b" providerId="Windows Live" clId="Web-{5E477586-3521-4F7C-903C-E6E1F54264D6}" dt="2021-06-20T11:36:41.326" v="10"/>
          <ac:spMkLst>
            <pc:docMk/>
            <pc:sldMk cId="3601082625" sldId="256"/>
            <ac:spMk id="5" creationId="{0DBF1ABE-8590-450D-BB49-BDDCCF3EEA9E}"/>
          </ac:spMkLst>
        </pc:spChg>
        <pc:spChg chg="add del">
          <ac:chgData name="Syed Muhammad Mooazam" userId="5aa951f5b934843b" providerId="Windows Live" clId="Web-{5E477586-3521-4F7C-903C-E6E1F54264D6}" dt="2021-06-20T11:31:41.975" v="1"/>
          <ac:spMkLst>
            <pc:docMk/>
            <pc:sldMk cId="3601082625" sldId="256"/>
            <ac:spMk id="8" creationId="{BD32A07D-C646-4CC0-BA93-76707E707231}"/>
          </ac:spMkLst>
        </pc:spChg>
        <pc:spChg chg="add del">
          <ac:chgData name="Syed Muhammad Mooazam" userId="5aa951f5b934843b" providerId="Windows Live" clId="Web-{5E477586-3521-4F7C-903C-E6E1F54264D6}" dt="2021-06-20T11:36:41.326" v="10"/>
          <ac:spMkLst>
            <pc:docMk/>
            <pc:sldMk cId="3601082625" sldId="256"/>
            <ac:spMk id="10" creationId="{DCD36D47-40B7-494B-B249-3CBA333DE256}"/>
          </ac:spMkLst>
        </pc:spChg>
        <pc:spChg chg="add del">
          <ac:chgData name="Syed Muhammad Mooazam" userId="5aa951f5b934843b" providerId="Windows Live" clId="Web-{5E477586-3521-4F7C-903C-E6E1F54264D6}" dt="2021-06-20T11:36:41.326" v="10"/>
          <ac:spMkLst>
            <pc:docMk/>
            <pc:sldMk cId="3601082625" sldId="256"/>
            <ac:spMk id="12" creationId="{03AD0D1C-F8BA-4CD1-BC4D-BE1823F3EBDD}"/>
          </ac:spMkLst>
        </pc:spChg>
        <pc:spChg chg="add del">
          <ac:chgData name="Syed Muhammad Mooazam" userId="5aa951f5b934843b" providerId="Windows Live" clId="Web-{5E477586-3521-4F7C-903C-E6E1F54264D6}" dt="2021-06-20T11:36:41.326" v="10"/>
          <ac:spMkLst>
            <pc:docMk/>
            <pc:sldMk cId="3601082625" sldId="256"/>
            <ac:spMk id="14" creationId="{FBA7E51E-7B6A-4A79-8F84-47C845C7A2CC}"/>
          </ac:spMkLst>
        </pc:spChg>
        <pc:spChg chg="add">
          <ac:chgData name="Syed Muhammad Mooazam" userId="5aa951f5b934843b" providerId="Windows Live" clId="Web-{5E477586-3521-4F7C-903C-E6E1F54264D6}" dt="2021-06-20T11:36:41.326" v="10"/>
          <ac:spMkLst>
            <pc:docMk/>
            <pc:sldMk cId="3601082625" sldId="256"/>
            <ac:spMk id="16" creationId="{F3E416D2-D994-4F7A-8F62-B28B11BEBA65}"/>
          </ac:spMkLst>
        </pc:spChg>
        <pc:spChg chg="add">
          <ac:chgData name="Syed Muhammad Mooazam" userId="5aa951f5b934843b" providerId="Windows Live" clId="Web-{5E477586-3521-4F7C-903C-E6E1F54264D6}" dt="2021-06-20T11:36:41.326" v="10"/>
          <ac:spMkLst>
            <pc:docMk/>
            <pc:sldMk cId="3601082625" sldId="256"/>
            <ac:spMk id="17" creationId="{746D3498-BB0C-4BBC-957B-FC6466C8043A}"/>
          </ac:spMkLst>
        </pc:spChg>
        <pc:spChg chg="add">
          <ac:chgData name="Syed Muhammad Mooazam" userId="5aa951f5b934843b" providerId="Windows Live" clId="Web-{5E477586-3521-4F7C-903C-E6E1F54264D6}" dt="2021-06-20T11:36:41.326" v="10"/>
          <ac:spMkLst>
            <pc:docMk/>
            <pc:sldMk cId="3601082625" sldId="256"/>
            <ac:spMk id="18" creationId="{7539A79B-DFBA-4781-B0DE-4044B072261B}"/>
          </ac:spMkLst>
        </pc:spChg>
        <pc:spChg chg="add del">
          <ac:chgData name="Syed Muhammad Mooazam" userId="5aa951f5b934843b" providerId="Windows Live" clId="Web-{5E477586-3521-4F7C-903C-E6E1F54264D6}" dt="2021-06-20T11:36:41.311" v="9"/>
          <ac:spMkLst>
            <pc:docMk/>
            <pc:sldMk cId="3601082625" sldId="256"/>
            <ac:spMk id="19" creationId="{AC8EEB0F-BA72-49AC-956F-331B60FDE79E}"/>
          </ac:spMkLst>
        </pc:spChg>
        <pc:spChg chg="add">
          <ac:chgData name="Syed Muhammad Mooazam" userId="5aa951f5b934843b" providerId="Windows Live" clId="Web-{5E477586-3521-4F7C-903C-E6E1F54264D6}" dt="2021-06-20T11:36:41.326" v="10"/>
          <ac:spMkLst>
            <pc:docMk/>
            <pc:sldMk cId="3601082625" sldId="256"/>
            <ac:spMk id="20" creationId="{3D8EFB43-661E-4B15-BA65-39CC17EF7192}"/>
          </ac:spMkLst>
        </pc:spChg>
        <pc:spChg chg="add del">
          <ac:chgData name="Syed Muhammad Mooazam" userId="5aa951f5b934843b" providerId="Windows Live" clId="Web-{5E477586-3521-4F7C-903C-E6E1F54264D6}" dt="2021-06-20T11:36:41.311" v="9"/>
          <ac:spMkLst>
            <pc:docMk/>
            <pc:sldMk cId="3601082625" sldId="256"/>
            <ac:spMk id="21" creationId="{8CC700D5-9809-43F4-89D5-7DBBCB0DCC10}"/>
          </ac:spMkLst>
        </pc:spChg>
        <pc:spChg chg="add del">
          <ac:chgData name="Syed Muhammad Mooazam" userId="5aa951f5b934843b" providerId="Windows Live" clId="Web-{5E477586-3521-4F7C-903C-E6E1F54264D6}" dt="2021-06-20T11:36:41.311" v="9"/>
          <ac:spMkLst>
            <pc:docMk/>
            <pc:sldMk cId="3601082625" sldId="256"/>
            <ac:spMk id="23" creationId="{C7163242-6303-46DC-BAC1-2A204F061321}"/>
          </ac:spMkLst>
        </pc:spChg>
        <pc:spChg chg="add del">
          <ac:chgData name="Syed Muhammad Mooazam" userId="5aa951f5b934843b" providerId="Windows Live" clId="Web-{5E477586-3521-4F7C-903C-E6E1F54264D6}" dt="2021-06-20T11:36:41.311" v="9"/>
          <ac:spMkLst>
            <pc:docMk/>
            <pc:sldMk cId="3601082625" sldId="256"/>
            <ac:spMk id="25" creationId="{805C4C40-D70E-4C4F-B228-98A0A6132603}"/>
          </ac:spMkLst>
        </pc:spChg>
        <pc:picChg chg="add del">
          <ac:chgData name="Syed Muhammad Mooazam" userId="5aa951f5b934843b" providerId="Windows Live" clId="Web-{5E477586-3521-4F7C-903C-E6E1F54264D6}" dt="2021-06-20T11:31:41.975" v="1"/>
          <ac:picMkLst>
            <pc:docMk/>
            <pc:sldMk cId="3601082625" sldId="256"/>
            <ac:picMk id="4" creationId="{EB77B834-2021-47F2-93C3-61DEB0153E7A}"/>
          </ac:picMkLst>
        </pc:picChg>
        <pc:picChg chg="add mod">
          <ac:chgData name="Syed Muhammad Mooazam" userId="5aa951f5b934843b" providerId="Windows Live" clId="Web-{5E477586-3521-4F7C-903C-E6E1F54264D6}" dt="2021-06-20T11:36:41.326" v="10"/>
          <ac:picMkLst>
            <pc:docMk/>
            <pc:sldMk cId="3601082625" sldId="256"/>
            <ac:picMk id="6" creationId="{680B8E09-7DBD-4755-B938-775150AE6294}"/>
          </ac:picMkLst>
        </pc:picChg>
      </pc:sldChg>
      <pc:sldChg chg="addSp delSp modSp new mod setBg">
        <pc:chgData name="Syed Muhammad Mooazam" userId="5aa951f5b934843b" providerId="Windows Live" clId="Web-{5E477586-3521-4F7C-903C-E6E1F54264D6}" dt="2021-06-20T11:40:13.597" v="32"/>
        <pc:sldMkLst>
          <pc:docMk/>
          <pc:sldMk cId="1512221409" sldId="257"/>
        </pc:sldMkLst>
        <pc:spChg chg="mod">
          <ac:chgData name="Syed Muhammad Mooazam" userId="5aa951f5b934843b" providerId="Windows Live" clId="Web-{5E477586-3521-4F7C-903C-E6E1F54264D6}" dt="2021-06-20T11:40:13.597" v="32"/>
          <ac:spMkLst>
            <pc:docMk/>
            <pc:sldMk cId="1512221409" sldId="257"/>
            <ac:spMk id="2" creationId="{944AD29E-5421-4EA5-8DEE-EF3F15C81412}"/>
          </ac:spMkLst>
        </pc:spChg>
        <pc:spChg chg="add del mod">
          <ac:chgData name="Syed Muhammad Mooazam" userId="5aa951f5b934843b" providerId="Windows Live" clId="Web-{5E477586-3521-4F7C-903C-E6E1F54264D6}" dt="2021-06-20T11:40:13.597" v="32"/>
          <ac:spMkLst>
            <pc:docMk/>
            <pc:sldMk cId="1512221409" sldId="257"/>
            <ac:spMk id="3" creationId="{FD18DCC2-7225-4D00-884A-F5F9D1A2A721}"/>
          </ac:spMkLst>
        </pc:spChg>
        <pc:spChg chg="add del">
          <ac:chgData name="Syed Muhammad Mooazam" userId="5aa951f5b934843b" providerId="Windows Live" clId="Web-{5E477586-3521-4F7C-903C-E6E1F54264D6}" dt="2021-06-20T11:37:20.140" v="14"/>
          <ac:spMkLst>
            <pc:docMk/>
            <pc:sldMk cId="1512221409" sldId="257"/>
            <ac:spMk id="6" creationId="{40ACA6C3-F2FA-4894-85C1-9FA6051045C5}"/>
          </ac:spMkLst>
        </pc:spChg>
        <pc:spChg chg="add del">
          <ac:chgData name="Syed Muhammad Mooazam" userId="5aa951f5b934843b" providerId="Windows Live" clId="Web-{5E477586-3521-4F7C-903C-E6E1F54264D6}" dt="2021-06-20T11:37:20.140" v="14"/>
          <ac:spMkLst>
            <pc:docMk/>
            <pc:sldMk cId="1512221409" sldId="257"/>
            <ac:spMk id="7" creationId="{76922BA5-6683-4195-97C3-F3D2A0BB16BD}"/>
          </ac:spMkLst>
        </pc:spChg>
        <pc:spChg chg="add del">
          <ac:chgData name="Syed Muhammad Mooazam" userId="5aa951f5b934843b" providerId="Windows Live" clId="Web-{5E477586-3521-4F7C-903C-E6E1F54264D6}" dt="2021-06-20T11:37:20.140" v="14"/>
          <ac:spMkLst>
            <pc:docMk/>
            <pc:sldMk cId="1512221409" sldId="257"/>
            <ac:spMk id="8" creationId="{E59169C9-0DBE-4B66-9C16-22A64324AA6C}"/>
          </ac:spMkLst>
        </pc:spChg>
        <pc:spChg chg="add del">
          <ac:chgData name="Syed Muhammad Mooazam" userId="5aa951f5b934843b" providerId="Windows Live" clId="Web-{5E477586-3521-4F7C-903C-E6E1F54264D6}" dt="2021-06-20T11:37:16.874" v="12"/>
          <ac:spMkLst>
            <pc:docMk/>
            <pc:sldMk cId="1512221409" sldId="257"/>
            <ac:spMk id="9" creationId="{8181FC64-B306-4821-98E2-780662EFC486}"/>
          </ac:spMkLst>
        </pc:spChg>
        <pc:spChg chg="add del">
          <ac:chgData name="Syed Muhammad Mooazam" userId="5aa951f5b934843b" providerId="Windows Live" clId="Web-{5E477586-3521-4F7C-903C-E6E1F54264D6}" dt="2021-06-20T11:37:20.140" v="14"/>
          <ac:spMkLst>
            <pc:docMk/>
            <pc:sldMk cId="1512221409" sldId="257"/>
            <ac:spMk id="10" creationId="{F0457BB4-CED7-4065-8959-D6B51491BBAB}"/>
          </ac:spMkLst>
        </pc:spChg>
        <pc:spChg chg="add del">
          <ac:chgData name="Syed Muhammad Mooazam" userId="5aa951f5b934843b" providerId="Windows Live" clId="Web-{5E477586-3521-4F7C-903C-E6E1F54264D6}" dt="2021-06-20T11:37:16.874" v="12"/>
          <ac:spMkLst>
            <pc:docMk/>
            <pc:sldMk cId="1512221409" sldId="257"/>
            <ac:spMk id="11" creationId="{5871FC61-DD4E-47D4-81FD-8A7E7D12B371}"/>
          </ac:spMkLst>
        </pc:spChg>
        <pc:spChg chg="add del">
          <ac:chgData name="Syed Muhammad Mooazam" userId="5aa951f5b934843b" providerId="Windows Live" clId="Web-{5E477586-3521-4F7C-903C-E6E1F54264D6}" dt="2021-06-20T11:37:16.874" v="12"/>
          <ac:spMkLst>
            <pc:docMk/>
            <pc:sldMk cId="1512221409" sldId="257"/>
            <ac:spMk id="13" creationId="{829A1E2C-5AC8-40FC-99E9-832069D39792}"/>
          </ac:spMkLst>
        </pc:spChg>
        <pc:spChg chg="add del">
          <ac:chgData name="Syed Muhammad Mooazam" userId="5aa951f5b934843b" providerId="Windows Live" clId="Web-{5E477586-3521-4F7C-903C-E6E1F54264D6}" dt="2021-06-20T11:37:24.718" v="16"/>
          <ac:spMkLst>
            <pc:docMk/>
            <pc:sldMk cId="1512221409" sldId="257"/>
            <ac:spMk id="14" creationId="{8181FC64-B306-4821-98E2-780662EFC486}"/>
          </ac:spMkLst>
        </pc:spChg>
        <pc:spChg chg="add del">
          <ac:chgData name="Syed Muhammad Mooazam" userId="5aa951f5b934843b" providerId="Windows Live" clId="Web-{5E477586-3521-4F7C-903C-E6E1F54264D6}" dt="2021-06-20T11:37:16.874" v="12"/>
          <ac:spMkLst>
            <pc:docMk/>
            <pc:sldMk cId="1512221409" sldId="257"/>
            <ac:spMk id="15" creationId="{55C54A75-E44A-4147-B9D0-FF46CFD31612}"/>
          </ac:spMkLst>
        </pc:spChg>
        <pc:spChg chg="add del">
          <ac:chgData name="Syed Muhammad Mooazam" userId="5aa951f5b934843b" providerId="Windows Live" clId="Web-{5E477586-3521-4F7C-903C-E6E1F54264D6}" dt="2021-06-20T11:37:24.718" v="16"/>
          <ac:spMkLst>
            <pc:docMk/>
            <pc:sldMk cId="1512221409" sldId="257"/>
            <ac:spMk id="16" creationId="{5871FC61-DD4E-47D4-81FD-8A7E7D12B371}"/>
          </ac:spMkLst>
        </pc:spChg>
        <pc:spChg chg="add del">
          <ac:chgData name="Syed Muhammad Mooazam" userId="5aa951f5b934843b" providerId="Windows Live" clId="Web-{5E477586-3521-4F7C-903C-E6E1F54264D6}" dt="2021-06-20T11:37:24.718" v="16"/>
          <ac:spMkLst>
            <pc:docMk/>
            <pc:sldMk cId="1512221409" sldId="257"/>
            <ac:spMk id="17" creationId="{829A1E2C-5AC8-40FC-99E9-832069D39792}"/>
          </ac:spMkLst>
        </pc:spChg>
        <pc:spChg chg="add del">
          <ac:chgData name="Syed Muhammad Mooazam" userId="5aa951f5b934843b" providerId="Windows Live" clId="Web-{5E477586-3521-4F7C-903C-E6E1F54264D6}" dt="2021-06-20T11:37:24.718" v="16"/>
          <ac:spMkLst>
            <pc:docMk/>
            <pc:sldMk cId="1512221409" sldId="257"/>
            <ac:spMk id="18" creationId="{55C54A75-E44A-4147-B9D0-FF46CFD31612}"/>
          </ac:spMkLst>
        </pc:spChg>
        <pc:spChg chg="add del">
          <ac:chgData name="Syed Muhammad Mooazam" userId="5aa951f5b934843b" providerId="Windows Live" clId="Web-{5E477586-3521-4F7C-903C-E6E1F54264D6}" dt="2021-06-20T11:37:28.265" v="18"/>
          <ac:spMkLst>
            <pc:docMk/>
            <pc:sldMk cId="1512221409" sldId="257"/>
            <ac:spMk id="20" creationId="{8181FC64-B306-4821-98E2-780662EFC486}"/>
          </ac:spMkLst>
        </pc:spChg>
        <pc:spChg chg="add del">
          <ac:chgData name="Syed Muhammad Mooazam" userId="5aa951f5b934843b" providerId="Windows Live" clId="Web-{5E477586-3521-4F7C-903C-E6E1F54264D6}" dt="2021-06-20T11:37:28.265" v="18"/>
          <ac:spMkLst>
            <pc:docMk/>
            <pc:sldMk cId="1512221409" sldId="257"/>
            <ac:spMk id="21" creationId="{5871FC61-DD4E-47D4-81FD-8A7E7D12B371}"/>
          </ac:spMkLst>
        </pc:spChg>
        <pc:spChg chg="add del">
          <ac:chgData name="Syed Muhammad Mooazam" userId="5aa951f5b934843b" providerId="Windows Live" clId="Web-{5E477586-3521-4F7C-903C-E6E1F54264D6}" dt="2021-06-20T11:37:28.265" v="18"/>
          <ac:spMkLst>
            <pc:docMk/>
            <pc:sldMk cId="1512221409" sldId="257"/>
            <ac:spMk id="22" creationId="{829A1E2C-5AC8-40FC-99E9-832069D39792}"/>
          </ac:spMkLst>
        </pc:spChg>
        <pc:spChg chg="add del">
          <ac:chgData name="Syed Muhammad Mooazam" userId="5aa951f5b934843b" providerId="Windows Live" clId="Web-{5E477586-3521-4F7C-903C-E6E1F54264D6}" dt="2021-06-20T11:37:28.265" v="18"/>
          <ac:spMkLst>
            <pc:docMk/>
            <pc:sldMk cId="1512221409" sldId="257"/>
            <ac:spMk id="23" creationId="{55C54A75-E44A-4147-B9D0-FF46CFD31612}"/>
          </ac:spMkLst>
        </pc:spChg>
        <pc:spChg chg="add del">
          <ac:chgData name="Syed Muhammad Mooazam" userId="5aa951f5b934843b" providerId="Windows Live" clId="Web-{5E477586-3521-4F7C-903C-E6E1F54264D6}" dt="2021-06-20T11:40:13.597" v="32"/>
          <ac:spMkLst>
            <pc:docMk/>
            <pc:sldMk cId="1512221409" sldId="257"/>
            <ac:spMk id="25" creationId="{8181FC64-B306-4821-98E2-780662EFC486}"/>
          </ac:spMkLst>
        </pc:spChg>
        <pc:spChg chg="add del">
          <ac:chgData name="Syed Muhammad Mooazam" userId="5aa951f5b934843b" providerId="Windows Live" clId="Web-{5E477586-3521-4F7C-903C-E6E1F54264D6}" dt="2021-06-20T11:40:13.597" v="32"/>
          <ac:spMkLst>
            <pc:docMk/>
            <pc:sldMk cId="1512221409" sldId="257"/>
            <ac:spMk id="26" creationId="{5871FC61-DD4E-47D4-81FD-8A7E7D12B371}"/>
          </ac:spMkLst>
        </pc:spChg>
        <pc:spChg chg="add del">
          <ac:chgData name="Syed Muhammad Mooazam" userId="5aa951f5b934843b" providerId="Windows Live" clId="Web-{5E477586-3521-4F7C-903C-E6E1F54264D6}" dt="2021-06-20T11:40:13.597" v="32"/>
          <ac:spMkLst>
            <pc:docMk/>
            <pc:sldMk cId="1512221409" sldId="257"/>
            <ac:spMk id="27" creationId="{829A1E2C-5AC8-40FC-99E9-832069D39792}"/>
          </ac:spMkLst>
        </pc:spChg>
        <pc:spChg chg="add del">
          <ac:chgData name="Syed Muhammad Mooazam" userId="5aa951f5b934843b" providerId="Windows Live" clId="Web-{5E477586-3521-4F7C-903C-E6E1F54264D6}" dt="2021-06-20T11:40:13.597" v="32"/>
          <ac:spMkLst>
            <pc:docMk/>
            <pc:sldMk cId="1512221409" sldId="257"/>
            <ac:spMk id="28" creationId="{55C54A75-E44A-4147-B9D0-FF46CFD31612}"/>
          </ac:spMkLst>
        </pc:spChg>
        <pc:spChg chg="add del">
          <ac:chgData name="Syed Muhammad Mooazam" userId="5aa951f5b934843b" providerId="Windows Live" clId="Web-{5E477586-3521-4F7C-903C-E6E1F54264D6}" dt="2021-06-20T11:40:10.394" v="29"/>
          <ac:spMkLst>
            <pc:docMk/>
            <pc:sldMk cId="1512221409" sldId="257"/>
            <ac:spMk id="31" creationId="{3D5FBB81-B61B-416A-8F5D-A8DDF62530F1}"/>
          </ac:spMkLst>
        </pc:spChg>
        <pc:spChg chg="add del">
          <ac:chgData name="Syed Muhammad Mooazam" userId="5aa951f5b934843b" providerId="Windows Live" clId="Web-{5E477586-3521-4F7C-903C-E6E1F54264D6}" dt="2021-06-20T11:40:10.394" v="29"/>
          <ac:spMkLst>
            <pc:docMk/>
            <pc:sldMk cId="1512221409" sldId="257"/>
            <ac:spMk id="32" creationId="{40C0D7D4-D83D-4C58-87D1-955F0A9173D7}"/>
          </ac:spMkLst>
        </pc:spChg>
        <pc:spChg chg="add del">
          <ac:chgData name="Syed Muhammad Mooazam" userId="5aa951f5b934843b" providerId="Windows Live" clId="Web-{5E477586-3521-4F7C-903C-E6E1F54264D6}" dt="2021-06-20T11:40:10.394" v="29"/>
          <ac:spMkLst>
            <pc:docMk/>
            <pc:sldMk cId="1512221409" sldId="257"/>
            <ac:spMk id="33" creationId="{0BA56A81-C9DD-4EBA-9E13-32FFB51CFD45}"/>
          </ac:spMkLst>
        </pc:spChg>
        <pc:spChg chg="add del">
          <ac:chgData name="Syed Muhammad Mooazam" userId="5aa951f5b934843b" providerId="Windows Live" clId="Web-{5E477586-3521-4F7C-903C-E6E1F54264D6}" dt="2021-06-20T11:40:07.269" v="27"/>
          <ac:spMkLst>
            <pc:docMk/>
            <pc:sldMk cId="1512221409" sldId="257"/>
            <ac:spMk id="34" creationId="{593B4D24-F4A8-4141-A20A-E0575D199633}"/>
          </ac:spMkLst>
        </pc:spChg>
        <pc:spChg chg="add del">
          <ac:chgData name="Syed Muhammad Mooazam" userId="5aa951f5b934843b" providerId="Windows Live" clId="Web-{5E477586-3521-4F7C-903C-E6E1F54264D6}" dt="2021-06-20T11:40:10.394" v="29"/>
          <ac:spMkLst>
            <pc:docMk/>
            <pc:sldMk cId="1512221409" sldId="257"/>
            <ac:spMk id="35" creationId="{15F9A324-404E-4C5D-AFF0-C5D0D84182B0}"/>
          </ac:spMkLst>
        </pc:spChg>
        <pc:spChg chg="add del">
          <ac:chgData name="Syed Muhammad Mooazam" userId="5aa951f5b934843b" providerId="Windows Live" clId="Web-{5E477586-3521-4F7C-903C-E6E1F54264D6}" dt="2021-06-20T11:40:07.269" v="27"/>
          <ac:spMkLst>
            <pc:docMk/>
            <pc:sldMk cId="1512221409" sldId="257"/>
            <ac:spMk id="36" creationId="{55A741C2-AB82-4BF5-9324-5D0B56A3D0F7}"/>
          </ac:spMkLst>
        </pc:spChg>
        <pc:spChg chg="add del">
          <ac:chgData name="Syed Muhammad Mooazam" userId="5aa951f5b934843b" providerId="Windows Live" clId="Web-{5E477586-3521-4F7C-903C-E6E1F54264D6}" dt="2021-06-20T11:40:13.582" v="31"/>
          <ac:spMkLst>
            <pc:docMk/>
            <pc:sldMk cId="1512221409" sldId="257"/>
            <ac:spMk id="37" creationId="{8181FC64-B306-4821-98E2-780662EFC486}"/>
          </ac:spMkLst>
        </pc:spChg>
        <pc:spChg chg="add del">
          <ac:chgData name="Syed Muhammad Mooazam" userId="5aa951f5b934843b" providerId="Windows Live" clId="Web-{5E477586-3521-4F7C-903C-E6E1F54264D6}" dt="2021-06-20T11:40:07.269" v="27"/>
          <ac:spMkLst>
            <pc:docMk/>
            <pc:sldMk cId="1512221409" sldId="257"/>
            <ac:spMk id="38" creationId="{DCD46807-BF17-4E5D-90A8-A062604C00C6}"/>
          </ac:spMkLst>
        </pc:spChg>
        <pc:spChg chg="add del">
          <ac:chgData name="Syed Muhammad Mooazam" userId="5aa951f5b934843b" providerId="Windows Live" clId="Web-{5E477586-3521-4F7C-903C-E6E1F54264D6}" dt="2021-06-20T11:40:13.582" v="31"/>
          <ac:spMkLst>
            <pc:docMk/>
            <pc:sldMk cId="1512221409" sldId="257"/>
            <ac:spMk id="39" creationId="{5871FC61-DD4E-47D4-81FD-8A7E7D12B371}"/>
          </ac:spMkLst>
        </pc:spChg>
        <pc:spChg chg="add del">
          <ac:chgData name="Syed Muhammad Mooazam" userId="5aa951f5b934843b" providerId="Windows Live" clId="Web-{5E477586-3521-4F7C-903C-E6E1F54264D6}" dt="2021-06-20T11:40:07.269" v="27"/>
          <ac:spMkLst>
            <pc:docMk/>
            <pc:sldMk cId="1512221409" sldId="257"/>
            <ac:spMk id="40" creationId="{823926DB-76C8-474A-B5FB-F43C59E33FC5}"/>
          </ac:spMkLst>
        </pc:spChg>
        <pc:spChg chg="add del">
          <ac:chgData name="Syed Muhammad Mooazam" userId="5aa951f5b934843b" providerId="Windows Live" clId="Web-{5E477586-3521-4F7C-903C-E6E1F54264D6}" dt="2021-06-20T11:40:13.582" v="31"/>
          <ac:spMkLst>
            <pc:docMk/>
            <pc:sldMk cId="1512221409" sldId="257"/>
            <ac:spMk id="41" creationId="{829A1E2C-5AC8-40FC-99E9-832069D39792}"/>
          </ac:spMkLst>
        </pc:spChg>
        <pc:spChg chg="add del">
          <ac:chgData name="Syed Muhammad Mooazam" userId="5aa951f5b934843b" providerId="Windows Live" clId="Web-{5E477586-3521-4F7C-903C-E6E1F54264D6}" dt="2021-06-20T11:40:13.582" v="31"/>
          <ac:spMkLst>
            <pc:docMk/>
            <pc:sldMk cId="1512221409" sldId="257"/>
            <ac:spMk id="42" creationId="{55C54A75-E44A-4147-B9D0-FF46CFD31612}"/>
          </ac:spMkLst>
        </pc:spChg>
        <pc:spChg chg="add">
          <ac:chgData name="Syed Muhammad Mooazam" userId="5aa951f5b934843b" providerId="Windows Live" clId="Web-{5E477586-3521-4F7C-903C-E6E1F54264D6}" dt="2021-06-20T11:40:13.597" v="32"/>
          <ac:spMkLst>
            <pc:docMk/>
            <pc:sldMk cId="1512221409" sldId="257"/>
            <ac:spMk id="43" creationId="{10CE40DC-5723-449B-A365-A61D8C262E93}"/>
          </ac:spMkLst>
        </pc:spChg>
        <pc:spChg chg="add">
          <ac:chgData name="Syed Muhammad Mooazam" userId="5aa951f5b934843b" providerId="Windows Live" clId="Web-{5E477586-3521-4F7C-903C-E6E1F54264D6}" dt="2021-06-20T11:40:13.597" v="32"/>
          <ac:spMkLst>
            <pc:docMk/>
            <pc:sldMk cId="1512221409" sldId="257"/>
            <ac:spMk id="44" creationId="{68451DCE-129E-43B6-BA50-3C8339E4618E}"/>
          </ac:spMkLst>
        </pc:spChg>
        <pc:spChg chg="add">
          <ac:chgData name="Syed Muhammad Mooazam" userId="5aa951f5b934843b" providerId="Windows Live" clId="Web-{5E477586-3521-4F7C-903C-E6E1F54264D6}" dt="2021-06-20T11:40:13.597" v="32"/>
          <ac:spMkLst>
            <pc:docMk/>
            <pc:sldMk cId="1512221409" sldId="257"/>
            <ac:spMk id="45" creationId="{28207E96-6DFF-4119-B2EA-3299067D2F45}"/>
          </ac:spMkLst>
        </pc:spChg>
        <pc:spChg chg="add">
          <ac:chgData name="Syed Muhammad Mooazam" userId="5aa951f5b934843b" providerId="Windows Live" clId="Web-{5E477586-3521-4F7C-903C-E6E1F54264D6}" dt="2021-06-20T11:40:13.597" v="32"/>
          <ac:spMkLst>
            <pc:docMk/>
            <pc:sldMk cId="1512221409" sldId="257"/>
            <ac:spMk id="46" creationId="{9E223C86-12C5-4A60-A21A-D7FC75EFC658}"/>
          </ac:spMkLst>
        </pc:spChg>
        <pc:spChg chg="add">
          <ac:chgData name="Syed Muhammad Mooazam" userId="5aa951f5b934843b" providerId="Windows Live" clId="Web-{5E477586-3521-4F7C-903C-E6E1F54264D6}" dt="2021-06-20T11:40:13.597" v="32"/>
          <ac:spMkLst>
            <pc:docMk/>
            <pc:sldMk cId="1512221409" sldId="257"/>
            <ac:spMk id="47" creationId="{FA573AF0-3C0B-4895-A7A6-F41B03211538}"/>
          </ac:spMkLst>
        </pc:spChg>
        <pc:spChg chg="add">
          <ac:chgData name="Syed Muhammad Mooazam" userId="5aa951f5b934843b" providerId="Windows Live" clId="Web-{5E477586-3521-4F7C-903C-E6E1F54264D6}" dt="2021-06-20T11:40:13.597" v="32"/>
          <ac:spMkLst>
            <pc:docMk/>
            <pc:sldMk cId="1512221409" sldId="257"/>
            <ac:spMk id="48" creationId="{62442AC3-A9B0-4865-8A8A-1504FFC6E4D0}"/>
          </ac:spMkLst>
        </pc:spChg>
        <pc:graphicFrameChg chg="add del">
          <ac:chgData name="Syed Muhammad Mooazam" userId="5aa951f5b934843b" providerId="Windows Live" clId="Web-{5E477586-3521-4F7C-903C-E6E1F54264D6}" dt="2021-06-20T11:37:20.140" v="14"/>
          <ac:graphicFrameMkLst>
            <pc:docMk/>
            <pc:sldMk cId="1512221409" sldId="257"/>
            <ac:graphicFrameMk id="12" creationId="{D2B0D5B8-3ED8-4C7C-8CB3-824DED56FF66}"/>
          </ac:graphicFrameMkLst>
        </pc:graphicFrameChg>
        <pc:picChg chg="add del">
          <ac:chgData name="Syed Muhammad Mooazam" userId="5aa951f5b934843b" providerId="Windows Live" clId="Web-{5E477586-3521-4F7C-903C-E6E1F54264D6}" dt="2021-06-20T11:37:16.874" v="12"/>
          <ac:picMkLst>
            <pc:docMk/>
            <pc:sldMk cId="1512221409" sldId="257"/>
            <ac:picMk id="5" creationId="{0FCF93F6-46BD-48D0-911C-B20D132CFC46}"/>
          </ac:picMkLst>
        </pc:picChg>
        <pc:picChg chg="add del">
          <ac:chgData name="Syed Muhammad Mooazam" userId="5aa951f5b934843b" providerId="Windows Live" clId="Web-{5E477586-3521-4F7C-903C-E6E1F54264D6}" dt="2021-06-20T11:37:24.718" v="16"/>
          <ac:picMkLst>
            <pc:docMk/>
            <pc:sldMk cId="1512221409" sldId="257"/>
            <ac:picMk id="19" creationId="{0FCF93F6-46BD-48D0-911C-B20D132CFC46}"/>
          </ac:picMkLst>
        </pc:picChg>
        <pc:picChg chg="add del">
          <ac:chgData name="Syed Muhammad Mooazam" userId="5aa951f5b934843b" providerId="Windows Live" clId="Web-{5E477586-3521-4F7C-903C-E6E1F54264D6}" dt="2021-06-20T11:37:28.265" v="18"/>
          <ac:picMkLst>
            <pc:docMk/>
            <pc:sldMk cId="1512221409" sldId="257"/>
            <ac:picMk id="24" creationId="{D98A6B70-52A8-473C-9B53-50365C44E189}"/>
          </ac:picMkLst>
        </pc:picChg>
        <pc:picChg chg="add mod ord">
          <ac:chgData name="Syed Muhammad Mooazam" userId="5aa951f5b934843b" providerId="Windows Live" clId="Web-{5E477586-3521-4F7C-903C-E6E1F54264D6}" dt="2021-06-20T11:40:13.597" v="32"/>
          <ac:picMkLst>
            <pc:docMk/>
            <pc:sldMk cId="1512221409" sldId="257"/>
            <ac:picMk id="29" creationId="{0FCF93F6-46BD-48D0-911C-B20D132CFC46}"/>
          </ac:picMkLst>
        </pc:picChg>
      </pc:sldChg>
      <pc:sldChg chg="addSp delSp modSp new mod setBg">
        <pc:chgData name="Syed Muhammad Mooazam" userId="5aa951f5b934843b" providerId="Windows Live" clId="Web-{5E477586-3521-4F7C-903C-E6E1F54264D6}" dt="2021-06-20T11:44:45.293" v="72"/>
        <pc:sldMkLst>
          <pc:docMk/>
          <pc:sldMk cId="84235867" sldId="258"/>
        </pc:sldMkLst>
        <pc:spChg chg="mod">
          <ac:chgData name="Syed Muhammad Mooazam" userId="5aa951f5b934843b" providerId="Windows Live" clId="Web-{5E477586-3521-4F7C-903C-E6E1F54264D6}" dt="2021-06-20T11:44:45.293" v="72"/>
          <ac:spMkLst>
            <pc:docMk/>
            <pc:sldMk cId="84235867" sldId="258"/>
            <ac:spMk id="2" creationId="{F65A78B1-3DAB-4905-820B-7BE89AA33936}"/>
          </ac:spMkLst>
        </pc:spChg>
        <pc:spChg chg="add del mod">
          <ac:chgData name="Syed Muhammad Mooazam" userId="5aa951f5b934843b" providerId="Windows Live" clId="Web-{5E477586-3521-4F7C-903C-E6E1F54264D6}" dt="2021-06-20T11:44:45.293" v="72"/>
          <ac:spMkLst>
            <pc:docMk/>
            <pc:sldMk cId="84235867" sldId="258"/>
            <ac:spMk id="3" creationId="{3A6D1FFB-1779-4F7E-98F0-E3EF0D9FBC8E}"/>
          </ac:spMkLst>
        </pc:spChg>
        <pc:spChg chg="add del">
          <ac:chgData name="Syed Muhammad Mooazam" userId="5aa951f5b934843b" providerId="Windows Live" clId="Web-{5E477586-3521-4F7C-903C-E6E1F54264D6}" dt="2021-06-20T11:42:53.304" v="58"/>
          <ac:spMkLst>
            <pc:docMk/>
            <pc:sldMk cId="84235867" sldId="258"/>
            <ac:spMk id="5" creationId="{593B4D24-F4A8-4141-A20A-E0575D199633}"/>
          </ac:spMkLst>
        </pc:spChg>
        <pc:spChg chg="add del">
          <ac:chgData name="Syed Muhammad Mooazam" userId="5aa951f5b934843b" providerId="Windows Live" clId="Web-{5E477586-3521-4F7C-903C-E6E1F54264D6}" dt="2021-06-20T11:40:35.363" v="34"/>
          <ac:spMkLst>
            <pc:docMk/>
            <pc:sldMk cId="84235867" sldId="258"/>
            <ac:spMk id="8" creationId="{C51A08AC-F796-409C-AD97-8B476289EC51}"/>
          </ac:spMkLst>
        </pc:spChg>
        <pc:spChg chg="add del">
          <ac:chgData name="Syed Muhammad Mooazam" userId="5aa951f5b934843b" providerId="Windows Live" clId="Web-{5E477586-3521-4F7C-903C-E6E1F54264D6}" dt="2021-06-20T11:42:53.289" v="57"/>
          <ac:spMkLst>
            <pc:docMk/>
            <pc:sldMk cId="84235867" sldId="258"/>
            <ac:spMk id="18" creationId="{9C9466AA-C21A-4C23-8137-04C53295BB76}"/>
          </ac:spMkLst>
        </pc:spChg>
        <pc:spChg chg="add del">
          <ac:chgData name="Syed Muhammad Mooazam" userId="5aa951f5b934843b" providerId="Windows Live" clId="Web-{5E477586-3521-4F7C-903C-E6E1F54264D6}" dt="2021-06-20T11:42:47.679" v="55"/>
          <ac:spMkLst>
            <pc:docMk/>
            <pc:sldMk cId="84235867" sldId="258"/>
            <ac:spMk id="19" creationId="{AC14302F-E955-47D0-A56B-D1D1A6953B51}"/>
          </ac:spMkLst>
        </pc:spChg>
        <pc:spChg chg="add del">
          <ac:chgData name="Syed Muhammad Mooazam" userId="5aa951f5b934843b" providerId="Windows Live" clId="Web-{5E477586-3521-4F7C-903C-E6E1F54264D6}" dt="2021-06-20T11:42:53.289" v="57"/>
          <ac:spMkLst>
            <pc:docMk/>
            <pc:sldMk cId="84235867" sldId="258"/>
            <ac:spMk id="20" creationId="{97F2DAE4-2F3C-4594-A107-2435D1D07765}"/>
          </ac:spMkLst>
        </pc:spChg>
        <pc:spChg chg="add del">
          <ac:chgData name="Syed Muhammad Mooazam" userId="5aa951f5b934843b" providerId="Windows Live" clId="Web-{5E477586-3521-4F7C-903C-E6E1F54264D6}" dt="2021-06-20T11:42:47.679" v="55"/>
          <ac:spMkLst>
            <pc:docMk/>
            <pc:sldMk cId="84235867" sldId="258"/>
            <ac:spMk id="21" creationId="{93A31341-2394-42A2-9851-FD91086DB7DD}"/>
          </ac:spMkLst>
        </pc:spChg>
        <pc:spChg chg="add del">
          <ac:chgData name="Syed Muhammad Mooazam" userId="5aa951f5b934843b" providerId="Windows Live" clId="Web-{5E477586-3521-4F7C-903C-E6E1F54264D6}" dt="2021-06-20T11:42:53.289" v="57"/>
          <ac:spMkLst>
            <pc:docMk/>
            <pc:sldMk cId="84235867" sldId="258"/>
            <ac:spMk id="22" creationId="{1BE69641-D02C-48F0-8852-5FE363D4813B}"/>
          </ac:spMkLst>
        </pc:spChg>
        <pc:spChg chg="add del">
          <ac:chgData name="Syed Muhammad Mooazam" userId="5aa951f5b934843b" providerId="Windows Live" clId="Web-{5E477586-3521-4F7C-903C-E6E1F54264D6}" dt="2021-06-20T11:42:47.679" v="55"/>
          <ac:spMkLst>
            <pc:docMk/>
            <pc:sldMk cId="84235867" sldId="258"/>
            <ac:spMk id="23" creationId="{B5DAFF15-09E3-425C-9BF0-14CF18E02824}"/>
          </ac:spMkLst>
        </pc:spChg>
        <pc:spChg chg="add del">
          <ac:chgData name="Syed Muhammad Mooazam" userId="5aa951f5b934843b" providerId="Windows Live" clId="Web-{5E477586-3521-4F7C-903C-E6E1F54264D6}" dt="2021-06-20T11:42:53.289" v="57"/>
          <ac:spMkLst>
            <pc:docMk/>
            <pc:sldMk cId="84235867" sldId="258"/>
            <ac:spMk id="24" creationId="{BD4EFF6A-7C71-4EFA-B386-711A102CC903}"/>
          </ac:spMkLst>
        </pc:spChg>
        <pc:spChg chg="add del">
          <ac:chgData name="Syed Muhammad Mooazam" userId="5aa951f5b934843b" providerId="Windows Live" clId="Web-{5E477586-3521-4F7C-903C-E6E1F54264D6}" dt="2021-06-20T11:42:47.679" v="55"/>
          <ac:spMkLst>
            <pc:docMk/>
            <pc:sldMk cId="84235867" sldId="258"/>
            <ac:spMk id="25" creationId="{AED93AAC-6E3F-4BC8-A315-45F6F5D0228E}"/>
          </ac:spMkLst>
        </pc:spChg>
        <pc:spChg chg="add del">
          <ac:chgData name="Syed Muhammad Mooazam" userId="5aa951f5b934843b" providerId="Windows Live" clId="Web-{5E477586-3521-4F7C-903C-E6E1F54264D6}" dt="2021-06-20T11:42:47.679" v="55"/>
          <ac:spMkLst>
            <pc:docMk/>
            <pc:sldMk cId="84235867" sldId="258"/>
            <ac:spMk id="27" creationId="{B8B4EFDF-A3FE-43DE-AE29-DFA4651C6F5D}"/>
          </ac:spMkLst>
        </pc:spChg>
        <pc:spChg chg="add del">
          <ac:chgData name="Syed Muhammad Mooazam" userId="5aa951f5b934843b" providerId="Windows Live" clId="Web-{5E477586-3521-4F7C-903C-E6E1F54264D6}" dt="2021-06-20T11:44:45.293" v="72"/>
          <ac:spMkLst>
            <pc:docMk/>
            <pc:sldMk cId="84235867" sldId="258"/>
            <ac:spMk id="28" creationId="{C51A08AC-F796-409C-AD97-8B476289EC51}"/>
          </ac:spMkLst>
        </pc:spChg>
        <pc:spChg chg="add del">
          <ac:chgData name="Syed Muhammad Mooazam" userId="5aa951f5b934843b" providerId="Windows Live" clId="Web-{5E477586-3521-4F7C-903C-E6E1F54264D6}" dt="2021-06-20T11:42:47.679" v="55"/>
          <ac:spMkLst>
            <pc:docMk/>
            <pc:sldMk cId="84235867" sldId="258"/>
            <ac:spMk id="29" creationId="{4D0456D8-C76D-4886-A52C-55C1147C01F4}"/>
          </ac:spMkLst>
        </pc:spChg>
        <pc:spChg chg="add del">
          <ac:chgData name="Syed Muhammad Mooazam" userId="5aa951f5b934843b" providerId="Windows Live" clId="Web-{5E477586-3521-4F7C-903C-E6E1F54264D6}" dt="2021-06-20T11:42:47.679" v="55"/>
          <ac:spMkLst>
            <pc:docMk/>
            <pc:sldMk cId="84235867" sldId="258"/>
            <ac:spMk id="31" creationId="{A0EA67A7-DA94-4187-BFA1-E61BD10A7056}"/>
          </ac:spMkLst>
        </pc:spChg>
        <pc:spChg chg="add del">
          <ac:chgData name="Syed Muhammad Mooazam" userId="5aa951f5b934843b" providerId="Windows Live" clId="Web-{5E477586-3521-4F7C-903C-E6E1F54264D6}" dt="2021-06-20T11:42:47.679" v="55"/>
          <ac:spMkLst>
            <pc:docMk/>
            <pc:sldMk cId="84235867" sldId="258"/>
            <ac:spMk id="33" creationId="{3DF98296-ED44-4D38-9E49-5470B308AD70}"/>
          </ac:spMkLst>
        </pc:spChg>
        <pc:spChg chg="add del">
          <ac:chgData name="Syed Muhammad Mooazam" userId="5aa951f5b934843b" providerId="Windows Live" clId="Web-{5E477586-3521-4F7C-903C-E6E1F54264D6}" dt="2021-06-20T11:42:47.679" v="55"/>
          <ac:spMkLst>
            <pc:docMk/>
            <pc:sldMk cId="84235867" sldId="258"/>
            <ac:spMk id="35" creationId="{690BA102-19FE-44E6-9302-003C1E96F814}"/>
          </ac:spMkLst>
        </pc:spChg>
        <pc:spChg chg="add">
          <ac:chgData name="Syed Muhammad Mooazam" userId="5aa951f5b934843b" providerId="Windows Live" clId="Web-{5E477586-3521-4F7C-903C-E6E1F54264D6}" dt="2021-06-20T11:44:45.293" v="72"/>
          <ac:spMkLst>
            <pc:docMk/>
            <pc:sldMk cId="84235867" sldId="258"/>
            <ac:spMk id="43" creationId="{8181FC64-B306-4821-98E2-780662EFC486}"/>
          </ac:spMkLst>
        </pc:spChg>
        <pc:spChg chg="add">
          <ac:chgData name="Syed Muhammad Mooazam" userId="5aa951f5b934843b" providerId="Windows Live" clId="Web-{5E477586-3521-4F7C-903C-E6E1F54264D6}" dt="2021-06-20T11:44:45.293" v="72"/>
          <ac:spMkLst>
            <pc:docMk/>
            <pc:sldMk cId="84235867" sldId="258"/>
            <ac:spMk id="45" creationId="{5871FC61-DD4E-47D4-81FD-8A7E7D12B371}"/>
          </ac:spMkLst>
        </pc:spChg>
        <pc:spChg chg="add">
          <ac:chgData name="Syed Muhammad Mooazam" userId="5aa951f5b934843b" providerId="Windows Live" clId="Web-{5E477586-3521-4F7C-903C-E6E1F54264D6}" dt="2021-06-20T11:44:45.293" v="72"/>
          <ac:spMkLst>
            <pc:docMk/>
            <pc:sldMk cId="84235867" sldId="258"/>
            <ac:spMk id="47" creationId="{829A1E2C-5AC8-40FC-99E9-832069D39792}"/>
          </ac:spMkLst>
        </pc:spChg>
        <pc:spChg chg="add">
          <ac:chgData name="Syed Muhammad Mooazam" userId="5aa951f5b934843b" providerId="Windows Live" clId="Web-{5E477586-3521-4F7C-903C-E6E1F54264D6}" dt="2021-06-20T11:44:45.293" v="72"/>
          <ac:spMkLst>
            <pc:docMk/>
            <pc:sldMk cId="84235867" sldId="258"/>
            <ac:spMk id="49" creationId="{55C54A75-E44A-4147-B9D0-FF46CFD31612}"/>
          </ac:spMkLst>
        </pc:spChg>
        <pc:grpChg chg="add del">
          <ac:chgData name="Syed Muhammad Mooazam" userId="5aa951f5b934843b" providerId="Windows Live" clId="Web-{5E477586-3521-4F7C-903C-E6E1F54264D6}" dt="2021-06-20T11:42:53.304" v="58"/>
          <ac:grpSpMkLst>
            <pc:docMk/>
            <pc:sldMk cId="84235867" sldId="258"/>
            <ac:grpSpMk id="6" creationId="{6CCEEF8A-4A3A-4B35-AA57-D804767F5AD9}"/>
          </ac:grpSpMkLst>
        </pc:grpChg>
        <pc:grpChg chg="add del">
          <ac:chgData name="Syed Muhammad Mooazam" userId="5aa951f5b934843b" providerId="Windows Live" clId="Web-{5E477586-3521-4F7C-903C-E6E1F54264D6}" dt="2021-06-20T11:40:35.363" v="34"/>
          <ac:grpSpMkLst>
            <pc:docMk/>
            <pc:sldMk cId="84235867" sldId="258"/>
            <ac:grpSpMk id="10" creationId="{1E1B312B-4E9A-405C-9CE8-10325438035E}"/>
          </ac:grpSpMkLst>
        </pc:grpChg>
        <pc:grpChg chg="add del">
          <ac:chgData name="Syed Muhammad Mooazam" userId="5aa951f5b934843b" providerId="Windows Live" clId="Web-{5E477586-3521-4F7C-903C-E6E1F54264D6}" dt="2021-06-20T11:42:53.289" v="57"/>
          <ac:grpSpMkLst>
            <pc:docMk/>
            <pc:sldMk cId="84235867" sldId="258"/>
            <ac:grpSpMk id="26" creationId="{7C4C19DC-E477-4A4D-81AC-7A8CD2E3BDB0}"/>
          </ac:grpSpMkLst>
        </pc:grpChg>
        <pc:grpChg chg="add del">
          <ac:chgData name="Syed Muhammad Mooazam" userId="5aa951f5b934843b" providerId="Windows Live" clId="Web-{5E477586-3521-4F7C-903C-E6E1F54264D6}" dt="2021-06-20T11:44:45.293" v="72"/>
          <ac:grpSpMkLst>
            <pc:docMk/>
            <pc:sldMk cId="84235867" sldId="258"/>
            <ac:grpSpMk id="30" creationId="{1E1B312B-4E9A-405C-9CE8-10325438035E}"/>
          </ac:grpSpMkLst>
        </pc:grpChg>
        <pc:grpChg chg="add del">
          <ac:chgData name="Syed Muhammad Mooazam" userId="5aa951f5b934843b" providerId="Windows Live" clId="Web-{5E477586-3521-4F7C-903C-E6E1F54264D6}" dt="2021-06-20T11:42:53.289" v="57"/>
          <ac:grpSpMkLst>
            <pc:docMk/>
            <pc:sldMk cId="84235867" sldId="258"/>
            <ac:grpSpMk id="39" creationId="{108CEEDC-820E-402C-ACC8-D657846AD970}"/>
          </ac:grpSpMkLst>
        </pc:grpChg>
        <pc:graphicFrameChg chg="add del">
          <ac:chgData name="Syed Muhammad Mooazam" userId="5aa951f5b934843b" providerId="Windows Live" clId="Web-{5E477586-3521-4F7C-903C-E6E1F54264D6}" dt="2021-06-20T11:42:35.679" v="51"/>
          <ac:graphicFrameMkLst>
            <pc:docMk/>
            <pc:sldMk cId="84235867" sldId="258"/>
            <ac:graphicFrameMk id="16" creationId="{120D87CC-9681-44A3-82E1-8EBFBAA4398F}"/>
          </ac:graphicFrameMkLst>
        </pc:graphicFrameChg>
        <pc:graphicFrameChg chg="add del">
          <ac:chgData name="Syed Muhammad Mooazam" userId="5aa951f5b934843b" providerId="Windows Live" clId="Web-{5E477586-3521-4F7C-903C-E6E1F54264D6}" dt="2021-06-20T11:42:43.898" v="53"/>
          <ac:graphicFrameMkLst>
            <pc:docMk/>
            <pc:sldMk cId="84235867" sldId="258"/>
            <ac:graphicFrameMk id="17" creationId="{A500F5F1-2041-463D-A980-F62066BE8A34}"/>
          </ac:graphicFrameMkLst>
        </pc:graphicFrameChg>
        <pc:picChg chg="add">
          <ac:chgData name="Syed Muhammad Mooazam" userId="5aa951f5b934843b" providerId="Windows Live" clId="Web-{5E477586-3521-4F7C-903C-E6E1F54264D6}" dt="2021-06-20T11:44:45.293" v="72"/>
          <ac:picMkLst>
            <pc:docMk/>
            <pc:sldMk cId="84235867" sldId="258"/>
            <ac:picMk id="40" creationId="{AD06AEC9-1871-493B-9557-F2EF56F457E8}"/>
          </ac:picMkLst>
        </pc:picChg>
      </pc:sldChg>
      <pc:sldChg chg="addSp delSp modSp new mod setBg">
        <pc:chgData name="Syed Muhammad Mooazam" userId="5aa951f5b934843b" providerId="Windows Live" clId="Web-{5E477586-3521-4F7C-903C-E6E1F54264D6}" dt="2021-06-20T11:59:46.160" v="119" actId="20577"/>
        <pc:sldMkLst>
          <pc:docMk/>
          <pc:sldMk cId="686176043" sldId="259"/>
        </pc:sldMkLst>
        <pc:spChg chg="mod">
          <ac:chgData name="Syed Muhammad Mooazam" userId="5aa951f5b934843b" providerId="Windows Live" clId="Web-{5E477586-3521-4F7C-903C-E6E1F54264D6}" dt="2021-06-20T11:49:51.379" v="98"/>
          <ac:spMkLst>
            <pc:docMk/>
            <pc:sldMk cId="686176043" sldId="259"/>
            <ac:spMk id="2" creationId="{3F4D7658-6E1A-4303-B475-4CEDBB5C35F5}"/>
          </ac:spMkLst>
        </pc:spChg>
        <pc:spChg chg="add del mod">
          <ac:chgData name="Syed Muhammad Mooazam" userId="5aa951f5b934843b" providerId="Windows Live" clId="Web-{5E477586-3521-4F7C-903C-E6E1F54264D6}" dt="2021-06-20T11:59:46.160" v="119" actId="20577"/>
          <ac:spMkLst>
            <pc:docMk/>
            <pc:sldMk cId="686176043" sldId="259"/>
            <ac:spMk id="3" creationId="{E5F4FB55-A1E7-4141-B543-3B53043904DB}"/>
          </ac:spMkLst>
        </pc:spChg>
        <pc:spChg chg="add del">
          <ac:chgData name="Syed Muhammad Mooazam" userId="5aa951f5b934843b" providerId="Windows Live" clId="Web-{5E477586-3521-4F7C-903C-E6E1F54264D6}" dt="2021-06-20T11:49:51.394" v="99"/>
          <ac:spMkLst>
            <pc:docMk/>
            <pc:sldMk cId="686176043" sldId="259"/>
            <ac:spMk id="9" creationId="{8181FC64-B306-4821-98E2-780662EFC486}"/>
          </ac:spMkLst>
        </pc:spChg>
        <pc:spChg chg="add del">
          <ac:chgData name="Syed Muhammad Mooazam" userId="5aa951f5b934843b" providerId="Windows Live" clId="Web-{5E477586-3521-4F7C-903C-E6E1F54264D6}" dt="2021-06-20T11:49:51.394" v="99"/>
          <ac:spMkLst>
            <pc:docMk/>
            <pc:sldMk cId="686176043" sldId="259"/>
            <ac:spMk id="11" creationId="{5871FC61-DD4E-47D4-81FD-8A7E7D12B371}"/>
          </ac:spMkLst>
        </pc:spChg>
        <pc:spChg chg="add del">
          <ac:chgData name="Syed Muhammad Mooazam" userId="5aa951f5b934843b" providerId="Windows Live" clId="Web-{5E477586-3521-4F7C-903C-E6E1F54264D6}" dt="2021-06-20T11:49:51.394" v="99"/>
          <ac:spMkLst>
            <pc:docMk/>
            <pc:sldMk cId="686176043" sldId="259"/>
            <ac:spMk id="13" creationId="{829A1E2C-5AC8-40FC-99E9-832069D39792}"/>
          </ac:spMkLst>
        </pc:spChg>
        <pc:spChg chg="add del">
          <ac:chgData name="Syed Muhammad Mooazam" userId="5aa951f5b934843b" providerId="Windows Live" clId="Web-{5E477586-3521-4F7C-903C-E6E1F54264D6}" dt="2021-06-20T11:49:51.394" v="99"/>
          <ac:spMkLst>
            <pc:docMk/>
            <pc:sldMk cId="686176043" sldId="259"/>
            <ac:spMk id="15" creationId="{55C54A75-E44A-4147-B9D0-FF46CFD31612}"/>
          </ac:spMkLst>
        </pc:spChg>
        <pc:spChg chg="add">
          <ac:chgData name="Syed Muhammad Mooazam" userId="5aa951f5b934843b" providerId="Windows Live" clId="Web-{5E477586-3521-4F7C-903C-E6E1F54264D6}" dt="2021-06-20T11:49:51.394" v="99"/>
          <ac:spMkLst>
            <pc:docMk/>
            <pc:sldMk cId="686176043" sldId="259"/>
            <ac:spMk id="17" creationId="{8181FC64-B306-4821-98E2-780662EFC486}"/>
          </ac:spMkLst>
        </pc:spChg>
        <pc:spChg chg="add">
          <ac:chgData name="Syed Muhammad Mooazam" userId="5aa951f5b934843b" providerId="Windows Live" clId="Web-{5E477586-3521-4F7C-903C-E6E1F54264D6}" dt="2021-06-20T11:49:51.394" v="99"/>
          <ac:spMkLst>
            <pc:docMk/>
            <pc:sldMk cId="686176043" sldId="259"/>
            <ac:spMk id="18" creationId="{5871FC61-DD4E-47D4-81FD-8A7E7D12B371}"/>
          </ac:spMkLst>
        </pc:spChg>
        <pc:spChg chg="add">
          <ac:chgData name="Syed Muhammad Mooazam" userId="5aa951f5b934843b" providerId="Windows Live" clId="Web-{5E477586-3521-4F7C-903C-E6E1F54264D6}" dt="2021-06-20T11:49:51.394" v="99"/>
          <ac:spMkLst>
            <pc:docMk/>
            <pc:sldMk cId="686176043" sldId="259"/>
            <ac:spMk id="19" creationId="{829A1E2C-5AC8-40FC-99E9-832069D39792}"/>
          </ac:spMkLst>
        </pc:spChg>
        <pc:spChg chg="add del">
          <ac:chgData name="Syed Muhammad Mooazam" userId="5aa951f5b934843b" providerId="Windows Live" clId="Web-{5E477586-3521-4F7C-903C-E6E1F54264D6}" dt="2021-06-20T11:49:51.379" v="98"/>
          <ac:spMkLst>
            <pc:docMk/>
            <pc:sldMk cId="686176043" sldId="259"/>
            <ac:spMk id="20" creationId="{10CE40DC-5723-449B-A365-A61D8C262E93}"/>
          </ac:spMkLst>
        </pc:spChg>
        <pc:spChg chg="add">
          <ac:chgData name="Syed Muhammad Mooazam" userId="5aa951f5b934843b" providerId="Windows Live" clId="Web-{5E477586-3521-4F7C-903C-E6E1F54264D6}" dt="2021-06-20T11:49:51.394" v="99"/>
          <ac:spMkLst>
            <pc:docMk/>
            <pc:sldMk cId="686176043" sldId="259"/>
            <ac:spMk id="21" creationId="{55C54A75-E44A-4147-B9D0-FF46CFD31612}"/>
          </ac:spMkLst>
        </pc:spChg>
        <pc:spChg chg="add del">
          <ac:chgData name="Syed Muhammad Mooazam" userId="5aa951f5b934843b" providerId="Windows Live" clId="Web-{5E477586-3521-4F7C-903C-E6E1F54264D6}" dt="2021-06-20T11:49:51.379" v="98"/>
          <ac:spMkLst>
            <pc:docMk/>
            <pc:sldMk cId="686176043" sldId="259"/>
            <ac:spMk id="22" creationId="{28207E96-6DFF-4119-B2EA-3299067D2F45}"/>
          </ac:spMkLst>
        </pc:spChg>
        <pc:spChg chg="add del">
          <ac:chgData name="Syed Muhammad Mooazam" userId="5aa951f5b934843b" providerId="Windows Live" clId="Web-{5E477586-3521-4F7C-903C-E6E1F54264D6}" dt="2021-06-20T11:49:51.379" v="98"/>
          <ac:spMkLst>
            <pc:docMk/>
            <pc:sldMk cId="686176043" sldId="259"/>
            <ac:spMk id="24" creationId="{9E223C86-12C5-4A60-A21A-D7FC75EFC658}"/>
          </ac:spMkLst>
        </pc:spChg>
        <pc:spChg chg="add del">
          <ac:chgData name="Syed Muhammad Mooazam" userId="5aa951f5b934843b" providerId="Windows Live" clId="Web-{5E477586-3521-4F7C-903C-E6E1F54264D6}" dt="2021-06-20T11:49:51.379" v="98"/>
          <ac:spMkLst>
            <pc:docMk/>
            <pc:sldMk cId="686176043" sldId="259"/>
            <ac:spMk id="26" creationId="{FA573AF0-3C0B-4895-A7A6-F41B03211538}"/>
          </ac:spMkLst>
        </pc:spChg>
        <pc:spChg chg="add del">
          <ac:chgData name="Syed Muhammad Mooazam" userId="5aa951f5b934843b" providerId="Windows Live" clId="Web-{5E477586-3521-4F7C-903C-E6E1F54264D6}" dt="2021-06-20T11:49:51.379" v="98"/>
          <ac:spMkLst>
            <pc:docMk/>
            <pc:sldMk cId="686176043" sldId="259"/>
            <ac:spMk id="28" creationId="{62442AC3-A9B0-4865-8A8A-1504FFC6E4D0}"/>
          </ac:spMkLst>
        </pc:spChg>
        <pc:spChg chg="add del">
          <ac:chgData name="Syed Muhammad Mooazam" userId="5aa951f5b934843b" providerId="Windows Live" clId="Web-{5E477586-3521-4F7C-903C-E6E1F54264D6}" dt="2021-06-20T11:49:51.379" v="98"/>
          <ac:spMkLst>
            <pc:docMk/>
            <pc:sldMk cId="686176043" sldId="259"/>
            <ac:spMk id="30" creationId="{68451DCE-129E-43B6-BA50-3C8339E4618E}"/>
          </ac:spMkLst>
        </pc:spChg>
        <pc:graphicFrameChg chg="add del modGraphic">
          <ac:chgData name="Syed Muhammad Mooazam" userId="5aa951f5b934843b" providerId="Windows Live" clId="Web-{5E477586-3521-4F7C-903C-E6E1F54264D6}" dt="2021-06-20T11:44:02.447" v="62"/>
          <ac:graphicFrameMkLst>
            <pc:docMk/>
            <pc:sldMk cId="686176043" sldId="259"/>
            <ac:graphicFrameMk id="5" creationId="{A9EAA0EB-06D1-416B-9B29-42229618AF2B}"/>
          </ac:graphicFrameMkLst>
        </pc:graphicFrameChg>
        <pc:picChg chg="add mod ord">
          <ac:chgData name="Syed Muhammad Mooazam" userId="5aa951f5b934843b" providerId="Windows Live" clId="Web-{5E477586-3521-4F7C-903C-E6E1F54264D6}" dt="2021-06-20T11:49:51.394" v="99"/>
          <ac:picMkLst>
            <pc:docMk/>
            <pc:sldMk cId="686176043" sldId="259"/>
            <ac:picMk id="6" creationId="{6FECA1B1-F2C3-4543-8D24-130BD8BB0A69}"/>
          </ac:picMkLst>
        </pc:picChg>
      </pc:sldChg>
      <pc:sldChg chg="addSp delSp modSp new mod setBg">
        <pc:chgData name="Syed Muhammad Mooazam" userId="5aa951f5b934843b" providerId="Windows Live" clId="Web-{5E477586-3521-4F7C-903C-E6E1F54264D6}" dt="2021-06-20T12:00:20.739" v="124" actId="14100"/>
        <pc:sldMkLst>
          <pc:docMk/>
          <pc:sldMk cId="1628386378" sldId="260"/>
        </pc:sldMkLst>
        <pc:spChg chg="del">
          <ac:chgData name="Syed Muhammad Mooazam" userId="5aa951f5b934843b" providerId="Windows Live" clId="Web-{5E477586-3521-4F7C-903C-E6E1F54264D6}" dt="2021-06-20T11:49:00.252" v="90"/>
          <ac:spMkLst>
            <pc:docMk/>
            <pc:sldMk cId="1628386378" sldId="260"/>
            <ac:spMk id="2" creationId="{F8068159-4ECB-4772-A331-08024E8413CA}"/>
          </ac:spMkLst>
        </pc:spChg>
        <pc:spChg chg="add del mod">
          <ac:chgData name="Syed Muhammad Mooazam" userId="5aa951f5b934843b" providerId="Windows Live" clId="Web-{5E477586-3521-4F7C-903C-E6E1F54264D6}" dt="2021-06-20T12:00:20.739" v="124" actId="14100"/>
          <ac:spMkLst>
            <pc:docMk/>
            <pc:sldMk cId="1628386378" sldId="260"/>
            <ac:spMk id="3" creationId="{423743E4-FFCA-45F1-96B3-4494621D5532}"/>
          </ac:spMkLst>
        </pc:spChg>
        <pc:spChg chg="add del mod">
          <ac:chgData name="Syed Muhammad Mooazam" userId="5aa951f5b934843b" providerId="Windows Live" clId="Web-{5E477586-3521-4F7C-903C-E6E1F54264D6}" dt="2021-06-20T11:49:09.628" v="92"/>
          <ac:spMkLst>
            <pc:docMk/>
            <pc:sldMk cId="1628386378" sldId="260"/>
            <ac:spMk id="5" creationId="{755348B2-479B-47C1-BD35-FE3EB49BE167}"/>
          </ac:spMkLst>
        </pc:spChg>
        <pc:spChg chg="add del">
          <ac:chgData name="Syed Muhammad Mooazam" userId="5aa951f5b934843b" providerId="Windows Live" clId="Web-{5E477586-3521-4F7C-903C-E6E1F54264D6}" dt="2021-06-20T11:49:58.910" v="101"/>
          <ac:spMkLst>
            <pc:docMk/>
            <pc:sldMk cId="1628386378" sldId="260"/>
            <ac:spMk id="6" creationId="{769B192F-A2F0-4F0E-A9F4-8C7B5264779E}"/>
          </ac:spMkLst>
        </pc:spChg>
        <pc:spChg chg="add del">
          <ac:chgData name="Syed Muhammad Mooazam" userId="5aa951f5b934843b" providerId="Windows Live" clId="Web-{5E477586-3521-4F7C-903C-E6E1F54264D6}" dt="2021-06-20T11:49:56.176" v="100"/>
          <ac:spMkLst>
            <pc:docMk/>
            <pc:sldMk cId="1628386378" sldId="260"/>
            <ac:spMk id="7" creationId="{A83152DE-D753-4634-8605-3336120D882B}"/>
          </ac:spMkLst>
        </pc:spChg>
        <pc:spChg chg="add">
          <ac:chgData name="Syed Muhammad Mooazam" userId="5aa951f5b934843b" providerId="Windows Live" clId="Web-{5E477586-3521-4F7C-903C-E6E1F54264D6}" dt="2021-06-20T11:50:03.004" v="102"/>
          <ac:spMkLst>
            <pc:docMk/>
            <pc:sldMk cId="1628386378" sldId="260"/>
            <ac:spMk id="9" creationId="{8181FC64-B306-4821-98E2-780662EFC486}"/>
          </ac:spMkLst>
        </pc:spChg>
        <pc:spChg chg="add">
          <ac:chgData name="Syed Muhammad Mooazam" userId="5aa951f5b934843b" providerId="Windows Live" clId="Web-{5E477586-3521-4F7C-903C-E6E1F54264D6}" dt="2021-06-20T11:50:03.004" v="102"/>
          <ac:spMkLst>
            <pc:docMk/>
            <pc:sldMk cId="1628386378" sldId="260"/>
            <ac:spMk id="11" creationId="{5871FC61-DD4E-47D4-81FD-8A7E7D12B371}"/>
          </ac:spMkLst>
        </pc:spChg>
        <pc:spChg chg="add">
          <ac:chgData name="Syed Muhammad Mooazam" userId="5aa951f5b934843b" providerId="Windows Live" clId="Web-{5E477586-3521-4F7C-903C-E6E1F54264D6}" dt="2021-06-20T11:50:03.004" v="102"/>
          <ac:spMkLst>
            <pc:docMk/>
            <pc:sldMk cId="1628386378" sldId="260"/>
            <ac:spMk id="13" creationId="{829A1E2C-5AC8-40FC-99E9-832069D39792}"/>
          </ac:spMkLst>
        </pc:spChg>
        <pc:spChg chg="add">
          <ac:chgData name="Syed Muhammad Mooazam" userId="5aa951f5b934843b" providerId="Windows Live" clId="Web-{5E477586-3521-4F7C-903C-E6E1F54264D6}" dt="2021-06-20T11:50:03.004" v="102"/>
          <ac:spMkLst>
            <pc:docMk/>
            <pc:sldMk cId="1628386378" sldId="260"/>
            <ac:spMk id="15" creationId="{55C54A75-E44A-4147-B9D0-FF46CFD31612}"/>
          </ac:spMkLst>
        </pc:spChg>
        <pc:picChg chg="add">
          <ac:chgData name="Syed Muhammad Mooazam" userId="5aa951f5b934843b" providerId="Windows Live" clId="Web-{5E477586-3521-4F7C-903C-E6E1F54264D6}" dt="2021-06-20T11:50:03.004" v="102"/>
          <ac:picMkLst>
            <pc:docMk/>
            <pc:sldMk cId="1628386378" sldId="260"/>
            <ac:picMk id="8" creationId="{18975A08-9A92-487D-92A7-FEF526536BDE}"/>
          </ac:picMkLst>
        </pc:picChg>
      </pc:sldChg>
      <pc:sldChg chg="addSp delSp modSp new del mod setBg">
        <pc:chgData name="Syed Muhammad Mooazam" userId="5aa951f5b934843b" providerId="Windows Live" clId="Web-{5E477586-3521-4F7C-903C-E6E1F54264D6}" dt="2021-06-20T12:02:08.398" v="137"/>
        <pc:sldMkLst>
          <pc:docMk/>
          <pc:sldMk cId="3503211718" sldId="261"/>
        </pc:sldMkLst>
        <pc:spChg chg="del">
          <ac:chgData name="Syed Muhammad Mooazam" userId="5aa951f5b934843b" providerId="Windows Live" clId="Web-{5E477586-3521-4F7C-903C-E6E1F54264D6}" dt="2021-06-20T12:01:35.725" v="128"/>
          <ac:spMkLst>
            <pc:docMk/>
            <pc:sldMk cId="3503211718" sldId="261"/>
            <ac:spMk id="2" creationId="{74F664E8-F00F-4E71-B1AA-9D32EE6EED4E}"/>
          </ac:spMkLst>
        </pc:spChg>
        <pc:spChg chg="mod">
          <ac:chgData name="Syed Muhammad Mooazam" userId="5aa951f5b934843b" providerId="Windows Live" clId="Web-{5E477586-3521-4F7C-903C-E6E1F54264D6}" dt="2021-06-20T12:01:56.866" v="135" actId="14100"/>
          <ac:spMkLst>
            <pc:docMk/>
            <pc:sldMk cId="3503211718" sldId="261"/>
            <ac:spMk id="3" creationId="{BDCE1E6E-B4F7-4E56-869B-A3586F5BF0A8}"/>
          </ac:spMkLst>
        </pc:spChg>
        <pc:spChg chg="add">
          <ac:chgData name="Syed Muhammad Mooazam" userId="5aa951f5b934843b" providerId="Windows Live" clId="Web-{5E477586-3521-4F7C-903C-E6E1F54264D6}" dt="2021-06-20T12:01:43.803" v="131"/>
          <ac:spMkLst>
            <pc:docMk/>
            <pc:sldMk cId="3503211718" sldId="261"/>
            <ac:spMk id="9" creationId="{8181FC64-B306-4821-98E2-780662EFC486}"/>
          </ac:spMkLst>
        </pc:spChg>
        <pc:spChg chg="add">
          <ac:chgData name="Syed Muhammad Mooazam" userId="5aa951f5b934843b" providerId="Windows Live" clId="Web-{5E477586-3521-4F7C-903C-E6E1F54264D6}" dt="2021-06-20T12:01:43.803" v="131"/>
          <ac:spMkLst>
            <pc:docMk/>
            <pc:sldMk cId="3503211718" sldId="261"/>
            <ac:spMk id="11" creationId="{5871FC61-DD4E-47D4-81FD-8A7E7D12B371}"/>
          </ac:spMkLst>
        </pc:spChg>
        <pc:spChg chg="add">
          <ac:chgData name="Syed Muhammad Mooazam" userId="5aa951f5b934843b" providerId="Windows Live" clId="Web-{5E477586-3521-4F7C-903C-E6E1F54264D6}" dt="2021-06-20T12:01:43.803" v="131"/>
          <ac:spMkLst>
            <pc:docMk/>
            <pc:sldMk cId="3503211718" sldId="261"/>
            <ac:spMk id="13" creationId="{829A1E2C-5AC8-40FC-99E9-832069D39792}"/>
          </ac:spMkLst>
        </pc:spChg>
        <pc:spChg chg="add">
          <ac:chgData name="Syed Muhammad Mooazam" userId="5aa951f5b934843b" providerId="Windows Live" clId="Web-{5E477586-3521-4F7C-903C-E6E1F54264D6}" dt="2021-06-20T12:01:43.803" v="131"/>
          <ac:spMkLst>
            <pc:docMk/>
            <pc:sldMk cId="3503211718" sldId="261"/>
            <ac:spMk id="15" creationId="{55C54A75-E44A-4147-B9D0-FF46CFD31612}"/>
          </ac:spMkLst>
        </pc:spChg>
        <pc:picChg chg="add">
          <ac:chgData name="Syed Muhammad Mooazam" userId="5aa951f5b934843b" providerId="Windows Live" clId="Web-{5E477586-3521-4F7C-903C-E6E1F54264D6}" dt="2021-06-20T12:01:43.803" v="131"/>
          <ac:picMkLst>
            <pc:docMk/>
            <pc:sldMk cId="3503211718" sldId="261"/>
            <ac:picMk id="5" creationId="{F5B66961-7947-4F4F-9E71-CCFAD8DBE505}"/>
          </ac:picMkLst>
        </pc:picChg>
      </pc:sldChg>
      <pc:sldChg chg="modSp add replId">
        <pc:chgData name="Syed Muhammad Mooazam" userId="5aa951f5b934843b" providerId="Windows Live" clId="Web-{5E477586-3521-4F7C-903C-E6E1F54264D6}" dt="2021-06-20T12:02:28.070" v="140" actId="20577"/>
        <pc:sldMkLst>
          <pc:docMk/>
          <pc:sldMk cId="1150486427" sldId="262"/>
        </pc:sldMkLst>
        <pc:spChg chg="mod">
          <ac:chgData name="Syed Muhammad Mooazam" userId="5aa951f5b934843b" providerId="Windows Live" clId="Web-{5E477586-3521-4F7C-903C-E6E1F54264D6}" dt="2021-06-20T12:02:28.070" v="140" actId="20577"/>
          <ac:spMkLst>
            <pc:docMk/>
            <pc:sldMk cId="1150486427" sldId="262"/>
            <ac:spMk id="3" creationId="{423743E4-FFCA-45F1-96B3-4494621D5532}"/>
          </ac:spMkLst>
        </pc:spChg>
      </pc:sldChg>
      <pc:sldChg chg="modSp add replId">
        <pc:chgData name="Syed Muhammad Mooazam" userId="5aa951f5b934843b" providerId="Windows Live" clId="Web-{5E477586-3521-4F7C-903C-E6E1F54264D6}" dt="2021-06-20T12:06:51.873" v="148" actId="20577"/>
        <pc:sldMkLst>
          <pc:docMk/>
          <pc:sldMk cId="1698904238" sldId="263"/>
        </pc:sldMkLst>
        <pc:spChg chg="mod">
          <ac:chgData name="Syed Muhammad Mooazam" userId="5aa951f5b934843b" providerId="Windows Live" clId="Web-{5E477586-3521-4F7C-903C-E6E1F54264D6}" dt="2021-06-20T12:06:51.873" v="148" actId="20577"/>
          <ac:spMkLst>
            <pc:docMk/>
            <pc:sldMk cId="1698904238" sldId="263"/>
            <ac:spMk id="3" creationId="{423743E4-FFCA-45F1-96B3-4494621D5532}"/>
          </ac:spMkLst>
        </pc:spChg>
      </pc:sldChg>
      <pc:sldMasterChg chg="add del addSldLayout delSldLayout">
        <pc:chgData name="Syed Muhammad Mooazam" userId="5aa951f5b934843b" providerId="Windows Live" clId="Web-{5E477586-3521-4F7C-903C-E6E1F54264D6}" dt="2021-06-20T11:31:42.038" v="2"/>
        <pc:sldMasterMkLst>
          <pc:docMk/>
          <pc:sldMasterMk cId="0" sldId="2147483648"/>
        </pc:sldMasterMkLst>
        <pc:sldLayoutChg chg="add del">
          <pc:chgData name="Syed Muhammad Mooazam" userId="5aa951f5b934843b" providerId="Windows Live" clId="Web-{5E477586-3521-4F7C-903C-E6E1F54264D6}" dt="2021-06-20T11:31:42.038" v="2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Syed Muhammad Mooazam" userId="5aa951f5b934843b" providerId="Windows Live" clId="Web-{5E477586-3521-4F7C-903C-E6E1F54264D6}" dt="2021-06-20T11:31:42.038" v="2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Syed Muhammad Mooazam" userId="5aa951f5b934843b" providerId="Windows Live" clId="Web-{5E477586-3521-4F7C-903C-E6E1F54264D6}" dt="2021-06-20T11:31:42.038" v="2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Syed Muhammad Mooazam" userId="5aa951f5b934843b" providerId="Windows Live" clId="Web-{5E477586-3521-4F7C-903C-E6E1F54264D6}" dt="2021-06-20T11:31:42.038" v="2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Syed Muhammad Mooazam" userId="5aa951f5b934843b" providerId="Windows Live" clId="Web-{5E477586-3521-4F7C-903C-E6E1F54264D6}" dt="2021-06-20T11:31:42.038" v="2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Syed Muhammad Mooazam" userId="5aa951f5b934843b" providerId="Windows Live" clId="Web-{5E477586-3521-4F7C-903C-E6E1F54264D6}" dt="2021-06-20T11:31:42.038" v="2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Syed Muhammad Mooazam" userId="5aa951f5b934843b" providerId="Windows Live" clId="Web-{5E477586-3521-4F7C-903C-E6E1F54264D6}" dt="2021-06-20T11:31:42.038" v="2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Syed Muhammad Mooazam" userId="5aa951f5b934843b" providerId="Windows Live" clId="Web-{5E477586-3521-4F7C-903C-E6E1F54264D6}" dt="2021-06-20T11:31:42.038" v="2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Syed Muhammad Mooazam" userId="5aa951f5b934843b" providerId="Windows Live" clId="Web-{5E477586-3521-4F7C-903C-E6E1F54264D6}" dt="2021-06-20T11:31:42.038" v="2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Syed Muhammad Mooazam" userId="5aa951f5b934843b" providerId="Windows Live" clId="Web-{5E477586-3521-4F7C-903C-E6E1F54264D6}" dt="2021-06-20T11:31:42.038" v="2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Syed Muhammad Mooazam" userId="5aa951f5b934843b" providerId="Windows Live" clId="Web-{5E477586-3521-4F7C-903C-E6E1F54264D6}" dt="2021-06-20T11:31:42.038" v="2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addSldLayout">
        <pc:chgData name="Syed Muhammad Mooazam" userId="5aa951f5b934843b" providerId="Windows Live" clId="Web-{5E477586-3521-4F7C-903C-E6E1F54264D6}" dt="2021-06-20T11:31:42.038" v="2"/>
        <pc:sldMasterMkLst>
          <pc:docMk/>
          <pc:sldMasterMk cId="2051499811" sldId="2147483673"/>
        </pc:sldMasterMkLst>
        <pc:sldLayoutChg chg="add">
          <pc:chgData name="Syed Muhammad Mooazam" userId="5aa951f5b934843b" providerId="Windows Live" clId="Web-{5E477586-3521-4F7C-903C-E6E1F54264D6}" dt="2021-06-20T11:31:42.038" v="2"/>
          <pc:sldLayoutMkLst>
            <pc:docMk/>
            <pc:sldMasterMk cId="2051499811" sldId="2147483673"/>
            <pc:sldLayoutMk cId="668896223" sldId="2147483662"/>
          </pc:sldLayoutMkLst>
        </pc:sldLayoutChg>
        <pc:sldLayoutChg chg="add">
          <pc:chgData name="Syed Muhammad Mooazam" userId="5aa951f5b934843b" providerId="Windows Live" clId="Web-{5E477586-3521-4F7C-903C-E6E1F54264D6}" dt="2021-06-20T11:31:42.038" v="2"/>
          <pc:sldLayoutMkLst>
            <pc:docMk/>
            <pc:sldMasterMk cId="2051499811" sldId="2147483673"/>
            <pc:sldLayoutMk cId="2073040944" sldId="2147483663"/>
          </pc:sldLayoutMkLst>
        </pc:sldLayoutChg>
        <pc:sldLayoutChg chg="add">
          <pc:chgData name="Syed Muhammad Mooazam" userId="5aa951f5b934843b" providerId="Windows Live" clId="Web-{5E477586-3521-4F7C-903C-E6E1F54264D6}" dt="2021-06-20T11:31:42.038" v="2"/>
          <pc:sldLayoutMkLst>
            <pc:docMk/>
            <pc:sldMasterMk cId="2051499811" sldId="2147483673"/>
            <pc:sldLayoutMk cId="3738318153" sldId="2147483664"/>
          </pc:sldLayoutMkLst>
        </pc:sldLayoutChg>
        <pc:sldLayoutChg chg="add">
          <pc:chgData name="Syed Muhammad Mooazam" userId="5aa951f5b934843b" providerId="Windows Live" clId="Web-{5E477586-3521-4F7C-903C-E6E1F54264D6}" dt="2021-06-20T11:31:42.038" v="2"/>
          <pc:sldLayoutMkLst>
            <pc:docMk/>
            <pc:sldMasterMk cId="2051499811" sldId="2147483673"/>
            <pc:sldLayoutMk cId="2258989192" sldId="2147483665"/>
          </pc:sldLayoutMkLst>
        </pc:sldLayoutChg>
        <pc:sldLayoutChg chg="add">
          <pc:chgData name="Syed Muhammad Mooazam" userId="5aa951f5b934843b" providerId="Windows Live" clId="Web-{5E477586-3521-4F7C-903C-E6E1F54264D6}" dt="2021-06-20T11:31:42.038" v="2"/>
          <pc:sldLayoutMkLst>
            <pc:docMk/>
            <pc:sldMasterMk cId="2051499811" sldId="2147483673"/>
            <pc:sldLayoutMk cId="3986134805" sldId="2147483666"/>
          </pc:sldLayoutMkLst>
        </pc:sldLayoutChg>
        <pc:sldLayoutChg chg="add">
          <pc:chgData name="Syed Muhammad Mooazam" userId="5aa951f5b934843b" providerId="Windows Live" clId="Web-{5E477586-3521-4F7C-903C-E6E1F54264D6}" dt="2021-06-20T11:31:42.038" v="2"/>
          <pc:sldLayoutMkLst>
            <pc:docMk/>
            <pc:sldMasterMk cId="2051499811" sldId="2147483673"/>
            <pc:sldLayoutMk cId="853617702" sldId="2147483667"/>
          </pc:sldLayoutMkLst>
        </pc:sldLayoutChg>
        <pc:sldLayoutChg chg="add">
          <pc:chgData name="Syed Muhammad Mooazam" userId="5aa951f5b934843b" providerId="Windows Live" clId="Web-{5E477586-3521-4F7C-903C-E6E1F54264D6}" dt="2021-06-20T11:31:42.038" v="2"/>
          <pc:sldLayoutMkLst>
            <pc:docMk/>
            <pc:sldMasterMk cId="2051499811" sldId="2147483673"/>
            <pc:sldLayoutMk cId="3034697081" sldId="2147483668"/>
          </pc:sldLayoutMkLst>
        </pc:sldLayoutChg>
        <pc:sldLayoutChg chg="add">
          <pc:chgData name="Syed Muhammad Mooazam" userId="5aa951f5b934843b" providerId="Windows Live" clId="Web-{5E477586-3521-4F7C-903C-E6E1F54264D6}" dt="2021-06-20T11:31:42.038" v="2"/>
          <pc:sldLayoutMkLst>
            <pc:docMk/>
            <pc:sldMasterMk cId="2051499811" sldId="2147483673"/>
            <pc:sldLayoutMk cId="4029257373" sldId="2147483669"/>
          </pc:sldLayoutMkLst>
        </pc:sldLayoutChg>
        <pc:sldLayoutChg chg="add">
          <pc:chgData name="Syed Muhammad Mooazam" userId="5aa951f5b934843b" providerId="Windows Live" clId="Web-{5E477586-3521-4F7C-903C-E6E1F54264D6}" dt="2021-06-20T11:31:42.038" v="2"/>
          <pc:sldLayoutMkLst>
            <pc:docMk/>
            <pc:sldMasterMk cId="2051499811" sldId="2147483673"/>
            <pc:sldLayoutMk cId="3840213484" sldId="2147483670"/>
          </pc:sldLayoutMkLst>
        </pc:sldLayoutChg>
        <pc:sldLayoutChg chg="add">
          <pc:chgData name="Syed Muhammad Mooazam" userId="5aa951f5b934843b" providerId="Windows Live" clId="Web-{5E477586-3521-4F7C-903C-E6E1F54264D6}" dt="2021-06-20T11:31:42.038" v="2"/>
          <pc:sldLayoutMkLst>
            <pc:docMk/>
            <pc:sldMasterMk cId="2051499811" sldId="2147483673"/>
            <pc:sldLayoutMk cId="2213288530" sldId="2147483671"/>
          </pc:sldLayoutMkLst>
        </pc:sldLayoutChg>
        <pc:sldLayoutChg chg="add">
          <pc:chgData name="Syed Muhammad Mooazam" userId="5aa951f5b934843b" providerId="Windows Live" clId="Web-{5E477586-3521-4F7C-903C-E6E1F54264D6}" dt="2021-06-20T11:31:42.038" v="2"/>
          <pc:sldLayoutMkLst>
            <pc:docMk/>
            <pc:sldMasterMk cId="2051499811" sldId="2147483673"/>
            <pc:sldLayoutMk cId="3774679324" sldId="2147483672"/>
          </pc:sldLayoutMkLst>
        </pc:sldLayoutChg>
      </pc:sldMasterChg>
      <pc:sldMasterChg chg="add del addSldLayout delSldLayout">
        <pc:chgData name="Syed Muhammad Mooazam" userId="5aa951f5b934843b" providerId="Windows Live" clId="Web-{5E477586-3521-4F7C-903C-E6E1F54264D6}" dt="2021-06-20T11:31:41.975" v="1"/>
        <pc:sldMasterMkLst>
          <pc:docMk/>
          <pc:sldMasterMk cId="205222123" sldId="2147483692"/>
        </pc:sldMasterMkLst>
        <pc:sldLayoutChg chg="add del">
          <pc:chgData name="Syed Muhammad Mooazam" userId="5aa951f5b934843b" providerId="Windows Live" clId="Web-{5E477586-3521-4F7C-903C-E6E1F54264D6}" dt="2021-06-20T11:31:41.975" v="1"/>
          <pc:sldLayoutMkLst>
            <pc:docMk/>
            <pc:sldMasterMk cId="205222123" sldId="2147483692"/>
            <pc:sldLayoutMk cId="2152740654" sldId="2147483675"/>
          </pc:sldLayoutMkLst>
        </pc:sldLayoutChg>
        <pc:sldLayoutChg chg="add del">
          <pc:chgData name="Syed Muhammad Mooazam" userId="5aa951f5b934843b" providerId="Windows Live" clId="Web-{5E477586-3521-4F7C-903C-E6E1F54264D6}" dt="2021-06-20T11:31:41.975" v="1"/>
          <pc:sldLayoutMkLst>
            <pc:docMk/>
            <pc:sldMasterMk cId="205222123" sldId="2147483692"/>
            <pc:sldLayoutMk cId="1466029611" sldId="2147483676"/>
          </pc:sldLayoutMkLst>
        </pc:sldLayoutChg>
        <pc:sldLayoutChg chg="add del">
          <pc:chgData name="Syed Muhammad Mooazam" userId="5aa951f5b934843b" providerId="Windows Live" clId="Web-{5E477586-3521-4F7C-903C-E6E1F54264D6}" dt="2021-06-20T11:31:41.975" v="1"/>
          <pc:sldLayoutMkLst>
            <pc:docMk/>
            <pc:sldMasterMk cId="205222123" sldId="2147483692"/>
            <pc:sldLayoutMk cId="3417232566" sldId="2147483677"/>
          </pc:sldLayoutMkLst>
        </pc:sldLayoutChg>
        <pc:sldLayoutChg chg="add del">
          <pc:chgData name="Syed Muhammad Mooazam" userId="5aa951f5b934843b" providerId="Windows Live" clId="Web-{5E477586-3521-4F7C-903C-E6E1F54264D6}" dt="2021-06-20T11:31:41.975" v="1"/>
          <pc:sldLayoutMkLst>
            <pc:docMk/>
            <pc:sldMasterMk cId="205222123" sldId="2147483692"/>
            <pc:sldLayoutMk cId="4094746988" sldId="2147483678"/>
          </pc:sldLayoutMkLst>
        </pc:sldLayoutChg>
        <pc:sldLayoutChg chg="add del">
          <pc:chgData name="Syed Muhammad Mooazam" userId="5aa951f5b934843b" providerId="Windows Live" clId="Web-{5E477586-3521-4F7C-903C-E6E1F54264D6}" dt="2021-06-20T11:31:41.975" v="1"/>
          <pc:sldLayoutMkLst>
            <pc:docMk/>
            <pc:sldMasterMk cId="205222123" sldId="2147483692"/>
            <pc:sldLayoutMk cId="886773657" sldId="2147483679"/>
          </pc:sldLayoutMkLst>
        </pc:sldLayoutChg>
        <pc:sldLayoutChg chg="add del">
          <pc:chgData name="Syed Muhammad Mooazam" userId="5aa951f5b934843b" providerId="Windows Live" clId="Web-{5E477586-3521-4F7C-903C-E6E1F54264D6}" dt="2021-06-20T11:31:41.975" v="1"/>
          <pc:sldLayoutMkLst>
            <pc:docMk/>
            <pc:sldMasterMk cId="205222123" sldId="2147483692"/>
            <pc:sldLayoutMk cId="2506554869" sldId="2147483680"/>
          </pc:sldLayoutMkLst>
        </pc:sldLayoutChg>
        <pc:sldLayoutChg chg="add del">
          <pc:chgData name="Syed Muhammad Mooazam" userId="5aa951f5b934843b" providerId="Windows Live" clId="Web-{5E477586-3521-4F7C-903C-E6E1F54264D6}" dt="2021-06-20T11:31:41.975" v="1"/>
          <pc:sldLayoutMkLst>
            <pc:docMk/>
            <pc:sldMasterMk cId="205222123" sldId="2147483692"/>
            <pc:sldLayoutMk cId="2349935550" sldId="2147483681"/>
          </pc:sldLayoutMkLst>
        </pc:sldLayoutChg>
        <pc:sldLayoutChg chg="add del">
          <pc:chgData name="Syed Muhammad Mooazam" userId="5aa951f5b934843b" providerId="Windows Live" clId="Web-{5E477586-3521-4F7C-903C-E6E1F54264D6}" dt="2021-06-20T11:31:41.975" v="1"/>
          <pc:sldLayoutMkLst>
            <pc:docMk/>
            <pc:sldMasterMk cId="205222123" sldId="2147483692"/>
            <pc:sldLayoutMk cId="3641963009" sldId="2147483682"/>
          </pc:sldLayoutMkLst>
        </pc:sldLayoutChg>
        <pc:sldLayoutChg chg="add del">
          <pc:chgData name="Syed Muhammad Mooazam" userId="5aa951f5b934843b" providerId="Windows Live" clId="Web-{5E477586-3521-4F7C-903C-E6E1F54264D6}" dt="2021-06-20T11:31:41.975" v="1"/>
          <pc:sldLayoutMkLst>
            <pc:docMk/>
            <pc:sldMasterMk cId="205222123" sldId="2147483692"/>
            <pc:sldLayoutMk cId="3969856136" sldId="2147483683"/>
          </pc:sldLayoutMkLst>
        </pc:sldLayoutChg>
        <pc:sldLayoutChg chg="add del">
          <pc:chgData name="Syed Muhammad Mooazam" userId="5aa951f5b934843b" providerId="Windows Live" clId="Web-{5E477586-3521-4F7C-903C-E6E1F54264D6}" dt="2021-06-20T11:31:41.975" v="1"/>
          <pc:sldLayoutMkLst>
            <pc:docMk/>
            <pc:sldMasterMk cId="205222123" sldId="2147483692"/>
            <pc:sldLayoutMk cId="3968288984" sldId="2147483684"/>
          </pc:sldLayoutMkLst>
        </pc:sldLayoutChg>
        <pc:sldLayoutChg chg="add del">
          <pc:chgData name="Syed Muhammad Mooazam" userId="5aa951f5b934843b" providerId="Windows Live" clId="Web-{5E477586-3521-4F7C-903C-E6E1F54264D6}" dt="2021-06-20T11:31:41.975" v="1"/>
          <pc:sldLayoutMkLst>
            <pc:docMk/>
            <pc:sldMasterMk cId="205222123" sldId="2147483692"/>
            <pc:sldLayoutMk cId="1733198088" sldId="2147483685"/>
          </pc:sldLayoutMkLst>
        </pc:sldLayoutChg>
        <pc:sldLayoutChg chg="add del">
          <pc:chgData name="Syed Muhammad Mooazam" userId="5aa951f5b934843b" providerId="Windows Live" clId="Web-{5E477586-3521-4F7C-903C-E6E1F54264D6}" dt="2021-06-20T11:31:41.975" v="1"/>
          <pc:sldLayoutMkLst>
            <pc:docMk/>
            <pc:sldMasterMk cId="205222123" sldId="2147483692"/>
            <pc:sldLayoutMk cId="919290708" sldId="2147483686"/>
          </pc:sldLayoutMkLst>
        </pc:sldLayoutChg>
        <pc:sldLayoutChg chg="add del">
          <pc:chgData name="Syed Muhammad Mooazam" userId="5aa951f5b934843b" providerId="Windows Live" clId="Web-{5E477586-3521-4F7C-903C-E6E1F54264D6}" dt="2021-06-20T11:31:41.975" v="1"/>
          <pc:sldLayoutMkLst>
            <pc:docMk/>
            <pc:sldMasterMk cId="205222123" sldId="2147483692"/>
            <pc:sldLayoutMk cId="523889700" sldId="2147483687"/>
          </pc:sldLayoutMkLst>
        </pc:sldLayoutChg>
        <pc:sldLayoutChg chg="add del">
          <pc:chgData name="Syed Muhammad Mooazam" userId="5aa951f5b934843b" providerId="Windows Live" clId="Web-{5E477586-3521-4F7C-903C-E6E1F54264D6}" dt="2021-06-20T11:31:41.975" v="1"/>
          <pc:sldLayoutMkLst>
            <pc:docMk/>
            <pc:sldMasterMk cId="205222123" sldId="2147483692"/>
            <pc:sldLayoutMk cId="1976655840" sldId="2147483688"/>
          </pc:sldLayoutMkLst>
        </pc:sldLayoutChg>
        <pc:sldLayoutChg chg="add del">
          <pc:chgData name="Syed Muhammad Mooazam" userId="5aa951f5b934843b" providerId="Windows Live" clId="Web-{5E477586-3521-4F7C-903C-E6E1F54264D6}" dt="2021-06-20T11:31:41.975" v="1"/>
          <pc:sldLayoutMkLst>
            <pc:docMk/>
            <pc:sldMasterMk cId="205222123" sldId="2147483692"/>
            <pc:sldLayoutMk cId="1624357862" sldId="2147483689"/>
          </pc:sldLayoutMkLst>
        </pc:sldLayoutChg>
        <pc:sldLayoutChg chg="add del">
          <pc:chgData name="Syed Muhammad Mooazam" userId="5aa951f5b934843b" providerId="Windows Live" clId="Web-{5E477586-3521-4F7C-903C-E6E1F54264D6}" dt="2021-06-20T11:31:41.975" v="1"/>
          <pc:sldLayoutMkLst>
            <pc:docMk/>
            <pc:sldMasterMk cId="205222123" sldId="2147483692"/>
            <pc:sldLayoutMk cId="635153148" sldId="2147483690"/>
          </pc:sldLayoutMkLst>
        </pc:sldLayoutChg>
        <pc:sldLayoutChg chg="add del">
          <pc:chgData name="Syed Muhammad Mooazam" userId="5aa951f5b934843b" providerId="Windows Live" clId="Web-{5E477586-3521-4F7C-903C-E6E1F54264D6}" dt="2021-06-20T11:31:41.975" v="1"/>
          <pc:sldLayoutMkLst>
            <pc:docMk/>
            <pc:sldMasterMk cId="205222123" sldId="2147483692"/>
            <pc:sldLayoutMk cId="2441440027" sldId="2147483691"/>
          </pc:sldLayoutMkLst>
        </pc:sldLayoutChg>
      </pc:sldMasterChg>
    </pc:docChg>
  </pc:docChgLst>
  <pc:docChgLst>
    <pc:chgData name="Syed Muhammad Mooazam" userId="5aa951f5b934843b" providerId="Windows Live" clId="Web-{B128A4D2-81A3-4146-B14B-4B99A34C7403}"/>
    <pc:docChg chg="modSld">
      <pc:chgData name="Syed Muhammad Mooazam" userId="5aa951f5b934843b" providerId="Windows Live" clId="Web-{B128A4D2-81A3-4146-B14B-4B99A34C7403}" dt="2021-06-20T11:25:20.202" v="6"/>
      <pc:docMkLst>
        <pc:docMk/>
      </pc:docMkLst>
      <pc:sldChg chg="delSp modSp">
        <pc:chgData name="Syed Muhammad Mooazam" userId="5aa951f5b934843b" providerId="Windows Live" clId="Web-{B128A4D2-81A3-4146-B14B-4B99A34C7403}" dt="2021-06-20T11:25:20.202" v="6"/>
        <pc:sldMkLst>
          <pc:docMk/>
          <pc:sldMk cId="3601082625" sldId="256"/>
        </pc:sldMkLst>
        <pc:spChg chg="mod">
          <ac:chgData name="Syed Muhammad Mooazam" userId="5aa951f5b934843b" providerId="Windows Live" clId="Web-{B128A4D2-81A3-4146-B14B-4B99A34C7403}" dt="2021-06-20T11:25:14.811" v="5" actId="20577"/>
          <ac:spMkLst>
            <pc:docMk/>
            <pc:sldMk cId="3601082625" sldId="256"/>
            <ac:spMk id="2" creationId="{00000000-0000-0000-0000-000000000000}"/>
          </ac:spMkLst>
        </pc:spChg>
        <pc:spChg chg="del">
          <ac:chgData name="Syed Muhammad Mooazam" userId="5aa951f5b934843b" providerId="Windows Live" clId="Web-{B128A4D2-81A3-4146-B14B-4B99A34C7403}" dt="2021-06-20T11:25:20.202" v="6"/>
          <ac:spMkLst>
            <pc:docMk/>
            <pc:sldMk cId="3601082625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25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3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9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1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24-Aug-23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8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7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889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1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4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1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8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49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80B8E09-7DBD-4755-B938-775150AE6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20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22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24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1675" y="1346268"/>
            <a:ext cx="5932755" cy="32852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3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0FCF93F6-46BD-48D0-911C-B20D132CF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5" name="Freeform: Shape 35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37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39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1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AD29E-5421-4EA5-8DEE-EF3F15C8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651054"/>
          </a:xfrm>
        </p:spPr>
        <p:txBody>
          <a:bodyPr anchor="b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What is a Sensor?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8DCC2-7225-4D00-884A-F5F9D1A2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32" y="2775004"/>
            <a:ext cx="7340048" cy="3189233"/>
          </a:xfr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>
                <a:ea typeface="+mn-lt"/>
                <a:cs typeface="+mn-lt"/>
              </a:rPr>
              <a:t>1) A sensor is an input device that provides an output (signal) with respect to a specific physical quantity (input). The term “input device” in the definition of a Sensor means that it is part of a bigger system that provides input to the main control system (like a Processor or a Microcontroller).</a:t>
            </a:r>
            <a:endParaRPr lang="en-US" sz="1500"/>
          </a:p>
          <a:p>
            <a:pPr>
              <a:lnSpc>
                <a:spcPct val="130000"/>
              </a:lnSpc>
            </a:pPr>
            <a:endParaRPr lang="en-US" sz="1500"/>
          </a:p>
          <a:p>
            <a:pPr>
              <a:lnSpc>
                <a:spcPct val="130000"/>
              </a:lnSpc>
            </a:pPr>
            <a:r>
              <a:rPr lang="en-US" sz="1500">
                <a:ea typeface="+mn-lt"/>
                <a:cs typeface="+mn-lt"/>
              </a:rPr>
              <a:t>2) Another unique definition of a Sensor is as follows: It is a device that converts signals from one energy domain to an electrical domain.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51222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A78B1-3DAB-4905-820B-7BE89AA3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Classification of Sensors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1FFB-1779-4F7E-98F0-E3EF0D9FB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700">
                <a:ea typeface="+mn-lt"/>
                <a:cs typeface="+mn-lt"/>
              </a:rPr>
              <a:t>There are two types of Sensors.</a:t>
            </a:r>
            <a:endParaRPr lang="en-US" sz="1700"/>
          </a:p>
          <a:p>
            <a:pPr>
              <a:lnSpc>
                <a:spcPct val="130000"/>
              </a:lnSpc>
            </a:pPr>
            <a:r>
              <a:rPr lang="en-US" sz="1700">
                <a:ea typeface="+mn-lt"/>
                <a:cs typeface="+mn-lt"/>
              </a:rPr>
              <a:t>1) Analog Sensors: It produce an analog output i.e. a continuous output signal with respect to the quantity being measured.</a:t>
            </a:r>
            <a:endParaRPr lang="en-US" sz="1700"/>
          </a:p>
          <a:p>
            <a:pPr>
              <a:lnSpc>
                <a:spcPct val="130000"/>
              </a:lnSpc>
            </a:pPr>
            <a:r>
              <a:rPr lang="en-US" sz="1700">
                <a:ea typeface="+mn-lt"/>
                <a:cs typeface="+mn-lt"/>
              </a:rPr>
              <a:t>2) Digital Sensors: It work with discrete or digital data. The data in digital sensors, which are used for conversion and transmission, is digital in nature.</a:t>
            </a:r>
            <a:endParaRPr lang="en-US" sz="17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0" name="Picture 38">
            <a:extLst>
              <a:ext uri="{FF2B5EF4-FFF2-40B4-BE49-F238E27FC236}">
                <a16:creationId xmlns:a16="http://schemas.microsoft.com/office/drawing/2014/main" id="{AD06AEC9-1871-493B-9557-F2EF56F45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77" r="7543" b="-3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23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D7658-6E1A-4303-B475-4CEDBB5C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Different Examples of Sensors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FB55-A1E7-4141-B543-3B5304390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 dirty="0">
                <a:ea typeface="+mn-lt"/>
                <a:cs typeface="+mn-lt"/>
              </a:rPr>
              <a:t>All these sensors are used for measuring one of the physical properties like  Temperature, Resistance, Capacitance, Conduction, Heat Transfer, etc.</a:t>
            </a:r>
            <a:endParaRPr lang="en-US" sz="1500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Joystick</a:t>
            </a: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Flame Sensor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RGB LED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Heartbeat Sensor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130000"/>
              </a:lnSpc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Light Cup</a:t>
            </a:r>
            <a:endParaRPr lang="en-US" dirty="0"/>
          </a:p>
        </p:txBody>
      </p:sp>
      <p:sp>
        <p:nvSpPr>
          <p:cNvPr id="18" name="Freeform: Shape 2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FECA1B1-F2C3-4543-8D24-130BD8BB0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5" r="43114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617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43E4-FFCA-45F1-96B3-4494621D5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62" y="458309"/>
            <a:ext cx="5271804" cy="621041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Hall Magnetic Sensor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Relay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Linear Hall Sensor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SMD RGB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7 Color Flash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Tilt Switch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Temperature Sensor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Big Sound Sensor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Touch Sensor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Two-Color LED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Laser Emitter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Ball Switch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Analog Temperature Sensor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8975A08-9A92-487D-92A7-FEF526536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07" r="13546" b="4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2838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43E4-FFCA-45F1-96B3-4494621D5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62" y="458309"/>
            <a:ext cx="5271804" cy="621041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Small Sound Sensor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Digital Temperature Sensor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Two-Color LED (small)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Button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Photoresistor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IR Emission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Tracking Sensor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Buzzer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Reed Switch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Shock Sensor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Temperature And Humidity Sensor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IR Receiver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Avoidance Sensor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8975A08-9A92-487D-92A7-FEF526536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07" r="13546" b="4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048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43E4-FFCA-45F1-96B3-4494621D5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62" y="458309"/>
            <a:ext cx="5271804" cy="6210419"/>
          </a:xfrm>
        </p:spPr>
        <p:txBody>
          <a:bodyPr vert="horz" lIns="109728" tIns="109728" rIns="109728" bIns="91440" rtlCol="0" anchor="t">
            <a:normAutofit fontScale="92500" lnSpcReduction="20000"/>
          </a:bodyPr>
          <a:lstStyle/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Passive Buzzer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Mini Reed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Rotary Encoders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Analog Hall Sensor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Tap Module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Light Blocking</a:t>
            </a: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Proximity Sensor</a:t>
            </a:r>
            <a:endParaRPr lang="en-US" sz="1500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Accelerometer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IR Sensor (Infrared Sensor)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Pressure Sensor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Ultrasonic Sensor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Smoke, Gas, and Alcohol Sensor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Color Sensor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Flow and Level Sensor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Gyroscope Sensor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Optical Sensor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8975A08-9A92-487D-92A7-FEF526536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07" r="13546" b="4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890423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96A2C6"/>
      </a:accent1>
      <a:accent2>
        <a:srgbClr val="7FA6BA"/>
      </a:accent2>
      <a:accent3>
        <a:srgbClr val="82ACA8"/>
      </a:accent3>
      <a:accent4>
        <a:srgbClr val="77AE92"/>
      </a:accent4>
      <a:accent5>
        <a:srgbClr val="83AF87"/>
      </a:accent5>
      <a:accent6>
        <a:srgbClr val="8AAF77"/>
      </a:accent6>
      <a:hlink>
        <a:srgbClr val="908257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306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Meiryo</vt:lpstr>
      <vt:lpstr>Corbel</vt:lpstr>
      <vt:lpstr>Wingdings</vt:lpstr>
      <vt:lpstr>SketchLinesVTI</vt:lpstr>
      <vt:lpstr>SENSORS</vt:lpstr>
      <vt:lpstr>What is a Sensor?</vt:lpstr>
      <vt:lpstr>Classification of Sensors </vt:lpstr>
      <vt:lpstr>Different Examples of Sensors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Syed Muhammad Mooazam</cp:lastModifiedBy>
  <cp:revision>92</cp:revision>
  <dcterms:created xsi:type="dcterms:W3CDTF">2021-06-20T11:24:38Z</dcterms:created>
  <dcterms:modified xsi:type="dcterms:W3CDTF">2023-08-24T15:52:06Z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2023-08-24T15:52:06Z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0beea035-c882-4af6-aba9-5ea9261d0b21</vt:lpwstr>
  </property>
  <property fmtid="{D5CDD505-2E9C-101B-9397-08002B2CF9AE}" pid="7" name="MSIP_Label_defa4170-0d19-0005-0004-bc88714345d2_ActionId">
    <vt:lpwstr>8378f3e1-66e7-4eac-a966-e6f3c9a7381e</vt:lpwstr>
  </property>
  <property fmtid="{D5CDD505-2E9C-101B-9397-08002B2CF9AE}" pid="8" name="MSIP_Label_defa4170-0d19-0005-0004-bc88714345d2_ContentBits">
    <vt:lpwstr>0</vt:lpwstr>
  </property>
</Properties>
</file>