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30342-83FB-40FD-B54D-3B5D02A6E058}" v="37" dt="2021-07-18T17:18:5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24-Aug-23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A022123-FBE9-472D-B98E-7D8BB7E6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8477773B-9369-49E0-ABCD-ED1129D10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9" r="-1" b="6950"/>
          <a:stretch/>
        </p:blipFill>
        <p:spPr>
          <a:xfrm>
            <a:off x="350119" y="381000"/>
            <a:ext cx="11491761" cy="5937247"/>
          </a:xfrm>
          <a:custGeom>
            <a:avLst/>
            <a:gdLst/>
            <a:ahLst/>
            <a:cxnLst/>
            <a:rect l="l" t="t" r="r" b="b"/>
            <a:pathLst>
              <a:path w="11491761" h="5937247">
                <a:moveTo>
                  <a:pt x="3007744" y="1"/>
                </a:moveTo>
                <a:cubicBezTo>
                  <a:pt x="3395500" y="24"/>
                  <a:pt x="3770628" y="702"/>
                  <a:pt x="4100800" y="1626"/>
                </a:cubicBezTo>
                <a:lnTo>
                  <a:pt x="11356283" y="46879"/>
                </a:lnTo>
                <a:cubicBezTo>
                  <a:pt x="11429071" y="39155"/>
                  <a:pt x="11388086" y="-59149"/>
                  <a:pt x="11409332" y="739278"/>
                </a:cubicBezTo>
                <a:cubicBezTo>
                  <a:pt x="11430579" y="1537705"/>
                  <a:pt x="11470026" y="3975352"/>
                  <a:pt x="11483764" y="4837437"/>
                </a:cubicBezTo>
                <a:lnTo>
                  <a:pt x="11491761" y="5911791"/>
                </a:lnTo>
                <a:cubicBezTo>
                  <a:pt x="11377762" y="5951811"/>
                  <a:pt x="10987807" y="5933599"/>
                  <a:pt x="10740741" y="5929961"/>
                </a:cubicBezTo>
                <a:lnTo>
                  <a:pt x="2782738" y="5905957"/>
                </a:lnTo>
                <a:lnTo>
                  <a:pt x="1476498" y="5880436"/>
                </a:lnTo>
                <a:lnTo>
                  <a:pt x="103347" y="5867394"/>
                </a:lnTo>
                <a:cubicBezTo>
                  <a:pt x="44611" y="5573195"/>
                  <a:pt x="44198" y="4383356"/>
                  <a:pt x="68152" y="3399296"/>
                </a:cubicBezTo>
                <a:cubicBezTo>
                  <a:pt x="68666" y="2541465"/>
                  <a:pt x="11534" y="1269484"/>
                  <a:pt x="17721" y="709498"/>
                </a:cubicBezTo>
                <a:cubicBezTo>
                  <a:pt x="28424" y="482486"/>
                  <a:pt x="-46483" y="32690"/>
                  <a:pt x="49830" y="28463"/>
                </a:cubicBezTo>
                <a:cubicBezTo>
                  <a:pt x="567558" y="5742"/>
                  <a:pt x="1844476" y="-71"/>
                  <a:pt x="3007744" y="1"/>
                </a:cubicBezTo>
                <a:close/>
              </a:path>
            </a:pathLst>
          </a:custGeom>
        </p:spPr>
      </p:pic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8347" y="380999"/>
            <a:ext cx="11491760" cy="5937247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880483"/>
              <a:gd name="connsiteY0" fmla="*/ 26168 h 6127279"/>
              <a:gd name="connsiteX1" fmla="*/ 759878 w 11880483"/>
              <a:gd name="connsiteY1" fmla="*/ 7490 h 6127279"/>
              <a:gd name="connsiteX2" fmla="*/ 8811740 w 11880483"/>
              <a:gd name="connsiteY2" fmla="*/ 58150 h 6127279"/>
              <a:gd name="connsiteX3" fmla="*/ 10133387 w 11880483"/>
              <a:gd name="connsiteY3" fmla="*/ 58400 h 6127279"/>
              <a:gd name="connsiteX4" fmla="*/ 11522733 w 11880483"/>
              <a:gd name="connsiteY4" fmla="*/ 71807 h 6127279"/>
              <a:gd name="connsiteX5" fmla="*/ 11558343 w 11880483"/>
              <a:gd name="connsiteY5" fmla="*/ 2608923 h 6127279"/>
              <a:gd name="connsiteX6" fmla="*/ 11609369 w 11880483"/>
              <a:gd name="connsiteY6" fmla="*/ 5373939 h 6127279"/>
              <a:gd name="connsiteX7" fmla="*/ 11576881 w 11880483"/>
              <a:gd name="connsiteY7" fmla="*/ 6074018 h 6127279"/>
              <a:gd name="connsiteX8" fmla="*/ 7593781 w 11880483"/>
              <a:gd name="connsiteY8" fmla="*/ 6075621 h 6127279"/>
              <a:gd name="connsiteX9" fmla="*/ 137076 w 11880483"/>
              <a:gd name="connsiteY9" fmla="*/ 6055087 h 6127279"/>
              <a:gd name="connsiteX10" fmla="*/ 83401 w 11880483"/>
              <a:gd name="connsiteY10" fmla="*/ 5343326 h 6127279"/>
              <a:gd name="connsiteX11" fmla="*/ 47387 w 11880483"/>
              <a:gd name="connsiteY11" fmla="*/ 3205933 h 6127279"/>
              <a:gd name="connsiteX12" fmla="*/ 33791 w 11880483"/>
              <a:gd name="connsiteY12" fmla="*/ 1065602 h 6127279"/>
              <a:gd name="connsiteX13" fmla="*/ 0 w 11880483"/>
              <a:gd name="connsiteY13" fmla="*/ 26168 h 6127279"/>
              <a:gd name="connsiteX0" fmla="*/ 0 w 11624538"/>
              <a:gd name="connsiteY0" fmla="*/ 26168 h 6194184"/>
              <a:gd name="connsiteX1" fmla="*/ 759878 w 11624538"/>
              <a:gd name="connsiteY1" fmla="*/ 7490 h 6194184"/>
              <a:gd name="connsiteX2" fmla="*/ 8811740 w 11624538"/>
              <a:gd name="connsiteY2" fmla="*/ 58150 h 6194184"/>
              <a:gd name="connsiteX3" fmla="*/ 10133387 w 11624538"/>
              <a:gd name="connsiteY3" fmla="*/ 58400 h 6194184"/>
              <a:gd name="connsiteX4" fmla="*/ 11522733 w 11624538"/>
              <a:gd name="connsiteY4" fmla="*/ 71807 h 6194184"/>
              <a:gd name="connsiteX5" fmla="*/ 11558343 w 11624538"/>
              <a:gd name="connsiteY5" fmla="*/ 2608923 h 6194184"/>
              <a:gd name="connsiteX6" fmla="*/ 11609369 w 11624538"/>
              <a:gd name="connsiteY6" fmla="*/ 5373939 h 6194184"/>
              <a:gd name="connsiteX7" fmla="*/ 11576881 w 11624538"/>
              <a:gd name="connsiteY7" fmla="*/ 6074018 h 6194184"/>
              <a:gd name="connsiteX8" fmla="*/ 7593781 w 11624538"/>
              <a:gd name="connsiteY8" fmla="*/ 6075621 h 6194184"/>
              <a:gd name="connsiteX9" fmla="*/ 137076 w 11624538"/>
              <a:gd name="connsiteY9" fmla="*/ 6055087 h 6194184"/>
              <a:gd name="connsiteX10" fmla="*/ 83401 w 11624538"/>
              <a:gd name="connsiteY10" fmla="*/ 5343326 h 6194184"/>
              <a:gd name="connsiteX11" fmla="*/ 47387 w 11624538"/>
              <a:gd name="connsiteY11" fmla="*/ 3205933 h 6194184"/>
              <a:gd name="connsiteX12" fmla="*/ 33791 w 11624538"/>
              <a:gd name="connsiteY12" fmla="*/ 1065602 h 6194184"/>
              <a:gd name="connsiteX13" fmla="*/ 0 w 11624538"/>
              <a:gd name="connsiteY13" fmla="*/ 26168 h 6194184"/>
              <a:gd name="connsiteX0" fmla="*/ 0 w 11627671"/>
              <a:gd name="connsiteY0" fmla="*/ 26168 h 6130678"/>
              <a:gd name="connsiteX1" fmla="*/ 759878 w 11627671"/>
              <a:gd name="connsiteY1" fmla="*/ 7490 h 6130678"/>
              <a:gd name="connsiteX2" fmla="*/ 8811740 w 11627671"/>
              <a:gd name="connsiteY2" fmla="*/ 58150 h 6130678"/>
              <a:gd name="connsiteX3" fmla="*/ 10133387 w 11627671"/>
              <a:gd name="connsiteY3" fmla="*/ 58400 h 6130678"/>
              <a:gd name="connsiteX4" fmla="*/ 11522733 w 11627671"/>
              <a:gd name="connsiteY4" fmla="*/ 71807 h 6130678"/>
              <a:gd name="connsiteX5" fmla="*/ 11558343 w 11627671"/>
              <a:gd name="connsiteY5" fmla="*/ 2608923 h 6130678"/>
              <a:gd name="connsiteX6" fmla="*/ 11609369 w 11627671"/>
              <a:gd name="connsiteY6" fmla="*/ 5373939 h 6130678"/>
              <a:gd name="connsiteX7" fmla="*/ 11576881 w 11627671"/>
              <a:gd name="connsiteY7" fmla="*/ 6074018 h 6130678"/>
              <a:gd name="connsiteX8" fmla="*/ 7593781 w 11627671"/>
              <a:gd name="connsiteY8" fmla="*/ 6075621 h 6130678"/>
              <a:gd name="connsiteX9" fmla="*/ 137076 w 11627671"/>
              <a:gd name="connsiteY9" fmla="*/ 6055087 h 6130678"/>
              <a:gd name="connsiteX10" fmla="*/ 83401 w 11627671"/>
              <a:gd name="connsiteY10" fmla="*/ 5343326 h 6130678"/>
              <a:gd name="connsiteX11" fmla="*/ 47387 w 11627671"/>
              <a:gd name="connsiteY11" fmla="*/ 3205933 h 6130678"/>
              <a:gd name="connsiteX12" fmla="*/ 33791 w 11627671"/>
              <a:gd name="connsiteY12" fmla="*/ 1065602 h 6130678"/>
              <a:gd name="connsiteX13" fmla="*/ 0 w 11627671"/>
              <a:gd name="connsiteY13" fmla="*/ 26168 h 6130678"/>
              <a:gd name="connsiteX0" fmla="*/ 0 w 11627845"/>
              <a:gd name="connsiteY0" fmla="*/ 26168 h 6113366"/>
              <a:gd name="connsiteX1" fmla="*/ 759878 w 11627845"/>
              <a:gd name="connsiteY1" fmla="*/ 7490 h 6113366"/>
              <a:gd name="connsiteX2" fmla="*/ 8811740 w 11627845"/>
              <a:gd name="connsiteY2" fmla="*/ 58150 h 6113366"/>
              <a:gd name="connsiteX3" fmla="*/ 10133387 w 11627845"/>
              <a:gd name="connsiteY3" fmla="*/ 58400 h 6113366"/>
              <a:gd name="connsiteX4" fmla="*/ 11522733 w 11627845"/>
              <a:gd name="connsiteY4" fmla="*/ 71807 h 6113366"/>
              <a:gd name="connsiteX5" fmla="*/ 11558343 w 11627845"/>
              <a:gd name="connsiteY5" fmla="*/ 2608923 h 6113366"/>
              <a:gd name="connsiteX6" fmla="*/ 11609369 w 11627845"/>
              <a:gd name="connsiteY6" fmla="*/ 5373939 h 6113366"/>
              <a:gd name="connsiteX7" fmla="*/ 11576881 w 11627845"/>
              <a:gd name="connsiteY7" fmla="*/ 6074018 h 6113366"/>
              <a:gd name="connsiteX8" fmla="*/ 7593781 w 11627845"/>
              <a:gd name="connsiteY8" fmla="*/ 6075621 h 6113366"/>
              <a:gd name="connsiteX9" fmla="*/ 137076 w 11627845"/>
              <a:gd name="connsiteY9" fmla="*/ 6055087 h 6113366"/>
              <a:gd name="connsiteX10" fmla="*/ 83401 w 11627845"/>
              <a:gd name="connsiteY10" fmla="*/ 5343326 h 6113366"/>
              <a:gd name="connsiteX11" fmla="*/ 47387 w 11627845"/>
              <a:gd name="connsiteY11" fmla="*/ 3205933 h 6113366"/>
              <a:gd name="connsiteX12" fmla="*/ 33791 w 11627845"/>
              <a:gd name="connsiteY12" fmla="*/ 1065602 h 6113366"/>
              <a:gd name="connsiteX13" fmla="*/ 0 w 11627845"/>
              <a:gd name="connsiteY13" fmla="*/ 26168 h 6113366"/>
              <a:gd name="connsiteX0" fmla="*/ 0 w 11889045"/>
              <a:gd name="connsiteY0" fmla="*/ 26168 h 6137214"/>
              <a:gd name="connsiteX1" fmla="*/ 759878 w 11889045"/>
              <a:gd name="connsiteY1" fmla="*/ 7490 h 6137214"/>
              <a:gd name="connsiteX2" fmla="*/ 8811740 w 11889045"/>
              <a:gd name="connsiteY2" fmla="*/ 58150 h 6137214"/>
              <a:gd name="connsiteX3" fmla="*/ 10133387 w 11889045"/>
              <a:gd name="connsiteY3" fmla="*/ 58400 h 6137214"/>
              <a:gd name="connsiteX4" fmla="*/ 11522733 w 11889045"/>
              <a:gd name="connsiteY4" fmla="*/ 71807 h 6137214"/>
              <a:gd name="connsiteX5" fmla="*/ 11558343 w 11889045"/>
              <a:gd name="connsiteY5" fmla="*/ 2608923 h 6137214"/>
              <a:gd name="connsiteX6" fmla="*/ 11609369 w 11889045"/>
              <a:gd name="connsiteY6" fmla="*/ 5373939 h 6137214"/>
              <a:gd name="connsiteX7" fmla="*/ 11576881 w 11889045"/>
              <a:gd name="connsiteY7" fmla="*/ 6074018 h 6137214"/>
              <a:gd name="connsiteX8" fmla="*/ 7478133 w 11889045"/>
              <a:gd name="connsiteY8" fmla="*/ 6101606 h 6137214"/>
              <a:gd name="connsiteX9" fmla="*/ 137076 w 11889045"/>
              <a:gd name="connsiteY9" fmla="*/ 6055087 h 6137214"/>
              <a:gd name="connsiteX10" fmla="*/ 83401 w 11889045"/>
              <a:gd name="connsiteY10" fmla="*/ 5343326 h 6137214"/>
              <a:gd name="connsiteX11" fmla="*/ 47387 w 11889045"/>
              <a:gd name="connsiteY11" fmla="*/ 3205933 h 6137214"/>
              <a:gd name="connsiteX12" fmla="*/ 33791 w 11889045"/>
              <a:gd name="connsiteY12" fmla="*/ 1065602 h 6137214"/>
              <a:gd name="connsiteX13" fmla="*/ 0 w 11889045"/>
              <a:gd name="connsiteY13" fmla="*/ 26168 h 6137214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47387 w 11627298"/>
              <a:gd name="connsiteY11" fmla="*/ 3205933 h 6103277"/>
              <a:gd name="connsiteX12" fmla="*/ 33791 w 11627298"/>
              <a:gd name="connsiteY12" fmla="*/ 1065602 h 6103277"/>
              <a:gd name="connsiteX13" fmla="*/ 0 w 11627298"/>
              <a:gd name="connsiteY13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33791 w 11627298"/>
              <a:gd name="connsiteY11" fmla="*/ 1065602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32165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27298" h="6103277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32165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582580" y="159734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74330" y="6069673"/>
                  <a:pt x="11576881" y="6074018"/>
                </a:cubicBezTo>
                <a:cubicBezTo>
                  <a:pt x="10878437" y="6105160"/>
                  <a:pt x="8814399" y="6105403"/>
                  <a:pt x="7478133" y="6101606"/>
                </a:cubicBezTo>
                <a:lnTo>
                  <a:pt x="137076" y="6055087"/>
                </a:lnTo>
                <a:cubicBezTo>
                  <a:pt x="63429" y="6063027"/>
                  <a:pt x="104898" y="6164080"/>
                  <a:pt x="83401" y="5343326"/>
                </a:cubicBezTo>
                <a:cubicBezTo>
                  <a:pt x="61904" y="4522572"/>
                  <a:pt x="21991" y="2016758"/>
                  <a:pt x="8091" y="1130565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22123-FBE9-472D-B98E-7D8BB7E6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9003243-3C9B-4DBB-89B8-BFC7F46AC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8" r="-1" b="4020"/>
          <a:stretch/>
        </p:blipFill>
        <p:spPr>
          <a:xfrm>
            <a:off x="350119" y="381000"/>
            <a:ext cx="11491761" cy="5937247"/>
          </a:xfrm>
          <a:custGeom>
            <a:avLst/>
            <a:gdLst/>
            <a:ahLst/>
            <a:cxnLst/>
            <a:rect l="l" t="t" r="r" b="b"/>
            <a:pathLst>
              <a:path w="11491761" h="5937247">
                <a:moveTo>
                  <a:pt x="3007744" y="1"/>
                </a:moveTo>
                <a:cubicBezTo>
                  <a:pt x="3395500" y="24"/>
                  <a:pt x="3770628" y="702"/>
                  <a:pt x="4100800" y="1626"/>
                </a:cubicBezTo>
                <a:lnTo>
                  <a:pt x="11356283" y="46879"/>
                </a:lnTo>
                <a:cubicBezTo>
                  <a:pt x="11429071" y="39155"/>
                  <a:pt x="11388086" y="-59149"/>
                  <a:pt x="11409332" y="739278"/>
                </a:cubicBezTo>
                <a:cubicBezTo>
                  <a:pt x="11430579" y="1537705"/>
                  <a:pt x="11470026" y="3975352"/>
                  <a:pt x="11483764" y="4837437"/>
                </a:cubicBezTo>
                <a:lnTo>
                  <a:pt x="11491761" y="5911791"/>
                </a:lnTo>
                <a:cubicBezTo>
                  <a:pt x="11377762" y="5951811"/>
                  <a:pt x="10987807" y="5933599"/>
                  <a:pt x="10740741" y="5929961"/>
                </a:cubicBezTo>
                <a:lnTo>
                  <a:pt x="2782738" y="5905957"/>
                </a:lnTo>
                <a:lnTo>
                  <a:pt x="1476498" y="5880436"/>
                </a:lnTo>
                <a:lnTo>
                  <a:pt x="103347" y="5867394"/>
                </a:lnTo>
                <a:cubicBezTo>
                  <a:pt x="44611" y="5573195"/>
                  <a:pt x="44198" y="4383356"/>
                  <a:pt x="68152" y="3399296"/>
                </a:cubicBezTo>
                <a:cubicBezTo>
                  <a:pt x="68666" y="2541465"/>
                  <a:pt x="11534" y="1269484"/>
                  <a:pt x="17721" y="709498"/>
                </a:cubicBezTo>
                <a:cubicBezTo>
                  <a:pt x="28424" y="482486"/>
                  <a:pt x="-46483" y="32690"/>
                  <a:pt x="49830" y="28463"/>
                </a:cubicBezTo>
                <a:cubicBezTo>
                  <a:pt x="567558" y="5742"/>
                  <a:pt x="1844476" y="-71"/>
                  <a:pt x="3007744" y="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8347" y="380999"/>
            <a:ext cx="11491760" cy="5937247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880483"/>
              <a:gd name="connsiteY0" fmla="*/ 26168 h 6127279"/>
              <a:gd name="connsiteX1" fmla="*/ 759878 w 11880483"/>
              <a:gd name="connsiteY1" fmla="*/ 7490 h 6127279"/>
              <a:gd name="connsiteX2" fmla="*/ 8811740 w 11880483"/>
              <a:gd name="connsiteY2" fmla="*/ 58150 h 6127279"/>
              <a:gd name="connsiteX3" fmla="*/ 10133387 w 11880483"/>
              <a:gd name="connsiteY3" fmla="*/ 58400 h 6127279"/>
              <a:gd name="connsiteX4" fmla="*/ 11522733 w 11880483"/>
              <a:gd name="connsiteY4" fmla="*/ 71807 h 6127279"/>
              <a:gd name="connsiteX5" fmla="*/ 11558343 w 11880483"/>
              <a:gd name="connsiteY5" fmla="*/ 2608923 h 6127279"/>
              <a:gd name="connsiteX6" fmla="*/ 11609369 w 11880483"/>
              <a:gd name="connsiteY6" fmla="*/ 5373939 h 6127279"/>
              <a:gd name="connsiteX7" fmla="*/ 11576881 w 11880483"/>
              <a:gd name="connsiteY7" fmla="*/ 6074018 h 6127279"/>
              <a:gd name="connsiteX8" fmla="*/ 7593781 w 11880483"/>
              <a:gd name="connsiteY8" fmla="*/ 6075621 h 6127279"/>
              <a:gd name="connsiteX9" fmla="*/ 137076 w 11880483"/>
              <a:gd name="connsiteY9" fmla="*/ 6055087 h 6127279"/>
              <a:gd name="connsiteX10" fmla="*/ 83401 w 11880483"/>
              <a:gd name="connsiteY10" fmla="*/ 5343326 h 6127279"/>
              <a:gd name="connsiteX11" fmla="*/ 47387 w 11880483"/>
              <a:gd name="connsiteY11" fmla="*/ 3205933 h 6127279"/>
              <a:gd name="connsiteX12" fmla="*/ 33791 w 11880483"/>
              <a:gd name="connsiteY12" fmla="*/ 1065602 h 6127279"/>
              <a:gd name="connsiteX13" fmla="*/ 0 w 11880483"/>
              <a:gd name="connsiteY13" fmla="*/ 26168 h 6127279"/>
              <a:gd name="connsiteX0" fmla="*/ 0 w 11624538"/>
              <a:gd name="connsiteY0" fmla="*/ 26168 h 6194184"/>
              <a:gd name="connsiteX1" fmla="*/ 759878 w 11624538"/>
              <a:gd name="connsiteY1" fmla="*/ 7490 h 6194184"/>
              <a:gd name="connsiteX2" fmla="*/ 8811740 w 11624538"/>
              <a:gd name="connsiteY2" fmla="*/ 58150 h 6194184"/>
              <a:gd name="connsiteX3" fmla="*/ 10133387 w 11624538"/>
              <a:gd name="connsiteY3" fmla="*/ 58400 h 6194184"/>
              <a:gd name="connsiteX4" fmla="*/ 11522733 w 11624538"/>
              <a:gd name="connsiteY4" fmla="*/ 71807 h 6194184"/>
              <a:gd name="connsiteX5" fmla="*/ 11558343 w 11624538"/>
              <a:gd name="connsiteY5" fmla="*/ 2608923 h 6194184"/>
              <a:gd name="connsiteX6" fmla="*/ 11609369 w 11624538"/>
              <a:gd name="connsiteY6" fmla="*/ 5373939 h 6194184"/>
              <a:gd name="connsiteX7" fmla="*/ 11576881 w 11624538"/>
              <a:gd name="connsiteY7" fmla="*/ 6074018 h 6194184"/>
              <a:gd name="connsiteX8" fmla="*/ 7593781 w 11624538"/>
              <a:gd name="connsiteY8" fmla="*/ 6075621 h 6194184"/>
              <a:gd name="connsiteX9" fmla="*/ 137076 w 11624538"/>
              <a:gd name="connsiteY9" fmla="*/ 6055087 h 6194184"/>
              <a:gd name="connsiteX10" fmla="*/ 83401 w 11624538"/>
              <a:gd name="connsiteY10" fmla="*/ 5343326 h 6194184"/>
              <a:gd name="connsiteX11" fmla="*/ 47387 w 11624538"/>
              <a:gd name="connsiteY11" fmla="*/ 3205933 h 6194184"/>
              <a:gd name="connsiteX12" fmla="*/ 33791 w 11624538"/>
              <a:gd name="connsiteY12" fmla="*/ 1065602 h 6194184"/>
              <a:gd name="connsiteX13" fmla="*/ 0 w 11624538"/>
              <a:gd name="connsiteY13" fmla="*/ 26168 h 6194184"/>
              <a:gd name="connsiteX0" fmla="*/ 0 w 11627671"/>
              <a:gd name="connsiteY0" fmla="*/ 26168 h 6130678"/>
              <a:gd name="connsiteX1" fmla="*/ 759878 w 11627671"/>
              <a:gd name="connsiteY1" fmla="*/ 7490 h 6130678"/>
              <a:gd name="connsiteX2" fmla="*/ 8811740 w 11627671"/>
              <a:gd name="connsiteY2" fmla="*/ 58150 h 6130678"/>
              <a:gd name="connsiteX3" fmla="*/ 10133387 w 11627671"/>
              <a:gd name="connsiteY3" fmla="*/ 58400 h 6130678"/>
              <a:gd name="connsiteX4" fmla="*/ 11522733 w 11627671"/>
              <a:gd name="connsiteY4" fmla="*/ 71807 h 6130678"/>
              <a:gd name="connsiteX5" fmla="*/ 11558343 w 11627671"/>
              <a:gd name="connsiteY5" fmla="*/ 2608923 h 6130678"/>
              <a:gd name="connsiteX6" fmla="*/ 11609369 w 11627671"/>
              <a:gd name="connsiteY6" fmla="*/ 5373939 h 6130678"/>
              <a:gd name="connsiteX7" fmla="*/ 11576881 w 11627671"/>
              <a:gd name="connsiteY7" fmla="*/ 6074018 h 6130678"/>
              <a:gd name="connsiteX8" fmla="*/ 7593781 w 11627671"/>
              <a:gd name="connsiteY8" fmla="*/ 6075621 h 6130678"/>
              <a:gd name="connsiteX9" fmla="*/ 137076 w 11627671"/>
              <a:gd name="connsiteY9" fmla="*/ 6055087 h 6130678"/>
              <a:gd name="connsiteX10" fmla="*/ 83401 w 11627671"/>
              <a:gd name="connsiteY10" fmla="*/ 5343326 h 6130678"/>
              <a:gd name="connsiteX11" fmla="*/ 47387 w 11627671"/>
              <a:gd name="connsiteY11" fmla="*/ 3205933 h 6130678"/>
              <a:gd name="connsiteX12" fmla="*/ 33791 w 11627671"/>
              <a:gd name="connsiteY12" fmla="*/ 1065602 h 6130678"/>
              <a:gd name="connsiteX13" fmla="*/ 0 w 11627671"/>
              <a:gd name="connsiteY13" fmla="*/ 26168 h 6130678"/>
              <a:gd name="connsiteX0" fmla="*/ 0 w 11627845"/>
              <a:gd name="connsiteY0" fmla="*/ 26168 h 6113366"/>
              <a:gd name="connsiteX1" fmla="*/ 759878 w 11627845"/>
              <a:gd name="connsiteY1" fmla="*/ 7490 h 6113366"/>
              <a:gd name="connsiteX2" fmla="*/ 8811740 w 11627845"/>
              <a:gd name="connsiteY2" fmla="*/ 58150 h 6113366"/>
              <a:gd name="connsiteX3" fmla="*/ 10133387 w 11627845"/>
              <a:gd name="connsiteY3" fmla="*/ 58400 h 6113366"/>
              <a:gd name="connsiteX4" fmla="*/ 11522733 w 11627845"/>
              <a:gd name="connsiteY4" fmla="*/ 71807 h 6113366"/>
              <a:gd name="connsiteX5" fmla="*/ 11558343 w 11627845"/>
              <a:gd name="connsiteY5" fmla="*/ 2608923 h 6113366"/>
              <a:gd name="connsiteX6" fmla="*/ 11609369 w 11627845"/>
              <a:gd name="connsiteY6" fmla="*/ 5373939 h 6113366"/>
              <a:gd name="connsiteX7" fmla="*/ 11576881 w 11627845"/>
              <a:gd name="connsiteY7" fmla="*/ 6074018 h 6113366"/>
              <a:gd name="connsiteX8" fmla="*/ 7593781 w 11627845"/>
              <a:gd name="connsiteY8" fmla="*/ 6075621 h 6113366"/>
              <a:gd name="connsiteX9" fmla="*/ 137076 w 11627845"/>
              <a:gd name="connsiteY9" fmla="*/ 6055087 h 6113366"/>
              <a:gd name="connsiteX10" fmla="*/ 83401 w 11627845"/>
              <a:gd name="connsiteY10" fmla="*/ 5343326 h 6113366"/>
              <a:gd name="connsiteX11" fmla="*/ 47387 w 11627845"/>
              <a:gd name="connsiteY11" fmla="*/ 3205933 h 6113366"/>
              <a:gd name="connsiteX12" fmla="*/ 33791 w 11627845"/>
              <a:gd name="connsiteY12" fmla="*/ 1065602 h 6113366"/>
              <a:gd name="connsiteX13" fmla="*/ 0 w 11627845"/>
              <a:gd name="connsiteY13" fmla="*/ 26168 h 6113366"/>
              <a:gd name="connsiteX0" fmla="*/ 0 w 11889045"/>
              <a:gd name="connsiteY0" fmla="*/ 26168 h 6137214"/>
              <a:gd name="connsiteX1" fmla="*/ 759878 w 11889045"/>
              <a:gd name="connsiteY1" fmla="*/ 7490 h 6137214"/>
              <a:gd name="connsiteX2" fmla="*/ 8811740 w 11889045"/>
              <a:gd name="connsiteY2" fmla="*/ 58150 h 6137214"/>
              <a:gd name="connsiteX3" fmla="*/ 10133387 w 11889045"/>
              <a:gd name="connsiteY3" fmla="*/ 58400 h 6137214"/>
              <a:gd name="connsiteX4" fmla="*/ 11522733 w 11889045"/>
              <a:gd name="connsiteY4" fmla="*/ 71807 h 6137214"/>
              <a:gd name="connsiteX5" fmla="*/ 11558343 w 11889045"/>
              <a:gd name="connsiteY5" fmla="*/ 2608923 h 6137214"/>
              <a:gd name="connsiteX6" fmla="*/ 11609369 w 11889045"/>
              <a:gd name="connsiteY6" fmla="*/ 5373939 h 6137214"/>
              <a:gd name="connsiteX7" fmla="*/ 11576881 w 11889045"/>
              <a:gd name="connsiteY7" fmla="*/ 6074018 h 6137214"/>
              <a:gd name="connsiteX8" fmla="*/ 7478133 w 11889045"/>
              <a:gd name="connsiteY8" fmla="*/ 6101606 h 6137214"/>
              <a:gd name="connsiteX9" fmla="*/ 137076 w 11889045"/>
              <a:gd name="connsiteY9" fmla="*/ 6055087 h 6137214"/>
              <a:gd name="connsiteX10" fmla="*/ 83401 w 11889045"/>
              <a:gd name="connsiteY10" fmla="*/ 5343326 h 6137214"/>
              <a:gd name="connsiteX11" fmla="*/ 47387 w 11889045"/>
              <a:gd name="connsiteY11" fmla="*/ 3205933 h 6137214"/>
              <a:gd name="connsiteX12" fmla="*/ 33791 w 11889045"/>
              <a:gd name="connsiteY12" fmla="*/ 1065602 h 6137214"/>
              <a:gd name="connsiteX13" fmla="*/ 0 w 11889045"/>
              <a:gd name="connsiteY13" fmla="*/ 26168 h 6137214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47387 w 11627298"/>
              <a:gd name="connsiteY11" fmla="*/ 3205933 h 6103277"/>
              <a:gd name="connsiteX12" fmla="*/ 33791 w 11627298"/>
              <a:gd name="connsiteY12" fmla="*/ 1065602 h 6103277"/>
              <a:gd name="connsiteX13" fmla="*/ 0 w 11627298"/>
              <a:gd name="connsiteY13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33791 w 11627298"/>
              <a:gd name="connsiteY11" fmla="*/ 1065602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32165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27298" h="6103277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32165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582580" y="159734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74330" y="6069673"/>
                  <a:pt x="11576881" y="6074018"/>
                </a:cubicBezTo>
                <a:cubicBezTo>
                  <a:pt x="10878437" y="6105160"/>
                  <a:pt x="8814399" y="6105403"/>
                  <a:pt x="7478133" y="6101606"/>
                </a:cubicBezTo>
                <a:lnTo>
                  <a:pt x="137076" y="6055087"/>
                </a:lnTo>
                <a:cubicBezTo>
                  <a:pt x="63429" y="6063027"/>
                  <a:pt x="104898" y="6164080"/>
                  <a:pt x="83401" y="5343326"/>
                </a:cubicBezTo>
                <a:cubicBezTo>
                  <a:pt x="61904" y="4522572"/>
                  <a:pt x="21991" y="2016758"/>
                  <a:pt x="8091" y="1130565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22123-FBE9-472D-B98E-7D8BB7E6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7FA8A6-14BD-4F89-B93C-015CF7DF0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556"/>
          <a:stretch/>
        </p:blipFill>
        <p:spPr>
          <a:xfrm>
            <a:off x="350119" y="381000"/>
            <a:ext cx="11491761" cy="5937247"/>
          </a:xfrm>
          <a:custGeom>
            <a:avLst/>
            <a:gdLst/>
            <a:ahLst/>
            <a:cxnLst/>
            <a:rect l="l" t="t" r="r" b="b"/>
            <a:pathLst>
              <a:path w="11491761" h="5937247">
                <a:moveTo>
                  <a:pt x="3007744" y="1"/>
                </a:moveTo>
                <a:cubicBezTo>
                  <a:pt x="3395500" y="24"/>
                  <a:pt x="3770628" y="702"/>
                  <a:pt x="4100800" y="1626"/>
                </a:cubicBezTo>
                <a:lnTo>
                  <a:pt x="11356283" y="46879"/>
                </a:lnTo>
                <a:cubicBezTo>
                  <a:pt x="11429071" y="39155"/>
                  <a:pt x="11388086" y="-59149"/>
                  <a:pt x="11409332" y="739278"/>
                </a:cubicBezTo>
                <a:cubicBezTo>
                  <a:pt x="11430579" y="1537705"/>
                  <a:pt x="11470026" y="3975352"/>
                  <a:pt x="11483764" y="4837437"/>
                </a:cubicBezTo>
                <a:lnTo>
                  <a:pt x="11491761" y="5911791"/>
                </a:lnTo>
                <a:cubicBezTo>
                  <a:pt x="11377762" y="5951811"/>
                  <a:pt x="10987807" y="5933599"/>
                  <a:pt x="10740741" y="5929961"/>
                </a:cubicBezTo>
                <a:lnTo>
                  <a:pt x="2782738" y="5905957"/>
                </a:lnTo>
                <a:lnTo>
                  <a:pt x="1476498" y="5880436"/>
                </a:lnTo>
                <a:lnTo>
                  <a:pt x="103347" y="5867394"/>
                </a:lnTo>
                <a:cubicBezTo>
                  <a:pt x="44611" y="5573195"/>
                  <a:pt x="44198" y="4383356"/>
                  <a:pt x="68152" y="3399296"/>
                </a:cubicBezTo>
                <a:cubicBezTo>
                  <a:pt x="68666" y="2541465"/>
                  <a:pt x="11534" y="1269484"/>
                  <a:pt x="17721" y="709498"/>
                </a:cubicBezTo>
                <a:cubicBezTo>
                  <a:pt x="28424" y="482486"/>
                  <a:pt x="-46483" y="32690"/>
                  <a:pt x="49830" y="28463"/>
                </a:cubicBezTo>
                <a:cubicBezTo>
                  <a:pt x="567558" y="5742"/>
                  <a:pt x="1844476" y="-71"/>
                  <a:pt x="3007744" y="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8347" y="380999"/>
            <a:ext cx="11491760" cy="5937247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880483"/>
              <a:gd name="connsiteY0" fmla="*/ 26168 h 6127279"/>
              <a:gd name="connsiteX1" fmla="*/ 759878 w 11880483"/>
              <a:gd name="connsiteY1" fmla="*/ 7490 h 6127279"/>
              <a:gd name="connsiteX2" fmla="*/ 8811740 w 11880483"/>
              <a:gd name="connsiteY2" fmla="*/ 58150 h 6127279"/>
              <a:gd name="connsiteX3" fmla="*/ 10133387 w 11880483"/>
              <a:gd name="connsiteY3" fmla="*/ 58400 h 6127279"/>
              <a:gd name="connsiteX4" fmla="*/ 11522733 w 11880483"/>
              <a:gd name="connsiteY4" fmla="*/ 71807 h 6127279"/>
              <a:gd name="connsiteX5" fmla="*/ 11558343 w 11880483"/>
              <a:gd name="connsiteY5" fmla="*/ 2608923 h 6127279"/>
              <a:gd name="connsiteX6" fmla="*/ 11609369 w 11880483"/>
              <a:gd name="connsiteY6" fmla="*/ 5373939 h 6127279"/>
              <a:gd name="connsiteX7" fmla="*/ 11576881 w 11880483"/>
              <a:gd name="connsiteY7" fmla="*/ 6074018 h 6127279"/>
              <a:gd name="connsiteX8" fmla="*/ 7593781 w 11880483"/>
              <a:gd name="connsiteY8" fmla="*/ 6075621 h 6127279"/>
              <a:gd name="connsiteX9" fmla="*/ 137076 w 11880483"/>
              <a:gd name="connsiteY9" fmla="*/ 6055087 h 6127279"/>
              <a:gd name="connsiteX10" fmla="*/ 83401 w 11880483"/>
              <a:gd name="connsiteY10" fmla="*/ 5343326 h 6127279"/>
              <a:gd name="connsiteX11" fmla="*/ 47387 w 11880483"/>
              <a:gd name="connsiteY11" fmla="*/ 3205933 h 6127279"/>
              <a:gd name="connsiteX12" fmla="*/ 33791 w 11880483"/>
              <a:gd name="connsiteY12" fmla="*/ 1065602 h 6127279"/>
              <a:gd name="connsiteX13" fmla="*/ 0 w 11880483"/>
              <a:gd name="connsiteY13" fmla="*/ 26168 h 6127279"/>
              <a:gd name="connsiteX0" fmla="*/ 0 w 11624538"/>
              <a:gd name="connsiteY0" fmla="*/ 26168 h 6194184"/>
              <a:gd name="connsiteX1" fmla="*/ 759878 w 11624538"/>
              <a:gd name="connsiteY1" fmla="*/ 7490 h 6194184"/>
              <a:gd name="connsiteX2" fmla="*/ 8811740 w 11624538"/>
              <a:gd name="connsiteY2" fmla="*/ 58150 h 6194184"/>
              <a:gd name="connsiteX3" fmla="*/ 10133387 w 11624538"/>
              <a:gd name="connsiteY3" fmla="*/ 58400 h 6194184"/>
              <a:gd name="connsiteX4" fmla="*/ 11522733 w 11624538"/>
              <a:gd name="connsiteY4" fmla="*/ 71807 h 6194184"/>
              <a:gd name="connsiteX5" fmla="*/ 11558343 w 11624538"/>
              <a:gd name="connsiteY5" fmla="*/ 2608923 h 6194184"/>
              <a:gd name="connsiteX6" fmla="*/ 11609369 w 11624538"/>
              <a:gd name="connsiteY6" fmla="*/ 5373939 h 6194184"/>
              <a:gd name="connsiteX7" fmla="*/ 11576881 w 11624538"/>
              <a:gd name="connsiteY7" fmla="*/ 6074018 h 6194184"/>
              <a:gd name="connsiteX8" fmla="*/ 7593781 w 11624538"/>
              <a:gd name="connsiteY8" fmla="*/ 6075621 h 6194184"/>
              <a:gd name="connsiteX9" fmla="*/ 137076 w 11624538"/>
              <a:gd name="connsiteY9" fmla="*/ 6055087 h 6194184"/>
              <a:gd name="connsiteX10" fmla="*/ 83401 w 11624538"/>
              <a:gd name="connsiteY10" fmla="*/ 5343326 h 6194184"/>
              <a:gd name="connsiteX11" fmla="*/ 47387 w 11624538"/>
              <a:gd name="connsiteY11" fmla="*/ 3205933 h 6194184"/>
              <a:gd name="connsiteX12" fmla="*/ 33791 w 11624538"/>
              <a:gd name="connsiteY12" fmla="*/ 1065602 h 6194184"/>
              <a:gd name="connsiteX13" fmla="*/ 0 w 11624538"/>
              <a:gd name="connsiteY13" fmla="*/ 26168 h 6194184"/>
              <a:gd name="connsiteX0" fmla="*/ 0 w 11627671"/>
              <a:gd name="connsiteY0" fmla="*/ 26168 h 6130678"/>
              <a:gd name="connsiteX1" fmla="*/ 759878 w 11627671"/>
              <a:gd name="connsiteY1" fmla="*/ 7490 h 6130678"/>
              <a:gd name="connsiteX2" fmla="*/ 8811740 w 11627671"/>
              <a:gd name="connsiteY2" fmla="*/ 58150 h 6130678"/>
              <a:gd name="connsiteX3" fmla="*/ 10133387 w 11627671"/>
              <a:gd name="connsiteY3" fmla="*/ 58400 h 6130678"/>
              <a:gd name="connsiteX4" fmla="*/ 11522733 w 11627671"/>
              <a:gd name="connsiteY4" fmla="*/ 71807 h 6130678"/>
              <a:gd name="connsiteX5" fmla="*/ 11558343 w 11627671"/>
              <a:gd name="connsiteY5" fmla="*/ 2608923 h 6130678"/>
              <a:gd name="connsiteX6" fmla="*/ 11609369 w 11627671"/>
              <a:gd name="connsiteY6" fmla="*/ 5373939 h 6130678"/>
              <a:gd name="connsiteX7" fmla="*/ 11576881 w 11627671"/>
              <a:gd name="connsiteY7" fmla="*/ 6074018 h 6130678"/>
              <a:gd name="connsiteX8" fmla="*/ 7593781 w 11627671"/>
              <a:gd name="connsiteY8" fmla="*/ 6075621 h 6130678"/>
              <a:gd name="connsiteX9" fmla="*/ 137076 w 11627671"/>
              <a:gd name="connsiteY9" fmla="*/ 6055087 h 6130678"/>
              <a:gd name="connsiteX10" fmla="*/ 83401 w 11627671"/>
              <a:gd name="connsiteY10" fmla="*/ 5343326 h 6130678"/>
              <a:gd name="connsiteX11" fmla="*/ 47387 w 11627671"/>
              <a:gd name="connsiteY11" fmla="*/ 3205933 h 6130678"/>
              <a:gd name="connsiteX12" fmla="*/ 33791 w 11627671"/>
              <a:gd name="connsiteY12" fmla="*/ 1065602 h 6130678"/>
              <a:gd name="connsiteX13" fmla="*/ 0 w 11627671"/>
              <a:gd name="connsiteY13" fmla="*/ 26168 h 6130678"/>
              <a:gd name="connsiteX0" fmla="*/ 0 w 11627845"/>
              <a:gd name="connsiteY0" fmla="*/ 26168 h 6113366"/>
              <a:gd name="connsiteX1" fmla="*/ 759878 w 11627845"/>
              <a:gd name="connsiteY1" fmla="*/ 7490 h 6113366"/>
              <a:gd name="connsiteX2" fmla="*/ 8811740 w 11627845"/>
              <a:gd name="connsiteY2" fmla="*/ 58150 h 6113366"/>
              <a:gd name="connsiteX3" fmla="*/ 10133387 w 11627845"/>
              <a:gd name="connsiteY3" fmla="*/ 58400 h 6113366"/>
              <a:gd name="connsiteX4" fmla="*/ 11522733 w 11627845"/>
              <a:gd name="connsiteY4" fmla="*/ 71807 h 6113366"/>
              <a:gd name="connsiteX5" fmla="*/ 11558343 w 11627845"/>
              <a:gd name="connsiteY5" fmla="*/ 2608923 h 6113366"/>
              <a:gd name="connsiteX6" fmla="*/ 11609369 w 11627845"/>
              <a:gd name="connsiteY6" fmla="*/ 5373939 h 6113366"/>
              <a:gd name="connsiteX7" fmla="*/ 11576881 w 11627845"/>
              <a:gd name="connsiteY7" fmla="*/ 6074018 h 6113366"/>
              <a:gd name="connsiteX8" fmla="*/ 7593781 w 11627845"/>
              <a:gd name="connsiteY8" fmla="*/ 6075621 h 6113366"/>
              <a:gd name="connsiteX9" fmla="*/ 137076 w 11627845"/>
              <a:gd name="connsiteY9" fmla="*/ 6055087 h 6113366"/>
              <a:gd name="connsiteX10" fmla="*/ 83401 w 11627845"/>
              <a:gd name="connsiteY10" fmla="*/ 5343326 h 6113366"/>
              <a:gd name="connsiteX11" fmla="*/ 47387 w 11627845"/>
              <a:gd name="connsiteY11" fmla="*/ 3205933 h 6113366"/>
              <a:gd name="connsiteX12" fmla="*/ 33791 w 11627845"/>
              <a:gd name="connsiteY12" fmla="*/ 1065602 h 6113366"/>
              <a:gd name="connsiteX13" fmla="*/ 0 w 11627845"/>
              <a:gd name="connsiteY13" fmla="*/ 26168 h 6113366"/>
              <a:gd name="connsiteX0" fmla="*/ 0 w 11889045"/>
              <a:gd name="connsiteY0" fmla="*/ 26168 h 6137214"/>
              <a:gd name="connsiteX1" fmla="*/ 759878 w 11889045"/>
              <a:gd name="connsiteY1" fmla="*/ 7490 h 6137214"/>
              <a:gd name="connsiteX2" fmla="*/ 8811740 w 11889045"/>
              <a:gd name="connsiteY2" fmla="*/ 58150 h 6137214"/>
              <a:gd name="connsiteX3" fmla="*/ 10133387 w 11889045"/>
              <a:gd name="connsiteY3" fmla="*/ 58400 h 6137214"/>
              <a:gd name="connsiteX4" fmla="*/ 11522733 w 11889045"/>
              <a:gd name="connsiteY4" fmla="*/ 71807 h 6137214"/>
              <a:gd name="connsiteX5" fmla="*/ 11558343 w 11889045"/>
              <a:gd name="connsiteY5" fmla="*/ 2608923 h 6137214"/>
              <a:gd name="connsiteX6" fmla="*/ 11609369 w 11889045"/>
              <a:gd name="connsiteY6" fmla="*/ 5373939 h 6137214"/>
              <a:gd name="connsiteX7" fmla="*/ 11576881 w 11889045"/>
              <a:gd name="connsiteY7" fmla="*/ 6074018 h 6137214"/>
              <a:gd name="connsiteX8" fmla="*/ 7478133 w 11889045"/>
              <a:gd name="connsiteY8" fmla="*/ 6101606 h 6137214"/>
              <a:gd name="connsiteX9" fmla="*/ 137076 w 11889045"/>
              <a:gd name="connsiteY9" fmla="*/ 6055087 h 6137214"/>
              <a:gd name="connsiteX10" fmla="*/ 83401 w 11889045"/>
              <a:gd name="connsiteY10" fmla="*/ 5343326 h 6137214"/>
              <a:gd name="connsiteX11" fmla="*/ 47387 w 11889045"/>
              <a:gd name="connsiteY11" fmla="*/ 3205933 h 6137214"/>
              <a:gd name="connsiteX12" fmla="*/ 33791 w 11889045"/>
              <a:gd name="connsiteY12" fmla="*/ 1065602 h 6137214"/>
              <a:gd name="connsiteX13" fmla="*/ 0 w 11889045"/>
              <a:gd name="connsiteY13" fmla="*/ 26168 h 6137214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47387 w 11627298"/>
              <a:gd name="connsiteY11" fmla="*/ 3205933 h 6103277"/>
              <a:gd name="connsiteX12" fmla="*/ 33791 w 11627298"/>
              <a:gd name="connsiteY12" fmla="*/ 1065602 h 6103277"/>
              <a:gd name="connsiteX13" fmla="*/ 0 w 11627298"/>
              <a:gd name="connsiteY13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33791 w 11627298"/>
              <a:gd name="connsiteY11" fmla="*/ 1065602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32165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27298" h="6103277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32165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582580" y="159734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74330" y="6069673"/>
                  <a:pt x="11576881" y="6074018"/>
                </a:cubicBezTo>
                <a:cubicBezTo>
                  <a:pt x="10878437" y="6105160"/>
                  <a:pt x="8814399" y="6105403"/>
                  <a:pt x="7478133" y="6101606"/>
                </a:cubicBezTo>
                <a:lnTo>
                  <a:pt x="137076" y="6055087"/>
                </a:lnTo>
                <a:cubicBezTo>
                  <a:pt x="63429" y="6063027"/>
                  <a:pt x="104898" y="6164080"/>
                  <a:pt x="83401" y="5343326"/>
                </a:cubicBezTo>
                <a:cubicBezTo>
                  <a:pt x="61904" y="4522572"/>
                  <a:pt x="21991" y="2016758"/>
                  <a:pt x="8091" y="1130565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22123-FBE9-472D-B98E-7D8BB7E6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3C6C07-15D6-4BCA-B117-8F4C5A97F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959"/>
          <a:stretch/>
        </p:blipFill>
        <p:spPr>
          <a:xfrm>
            <a:off x="350119" y="381000"/>
            <a:ext cx="11491761" cy="5937247"/>
          </a:xfrm>
          <a:custGeom>
            <a:avLst/>
            <a:gdLst/>
            <a:ahLst/>
            <a:cxnLst/>
            <a:rect l="l" t="t" r="r" b="b"/>
            <a:pathLst>
              <a:path w="11491761" h="5937247">
                <a:moveTo>
                  <a:pt x="3007744" y="1"/>
                </a:moveTo>
                <a:cubicBezTo>
                  <a:pt x="3395500" y="24"/>
                  <a:pt x="3770628" y="702"/>
                  <a:pt x="4100800" y="1626"/>
                </a:cubicBezTo>
                <a:lnTo>
                  <a:pt x="11356283" y="46879"/>
                </a:lnTo>
                <a:cubicBezTo>
                  <a:pt x="11429071" y="39155"/>
                  <a:pt x="11388086" y="-59149"/>
                  <a:pt x="11409332" y="739278"/>
                </a:cubicBezTo>
                <a:cubicBezTo>
                  <a:pt x="11430579" y="1537705"/>
                  <a:pt x="11470026" y="3975352"/>
                  <a:pt x="11483764" y="4837437"/>
                </a:cubicBezTo>
                <a:lnTo>
                  <a:pt x="11491761" y="5911791"/>
                </a:lnTo>
                <a:cubicBezTo>
                  <a:pt x="11377762" y="5951811"/>
                  <a:pt x="10987807" y="5933599"/>
                  <a:pt x="10740741" y="5929961"/>
                </a:cubicBezTo>
                <a:lnTo>
                  <a:pt x="2782738" y="5905957"/>
                </a:lnTo>
                <a:lnTo>
                  <a:pt x="1476498" y="5880436"/>
                </a:lnTo>
                <a:lnTo>
                  <a:pt x="103347" y="5867394"/>
                </a:lnTo>
                <a:cubicBezTo>
                  <a:pt x="44611" y="5573195"/>
                  <a:pt x="44198" y="4383356"/>
                  <a:pt x="68152" y="3399296"/>
                </a:cubicBezTo>
                <a:cubicBezTo>
                  <a:pt x="68666" y="2541465"/>
                  <a:pt x="11534" y="1269484"/>
                  <a:pt x="17721" y="709498"/>
                </a:cubicBezTo>
                <a:cubicBezTo>
                  <a:pt x="28424" y="482486"/>
                  <a:pt x="-46483" y="32690"/>
                  <a:pt x="49830" y="28463"/>
                </a:cubicBezTo>
                <a:cubicBezTo>
                  <a:pt x="567558" y="5742"/>
                  <a:pt x="1844476" y="-71"/>
                  <a:pt x="3007744" y="1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8347" y="380999"/>
            <a:ext cx="11491760" cy="5937247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880483"/>
              <a:gd name="connsiteY0" fmla="*/ 26168 h 6127279"/>
              <a:gd name="connsiteX1" fmla="*/ 759878 w 11880483"/>
              <a:gd name="connsiteY1" fmla="*/ 7490 h 6127279"/>
              <a:gd name="connsiteX2" fmla="*/ 8811740 w 11880483"/>
              <a:gd name="connsiteY2" fmla="*/ 58150 h 6127279"/>
              <a:gd name="connsiteX3" fmla="*/ 10133387 w 11880483"/>
              <a:gd name="connsiteY3" fmla="*/ 58400 h 6127279"/>
              <a:gd name="connsiteX4" fmla="*/ 11522733 w 11880483"/>
              <a:gd name="connsiteY4" fmla="*/ 71807 h 6127279"/>
              <a:gd name="connsiteX5" fmla="*/ 11558343 w 11880483"/>
              <a:gd name="connsiteY5" fmla="*/ 2608923 h 6127279"/>
              <a:gd name="connsiteX6" fmla="*/ 11609369 w 11880483"/>
              <a:gd name="connsiteY6" fmla="*/ 5373939 h 6127279"/>
              <a:gd name="connsiteX7" fmla="*/ 11576881 w 11880483"/>
              <a:gd name="connsiteY7" fmla="*/ 6074018 h 6127279"/>
              <a:gd name="connsiteX8" fmla="*/ 7593781 w 11880483"/>
              <a:gd name="connsiteY8" fmla="*/ 6075621 h 6127279"/>
              <a:gd name="connsiteX9" fmla="*/ 137076 w 11880483"/>
              <a:gd name="connsiteY9" fmla="*/ 6055087 h 6127279"/>
              <a:gd name="connsiteX10" fmla="*/ 83401 w 11880483"/>
              <a:gd name="connsiteY10" fmla="*/ 5343326 h 6127279"/>
              <a:gd name="connsiteX11" fmla="*/ 47387 w 11880483"/>
              <a:gd name="connsiteY11" fmla="*/ 3205933 h 6127279"/>
              <a:gd name="connsiteX12" fmla="*/ 33791 w 11880483"/>
              <a:gd name="connsiteY12" fmla="*/ 1065602 h 6127279"/>
              <a:gd name="connsiteX13" fmla="*/ 0 w 11880483"/>
              <a:gd name="connsiteY13" fmla="*/ 26168 h 6127279"/>
              <a:gd name="connsiteX0" fmla="*/ 0 w 11624538"/>
              <a:gd name="connsiteY0" fmla="*/ 26168 h 6194184"/>
              <a:gd name="connsiteX1" fmla="*/ 759878 w 11624538"/>
              <a:gd name="connsiteY1" fmla="*/ 7490 h 6194184"/>
              <a:gd name="connsiteX2" fmla="*/ 8811740 w 11624538"/>
              <a:gd name="connsiteY2" fmla="*/ 58150 h 6194184"/>
              <a:gd name="connsiteX3" fmla="*/ 10133387 w 11624538"/>
              <a:gd name="connsiteY3" fmla="*/ 58400 h 6194184"/>
              <a:gd name="connsiteX4" fmla="*/ 11522733 w 11624538"/>
              <a:gd name="connsiteY4" fmla="*/ 71807 h 6194184"/>
              <a:gd name="connsiteX5" fmla="*/ 11558343 w 11624538"/>
              <a:gd name="connsiteY5" fmla="*/ 2608923 h 6194184"/>
              <a:gd name="connsiteX6" fmla="*/ 11609369 w 11624538"/>
              <a:gd name="connsiteY6" fmla="*/ 5373939 h 6194184"/>
              <a:gd name="connsiteX7" fmla="*/ 11576881 w 11624538"/>
              <a:gd name="connsiteY7" fmla="*/ 6074018 h 6194184"/>
              <a:gd name="connsiteX8" fmla="*/ 7593781 w 11624538"/>
              <a:gd name="connsiteY8" fmla="*/ 6075621 h 6194184"/>
              <a:gd name="connsiteX9" fmla="*/ 137076 w 11624538"/>
              <a:gd name="connsiteY9" fmla="*/ 6055087 h 6194184"/>
              <a:gd name="connsiteX10" fmla="*/ 83401 w 11624538"/>
              <a:gd name="connsiteY10" fmla="*/ 5343326 h 6194184"/>
              <a:gd name="connsiteX11" fmla="*/ 47387 w 11624538"/>
              <a:gd name="connsiteY11" fmla="*/ 3205933 h 6194184"/>
              <a:gd name="connsiteX12" fmla="*/ 33791 w 11624538"/>
              <a:gd name="connsiteY12" fmla="*/ 1065602 h 6194184"/>
              <a:gd name="connsiteX13" fmla="*/ 0 w 11624538"/>
              <a:gd name="connsiteY13" fmla="*/ 26168 h 6194184"/>
              <a:gd name="connsiteX0" fmla="*/ 0 w 11627671"/>
              <a:gd name="connsiteY0" fmla="*/ 26168 h 6130678"/>
              <a:gd name="connsiteX1" fmla="*/ 759878 w 11627671"/>
              <a:gd name="connsiteY1" fmla="*/ 7490 h 6130678"/>
              <a:gd name="connsiteX2" fmla="*/ 8811740 w 11627671"/>
              <a:gd name="connsiteY2" fmla="*/ 58150 h 6130678"/>
              <a:gd name="connsiteX3" fmla="*/ 10133387 w 11627671"/>
              <a:gd name="connsiteY3" fmla="*/ 58400 h 6130678"/>
              <a:gd name="connsiteX4" fmla="*/ 11522733 w 11627671"/>
              <a:gd name="connsiteY4" fmla="*/ 71807 h 6130678"/>
              <a:gd name="connsiteX5" fmla="*/ 11558343 w 11627671"/>
              <a:gd name="connsiteY5" fmla="*/ 2608923 h 6130678"/>
              <a:gd name="connsiteX6" fmla="*/ 11609369 w 11627671"/>
              <a:gd name="connsiteY6" fmla="*/ 5373939 h 6130678"/>
              <a:gd name="connsiteX7" fmla="*/ 11576881 w 11627671"/>
              <a:gd name="connsiteY7" fmla="*/ 6074018 h 6130678"/>
              <a:gd name="connsiteX8" fmla="*/ 7593781 w 11627671"/>
              <a:gd name="connsiteY8" fmla="*/ 6075621 h 6130678"/>
              <a:gd name="connsiteX9" fmla="*/ 137076 w 11627671"/>
              <a:gd name="connsiteY9" fmla="*/ 6055087 h 6130678"/>
              <a:gd name="connsiteX10" fmla="*/ 83401 w 11627671"/>
              <a:gd name="connsiteY10" fmla="*/ 5343326 h 6130678"/>
              <a:gd name="connsiteX11" fmla="*/ 47387 w 11627671"/>
              <a:gd name="connsiteY11" fmla="*/ 3205933 h 6130678"/>
              <a:gd name="connsiteX12" fmla="*/ 33791 w 11627671"/>
              <a:gd name="connsiteY12" fmla="*/ 1065602 h 6130678"/>
              <a:gd name="connsiteX13" fmla="*/ 0 w 11627671"/>
              <a:gd name="connsiteY13" fmla="*/ 26168 h 6130678"/>
              <a:gd name="connsiteX0" fmla="*/ 0 w 11627845"/>
              <a:gd name="connsiteY0" fmla="*/ 26168 h 6113366"/>
              <a:gd name="connsiteX1" fmla="*/ 759878 w 11627845"/>
              <a:gd name="connsiteY1" fmla="*/ 7490 h 6113366"/>
              <a:gd name="connsiteX2" fmla="*/ 8811740 w 11627845"/>
              <a:gd name="connsiteY2" fmla="*/ 58150 h 6113366"/>
              <a:gd name="connsiteX3" fmla="*/ 10133387 w 11627845"/>
              <a:gd name="connsiteY3" fmla="*/ 58400 h 6113366"/>
              <a:gd name="connsiteX4" fmla="*/ 11522733 w 11627845"/>
              <a:gd name="connsiteY4" fmla="*/ 71807 h 6113366"/>
              <a:gd name="connsiteX5" fmla="*/ 11558343 w 11627845"/>
              <a:gd name="connsiteY5" fmla="*/ 2608923 h 6113366"/>
              <a:gd name="connsiteX6" fmla="*/ 11609369 w 11627845"/>
              <a:gd name="connsiteY6" fmla="*/ 5373939 h 6113366"/>
              <a:gd name="connsiteX7" fmla="*/ 11576881 w 11627845"/>
              <a:gd name="connsiteY7" fmla="*/ 6074018 h 6113366"/>
              <a:gd name="connsiteX8" fmla="*/ 7593781 w 11627845"/>
              <a:gd name="connsiteY8" fmla="*/ 6075621 h 6113366"/>
              <a:gd name="connsiteX9" fmla="*/ 137076 w 11627845"/>
              <a:gd name="connsiteY9" fmla="*/ 6055087 h 6113366"/>
              <a:gd name="connsiteX10" fmla="*/ 83401 w 11627845"/>
              <a:gd name="connsiteY10" fmla="*/ 5343326 h 6113366"/>
              <a:gd name="connsiteX11" fmla="*/ 47387 w 11627845"/>
              <a:gd name="connsiteY11" fmla="*/ 3205933 h 6113366"/>
              <a:gd name="connsiteX12" fmla="*/ 33791 w 11627845"/>
              <a:gd name="connsiteY12" fmla="*/ 1065602 h 6113366"/>
              <a:gd name="connsiteX13" fmla="*/ 0 w 11627845"/>
              <a:gd name="connsiteY13" fmla="*/ 26168 h 6113366"/>
              <a:gd name="connsiteX0" fmla="*/ 0 w 11889045"/>
              <a:gd name="connsiteY0" fmla="*/ 26168 h 6137214"/>
              <a:gd name="connsiteX1" fmla="*/ 759878 w 11889045"/>
              <a:gd name="connsiteY1" fmla="*/ 7490 h 6137214"/>
              <a:gd name="connsiteX2" fmla="*/ 8811740 w 11889045"/>
              <a:gd name="connsiteY2" fmla="*/ 58150 h 6137214"/>
              <a:gd name="connsiteX3" fmla="*/ 10133387 w 11889045"/>
              <a:gd name="connsiteY3" fmla="*/ 58400 h 6137214"/>
              <a:gd name="connsiteX4" fmla="*/ 11522733 w 11889045"/>
              <a:gd name="connsiteY4" fmla="*/ 71807 h 6137214"/>
              <a:gd name="connsiteX5" fmla="*/ 11558343 w 11889045"/>
              <a:gd name="connsiteY5" fmla="*/ 2608923 h 6137214"/>
              <a:gd name="connsiteX6" fmla="*/ 11609369 w 11889045"/>
              <a:gd name="connsiteY6" fmla="*/ 5373939 h 6137214"/>
              <a:gd name="connsiteX7" fmla="*/ 11576881 w 11889045"/>
              <a:gd name="connsiteY7" fmla="*/ 6074018 h 6137214"/>
              <a:gd name="connsiteX8" fmla="*/ 7478133 w 11889045"/>
              <a:gd name="connsiteY8" fmla="*/ 6101606 h 6137214"/>
              <a:gd name="connsiteX9" fmla="*/ 137076 w 11889045"/>
              <a:gd name="connsiteY9" fmla="*/ 6055087 h 6137214"/>
              <a:gd name="connsiteX10" fmla="*/ 83401 w 11889045"/>
              <a:gd name="connsiteY10" fmla="*/ 5343326 h 6137214"/>
              <a:gd name="connsiteX11" fmla="*/ 47387 w 11889045"/>
              <a:gd name="connsiteY11" fmla="*/ 3205933 h 6137214"/>
              <a:gd name="connsiteX12" fmla="*/ 33791 w 11889045"/>
              <a:gd name="connsiteY12" fmla="*/ 1065602 h 6137214"/>
              <a:gd name="connsiteX13" fmla="*/ 0 w 11889045"/>
              <a:gd name="connsiteY13" fmla="*/ 26168 h 6137214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47387 w 11627298"/>
              <a:gd name="connsiteY11" fmla="*/ 3205933 h 6103277"/>
              <a:gd name="connsiteX12" fmla="*/ 33791 w 11627298"/>
              <a:gd name="connsiteY12" fmla="*/ 1065602 h 6103277"/>
              <a:gd name="connsiteX13" fmla="*/ 0 w 11627298"/>
              <a:gd name="connsiteY13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33791 w 11627298"/>
              <a:gd name="connsiteY11" fmla="*/ 1065602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32165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27298" h="6103277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32165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582580" y="159734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74330" y="6069673"/>
                  <a:pt x="11576881" y="6074018"/>
                </a:cubicBezTo>
                <a:cubicBezTo>
                  <a:pt x="10878437" y="6105160"/>
                  <a:pt x="8814399" y="6105403"/>
                  <a:pt x="7478133" y="6101606"/>
                </a:cubicBezTo>
                <a:lnTo>
                  <a:pt x="137076" y="6055087"/>
                </a:lnTo>
                <a:cubicBezTo>
                  <a:pt x="63429" y="6063027"/>
                  <a:pt x="104898" y="6164080"/>
                  <a:pt x="83401" y="5343326"/>
                </a:cubicBezTo>
                <a:cubicBezTo>
                  <a:pt x="61904" y="4522572"/>
                  <a:pt x="21991" y="2016758"/>
                  <a:pt x="8091" y="1130565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F6F8AE2-ADE1-4F2F-B0C5-43BA8AE69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022123-FBE9-472D-B98E-7D8BB7E6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229A89-2506-483B-9236-68D37C01B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8347" y="380999"/>
            <a:ext cx="11491760" cy="5937247"/>
          </a:xfrm>
          <a:custGeom>
            <a:avLst/>
            <a:gdLst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503107 w 11609843"/>
              <a:gd name="connsiteY2" fmla="*/ 68747 h 6047850"/>
              <a:gd name="connsiteX3" fmla="*/ 8800521 w 11609843"/>
              <a:gd name="connsiteY3" fmla="*/ 65641 h 6047850"/>
              <a:gd name="connsiteX4" fmla="*/ 10133387 w 11609843"/>
              <a:gd name="connsiteY4" fmla="*/ 52165 h 6047850"/>
              <a:gd name="connsiteX5" fmla="*/ 11522733 w 11609843"/>
              <a:gd name="connsiteY5" fmla="*/ 45639 h 6047850"/>
              <a:gd name="connsiteX6" fmla="*/ 11558343 w 11609843"/>
              <a:gd name="connsiteY6" fmla="*/ 2582755 h 6047850"/>
              <a:gd name="connsiteX7" fmla="*/ 11609369 w 11609843"/>
              <a:gd name="connsiteY7" fmla="*/ 5347771 h 6047850"/>
              <a:gd name="connsiteX8" fmla="*/ 11576881 w 11609843"/>
              <a:gd name="connsiteY8" fmla="*/ 6047850 h 6047850"/>
              <a:gd name="connsiteX9" fmla="*/ 10387601 w 11609843"/>
              <a:gd name="connsiteY9" fmla="*/ 6036630 h 6047850"/>
              <a:gd name="connsiteX10" fmla="*/ 10387601 w 11609843"/>
              <a:gd name="connsiteY10" fmla="*/ 6028294 h 6047850"/>
              <a:gd name="connsiteX11" fmla="*/ 7568082 w 11609843"/>
              <a:gd name="connsiteY11" fmla="*/ 6036460 h 6047850"/>
              <a:gd name="connsiteX12" fmla="*/ 216206 w 11609843"/>
              <a:gd name="connsiteY12" fmla="*/ 6028917 h 6047850"/>
              <a:gd name="connsiteX13" fmla="*/ 83401 w 11609843"/>
              <a:gd name="connsiteY13" fmla="*/ 5317158 h 6047850"/>
              <a:gd name="connsiteX14" fmla="*/ 47387 w 11609843"/>
              <a:gd name="connsiteY14" fmla="*/ 3179765 h 6047850"/>
              <a:gd name="connsiteX15" fmla="*/ 251 w 11609843"/>
              <a:gd name="connsiteY15" fmla="*/ 1049960 h 6047850"/>
              <a:gd name="connsiteX16" fmla="*/ 132 w 11609843"/>
              <a:gd name="connsiteY16" fmla="*/ 949677 h 6047850"/>
              <a:gd name="connsiteX17" fmla="*/ 0 w 11609843"/>
              <a:gd name="connsiteY17" fmla="*/ 949677 h 6047850"/>
              <a:gd name="connsiteX0" fmla="*/ 0 w 11609843"/>
              <a:gd name="connsiteY0" fmla="*/ 0 h 6047850"/>
              <a:gd name="connsiteX1" fmla="*/ 503107 w 11609843"/>
              <a:gd name="connsiteY1" fmla="*/ 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570425 w 11609843"/>
              <a:gd name="connsiteY1" fmla="*/ 89757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949677 h 6047850"/>
              <a:gd name="connsiteX17" fmla="*/ 0 w 11609843"/>
              <a:gd name="connsiteY17" fmla="*/ 0 h 6047850"/>
              <a:gd name="connsiteX0" fmla="*/ 0 w 11609843"/>
              <a:gd name="connsiteY0" fmla="*/ 0 h 6047850"/>
              <a:gd name="connsiteX1" fmla="*/ 749939 w 11609843"/>
              <a:gd name="connsiteY1" fmla="*/ 11220 h 6047850"/>
              <a:gd name="connsiteX2" fmla="*/ 8800521 w 11609843"/>
              <a:gd name="connsiteY2" fmla="*/ 65641 h 6047850"/>
              <a:gd name="connsiteX3" fmla="*/ 10133387 w 11609843"/>
              <a:gd name="connsiteY3" fmla="*/ 52165 h 6047850"/>
              <a:gd name="connsiteX4" fmla="*/ 11522733 w 11609843"/>
              <a:gd name="connsiteY4" fmla="*/ 45639 h 6047850"/>
              <a:gd name="connsiteX5" fmla="*/ 11558343 w 11609843"/>
              <a:gd name="connsiteY5" fmla="*/ 2582755 h 6047850"/>
              <a:gd name="connsiteX6" fmla="*/ 11609369 w 11609843"/>
              <a:gd name="connsiteY6" fmla="*/ 5347771 h 6047850"/>
              <a:gd name="connsiteX7" fmla="*/ 11576881 w 11609843"/>
              <a:gd name="connsiteY7" fmla="*/ 6047850 h 6047850"/>
              <a:gd name="connsiteX8" fmla="*/ 10387601 w 11609843"/>
              <a:gd name="connsiteY8" fmla="*/ 6036630 h 6047850"/>
              <a:gd name="connsiteX9" fmla="*/ 10387601 w 11609843"/>
              <a:gd name="connsiteY9" fmla="*/ 6028294 h 6047850"/>
              <a:gd name="connsiteX10" fmla="*/ 7568082 w 11609843"/>
              <a:gd name="connsiteY10" fmla="*/ 6036460 h 6047850"/>
              <a:gd name="connsiteX11" fmla="*/ 216206 w 11609843"/>
              <a:gd name="connsiteY11" fmla="*/ 6028917 h 6047850"/>
              <a:gd name="connsiteX12" fmla="*/ 83401 w 11609843"/>
              <a:gd name="connsiteY12" fmla="*/ 5317158 h 6047850"/>
              <a:gd name="connsiteX13" fmla="*/ 47387 w 11609843"/>
              <a:gd name="connsiteY13" fmla="*/ 3179765 h 6047850"/>
              <a:gd name="connsiteX14" fmla="*/ 251 w 11609843"/>
              <a:gd name="connsiteY14" fmla="*/ 1049960 h 6047850"/>
              <a:gd name="connsiteX15" fmla="*/ 132 w 11609843"/>
              <a:gd name="connsiteY15" fmla="*/ 949677 h 6047850"/>
              <a:gd name="connsiteX16" fmla="*/ 0 w 11609843"/>
              <a:gd name="connsiteY16" fmla="*/ 0 h 6047850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251 w 11609843"/>
              <a:gd name="connsiteY14" fmla="*/ 1066391 h 6064281"/>
              <a:gd name="connsiteX15" fmla="*/ 132 w 11609843"/>
              <a:gd name="connsiteY15" fmla="*/ 966108 h 6064281"/>
              <a:gd name="connsiteX16" fmla="*/ 0 w 11609843"/>
              <a:gd name="connsiteY16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132 w 11609843"/>
              <a:gd name="connsiteY14" fmla="*/ 966108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00521 w 11609843"/>
              <a:gd name="connsiteY2" fmla="*/ 82072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216206 w 11609843"/>
              <a:gd name="connsiteY11" fmla="*/ 6045348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59056 w 11609843"/>
              <a:gd name="connsiteY11" fmla="*/ 6045349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16431 h 6064281"/>
              <a:gd name="connsiteX1" fmla="*/ 749939 w 11609843"/>
              <a:gd name="connsiteY1" fmla="*/ 27651 h 6064281"/>
              <a:gd name="connsiteX2" fmla="*/ 8811740 w 11609843"/>
              <a:gd name="connsiteY2" fmla="*/ 48413 h 6064281"/>
              <a:gd name="connsiteX3" fmla="*/ 10133387 w 11609843"/>
              <a:gd name="connsiteY3" fmla="*/ 68596 h 6064281"/>
              <a:gd name="connsiteX4" fmla="*/ 11522733 w 11609843"/>
              <a:gd name="connsiteY4" fmla="*/ 62070 h 6064281"/>
              <a:gd name="connsiteX5" fmla="*/ 11558343 w 11609843"/>
              <a:gd name="connsiteY5" fmla="*/ 2599186 h 6064281"/>
              <a:gd name="connsiteX6" fmla="*/ 11609369 w 11609843"/>
              <a:gd name="connsiteY6" fmla="*/ 5364202 h 6064281"/>
              <a:gd name="connsiteX7" fmla="*/ 11576881 w 11609843"/>
              <a:gd name="connsiteY7" fmla="*/ 6064281 h 6064281"/>
              <a:gd name="connsiteX8" fmla="*/ 10387601 w 11609843"/>
              <a:gd name="connsiteY8" fmla="*/ 6053061 h 6064281"/>
              <a:gd name="connsiteX9" fmla="*/ 10387601 w 11609843"/>
              <a:gd name="connsiteY9" fmla="*/ 6044725 h 6064281"/>
              <a:gd name="connsiteX10" fmla="*/ 7568082 w 11609843"/>
              <a:gd name="connsiteY10" fmla="*/ 6052891 h 6064281"/>
              <a:gd name="connsiteX11" fmla="*/ 137076 w 11609843"/>
              <a:gd name="connsiteY11" fmla="*/ 6045350 h 6064281"/>
              <a:gd name="connsiteX12" fmla="*/ 83401 w 11609843"/>
              <a:gd name="connsiteY12" fmla="*/ 5333589 h 6064281"/>
              <a:gd name="connsiteX13" fmla="*/ 47387 w 11609843"/>
              <a:gd name="connsiteY13" fmla="*/ 3196196 h 6064281"/>
              <a:gd name="connsiteX14" fmla="*/ 33791 w 11609843"/>
              <a:gd name="connsiteY14" fmla="*/ 1055865 h 6064281"/>
              <a:gd name="connsiteX15" fmla="*/ 0 w 11609843"/>
              <a:gd name="connsiteY15" fmla="*/ 16431 h 6064281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78333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10387601 w 11609843"/>
              <a:gd name="connsiteY9" fmla="*/ 6054462 h 6074018"/>
              <a:gd name="connsiteX10" fmla="*/ 7568082 w 11609843"/>
              <a:gd name="connsiteY10" fmla="*/ 6062628 h 6074018"/>
              <a:gd name="connsiteX11" fmla="*/ 137076 w 11609843"/>
              <a:gd name="connsiteY11" fmla="*/ 6055087 h 6074018"/>
              <a:gd name="connsiteX12" fmla="*/ 83401 w 11609843"/>
              <a:gd name="connsiteY12" fmla="*/ 5343326 h 6074018"/>
              <a:gd name="connsiteX13" fmla="*/ 47387 w 11609843"/>
              <a:gd name="connsiteY13" fmla="*/ 3205933 h 6074018"/>
              <a:gd name="connsiteX14" fmla="*/ 33791 w 11609843"/>
              <a:gd name="connsiteY14" fmla="*/ 1065602 h 6074018"/>
              <a:gd name="connsiteX15" fmla="*/ 0 w 11609843"/>
              <a:gd name="connsiteY15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10387601 w 11609843"/>
              <a:gd name="connsiteY8" fmla="*/ 6062798 h 6074018"/>
              <a:gd name="connsiteX9" fmla="*/ 7568082 w 11609843"/>
              <a:gd name="connsiteY9" fmla="*/ 6062628 h 6074018"/>
              <a:gd name="connsiteX10" fmla="*/ 137076 w 11609843"/>
              <a:gd name="connsiteY10" fmla="*/ 6055087 h 6074018"/>
              <a:gd name="connsiteX11" fmla="*/ 83401 w 11609843"/>
              <a:gd name="connsiteY11" fmla="*/ 5343326 h 6074018"/>
              <a:gd name="connsiteX12" fmla="*/ 47387 w 11609843"/>
              <a:gd name="connsiteY12" fmla="*/ 3205933 h 6074018"/>
              <a:gd name="connsiteX13" fmla="*/ 33791 w 11609843"/>
              <a:gd name="connsiteY13" fmla="*/ 1065602 h 6074018"/>
              <a:gd name="connsiteX14" fmla="*/ 0 w 11609843"/>
              <a:gd name="connsiteY14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609843"/>
              <a:gd name="connsiteY0" fmla="*/ 26168 h 6074018"/>
              <a:gd name="connsiteX1" fmla="*/ 759878 w 11609843"/>
              <a:gd name="connsiteY1" fmla="*/ 7490 h 6074018"/>
              <a:gd name="connsiteX2" fmla="*/ 8811740 w 11609843"/>
              <a:gd name="connsiteY2" fmla="*/ 58150 h 6074018"/>
              <a:gd name="connsiteX3" fmla="*/ 10133387 w 11609843"/>
              <a:gd name="connsiteY3" fmla="*/ 58400 h 6074018"/>
              <a:gd name="connsiteX4" fmla="*/ 11522733 w 11609843"/>
              <a:gd name="connsiteY4" fmla="*/ 71807 h 6074018"/>
              <a:gd name="connsiteX5" fmla="*/ 11558343 w 11609843"/>
              <a:gd name="connsiteY5" fmla="*/ 2608923 h 6074018"/>
              <a:gd name="connsiteX6" fmla="*/ 11609369 w 11609843"/>
              <a:gd name="connsiteY6" fmla="*/ 5373939 h 6074018"/>
              <a:gd name="connsiteX7" fmla="*/ 11576881 w 11609843"/>
              <a:gd name="connsiteY7" fmla="*/ 6074018 h 6074018"/>
              <a:gd name="connsiteX8" fmla="*/ 7568082 w 11609843"/>
              <a:gd name="connsiteY8" fmla="*/ 6062628 h 6074018"/>
              <a:gd name="connsiteX9" fmla="*/ 137076 w 11609843"/>
              <a:gd name="connsiteY9" fmla="*/ 6055087 h 6074018"/>
              <a:gd name="connsiteX10" fmla="*/ 83401 w 11609843"/>
              <a:gd name="connsiteY10" fmla="*/ 5343326 h 6074018"/>
              <a:gd name="connsiteX11" fmla="*/ 47387 w 11609843"/>
              <a:gd name="connsiteY11" fmla="*/ 3205933 h 6074018"/>
              <a:gd name="connsiteX12" fmla="*/ 33791 w 11609843"/>
              <a:gd name="connsiteY12" fmla="*/ 1065602 h 6074018"/>
              <a:gd name="connsiteX13" fmla="*/ 0 w 11609843"/>
              <a:gd name="connsiteY13" fmla="*/ 26168 h 6074018"/>
              <a:gd name="connsiteX0" fmla="*/ 0 w 11880483"/>
              <a:gd name="connsiteY0" fmla="*/ 26168 h 6127279"/>
              <a:gd name="connsiteX1" fmla="*/ 759878 w 11880483"/>
              <a:gd name="connsiteY1" fmla="*/ 7490 h 6127279"/>
              <a:gd name="connsiteX2" fmla="*/ 8811740 w 11880483"/>
              <a:gd name="connsiteY2" fmla="*/ 58150 h 6127279"/>
              <a:gd name="connsiteX3" fmla="*/ 10133387 w 11880483"/>
              <a:gd name="connsiteY3" fmla="*/ 58400 h 6127279"/>
              <a:gd name="connsiteX4" fmla="*/ 11522733 w 11880483"/>
              <a:gd name="connsiteY4" fmla="*/ 71807 h 6127279"/>
              <a:gd name="connsiteX5" fmla="*/ 11558343 w 11880483"/>
              <a:gd name="connsiteY5" fmla="*/ 2608923 h 6127279"/>
              <a:gd name="connsiteX6" fmla="*/ 11609369 w 11880483"/>
              <a:gd name="connsiteY6" fmla="*/ 5373939 h 6127279"/>
              <a:gd name="connsiteX7" fmla="*/ 11576881 w 11880483"/>
              <a:gd name="connsiteY7" fmla="*/ 6074018 h 6127279"/>
              <a:gd name="connsiteX8" fmla="*/ 7593781 w 11880483"/>
              <a:gd name="connsiteY8" fmla="*/ 6075621 h 6127279"/>
              <a:gd name="connsiteX9" fmla="*/ 137076 w 11880483"/>
              <a:gd name="connsiteY9" fmla="*/ 6055087 h 6127279"/>
              <a:gd name="connsiteX10" fmla="*/ 83401 w 11880483"/>
              <a:gd name="connsiteY10" fmla="*/ 5343326 h 6127279"/>
              <a:gd name="connsiteX11" fmla="*/ 47387 w 11880483"/>
              <a:gd name="connsiteY11" fmla="*/ 3205933 h 6127279"/>
              <a:gd name="connsiteX12" fmla="*/ 33791 w 11880483"/>
              <a:gd name="connsiteY12" fmla="*/ 1065602 h 6127279"/>
              <a:gd name="connsiteX13" fmla="*/ 0 w 11880483"/>
              <a:gd name="connsiteY13" fmla="*/ 26168 h 6127279"/>
              <a:gd name="connsiteX0" fmla="*/ 0 w 11624538"/>
              <a:gd name="connsiteY0" fmla="*/ 26168 h 6194184"/>
              <a:gd name="connsiteX1" fmla="*/ 759878 w 11624538"/>
              <a:gd name="connsiteY1" fmla="*/ 7490 h 6194184"/>
              <a:gd name="connsiteX2" fmla="*/ 8811740 w 11624538"/>
              <a:gd name="connsiteY2" fmla="*/ 58150 h 6194184"/>
              <a:gd name="connsiteX3" fmla="*/ 10133387 w 11624538"/>
              <a:gd name="connsiteY3" fmla="*/ 58400 h 6194184"/>
              <a:gd name="connsiteX4" fmla="*/ 11522733 w 11624538"/>
              <a:gd name="connsiteY4" fmla="*/ 71807 h 6194184"/>
              <a:gd name="connsiteX5" fmla="*/ 11558343 w 11624538"/>
              <a:gd name="connsiteY5" fmla="*/ 2608923 h 6194184"/>
              <a:gd name="connsiteX6" fmla="*/ 11609369 w 11624538"/>
              <a:gd name="connsiteY6" fmla="*/ 5373939 h 6194184"/>
              <a:gd name="connsiteX7" fmla="*/ 11576881 w 11624538"/>
              <a:gd name="connsiteY7" fmla="*/ 6074018 h 6194184"/>
              <a:gd name="connsiteX8" fmla="*/ 7593781 w 11624538"/>
              <a:gd name="connsiteY8" fmla="*/ 6075621 h 6194184"/>
              <a:gd name="connsiteX9" fmla="*/ 137076 w 11624538"/>
              <a:gd name="connsiteY9" fmla="*/ 6055087 h 6194184"/>
              <a:gd name="connsiteX10" fmla="*/ 83401 w 11624538"/>
              <a:gd name="connsiteY10" fmla="*/ 5343326 h 6194184"/>
              <a:gd name="connsiteX11" fmla="*/ 47387 w 11624538"/>
              <a:gd name="connsiteY11" fmla="*/ 3205933 h 6194184"/>
              <a:gd name="connsiteX12" fmla="*/ 33791 w 11624538"/>
              <a:gd name="connsiteY12" fmla="*/ 1065602 h 6194184"/>
              <a:gd name="connsiteX13" fmla="*/ 0 w 11624538"/>
              <a:gd name="connsiteY13" fmla="*/ 26168 h 6194184"/>
              <a:gd name="connsiteX0" fmla="*/ 0 w 11627671"/>
              <a:gd name="connsiteY0" fmla="*/ 26168 h 6130678"/>
              <a:gd name="connsiteX1" fmla="*/ 759878 w 11627671"/>
              <a:gd name="connsiteY1" fmla="*/ 7490 h 6130678"/>
              <a:gd name="connsiteX2" fmla="*/ 8811740 w 11627671"/>
              <a:gd name="connsiteY2" fmla="*/ 58150 h 6130678"/>
              <a:gd name="connsiteX3" fmla="*/ 10133387 w 11627671"/>
              <a:gd name="connsiteY3" fmla="*/ 58400 h 6130678"/>
              <a:gd name="connsiteX4" fmla="*/ 11522733 w 11627671"/>
              <a:gd name="connsiteY4" fmla="*/ 71807 h 6130678"/>
              <a:gd name="connsiteX5" fmla="*/ 11558343 w 11627671"/>
              <a:gd name="connsiteY5" fmla="*/ 2608923 h 6130678"/>
              <a:gd name="connsiteX6" fmla="*/ 11609369 w 11627671"/>
              <a:gd name="connsiteY6" fmla="*/ 5373939 h 6130678"/>
              <a:gd name="connsiteX7" fmla="*/ 11576881 w 11627671"/>
              <a:gd name="connsiteY7" fmla="*/ 6074018 h 6130678"/>
              <a:gd name="connsiteX8" fmla="*/ 7593781 w 11627671"/>
              <a:gd name="connsiteY8" fmla="*/ 6075621 h 6130678"/>
              <a:gd name="connsiteX9" fmla="*/ 137076 w 11627671"/>
              <a:gd name="connsiteY9" fmla="*/ 6055087 h 6130678"/>
              <a:gd name="connsiteX10" fmla="*/ 83401 w 11627671"/>
              <a:gd name="connsiteY10" fmla="*/ 5343326 h 6130678"/>
              <a:gd name="connsiteX11" fmla="*/ 47387 w 11627671"/>
              <a:gd name="connsiteY11" fmla="*/ 3205933 h 6130678"/>
              <a:gd name="connsiteX12" fmla="*/ 33791 w 11627671"/>
              <a:gd name="connsiteY12" fmla="*/ 1065602 h 6130678"/>
              <a:gd name="connsiteX13" fmla="*/ 0 w 11627671"/>
              <a:gd name="connsiteY13" fmla="*/ 26168 h 6130678"/>
              <a:gd name="connsiteX0" fmla="*/ 0 w 11627845"/>
              <a:gd name="connsiteY0" fmla="*/ 26168 h 6113366"/>
              <a:gd name="connsiteX1" fmla="*/ 759878 w 11627845"/>
              <a:gd name="connsiteY1" fmla="*/ 7490 h 6113366"/>
              <a:gd name="connsiteX2" fmla="*/ 8811740 w 11627845"/>
              <a:gd name="connsiteY2" fmla="*/ 58150 h 6113366"/>
              <a:gd name="connsiteX3" fmla="*/ 10133387 w 11627845"/>
              <a:gd name="connsiteY3" fmla="*/ 58400 h 6113366"/>
              <a:gd name="connsiteX4" fmla="*/ 11522733 w 11627845"/>
              <a:gd name="connsiteY4" fmla="*/ 71807 h 6113366"/>
              <a:gd name="connsiteX5" fmla="*/ 11558343 w 11627845"/>
              <a:gd name="connsiteY5" fmla="*/ 2608923 h 6113366"/>
              <a:gd name="connsiteX6" fmla="*/ 11609369 w 11627845"/>
              <a:gd name="connsiteY6" fmla="*/ 5373939 h 6113366"/>
              <a:gd name="connsiteX7" fmla="*/ 11576881 w 11627845"/>
              <a:gd name="connsiteY7" fmla="*/ 6074018 h 6113366"/>
              <a:gd name="connsiteX8" fmla="*/ 7593781 w 11627845"/>
              <a:gd name="connsiteY8" fmla="*/ 6075621 h 6113366"/>
              <a:gd name="connsiteX9" fmla="*/ 137076 w 11627845"/>
              <a:gd name="connsiteY9" fmla="*/ 6055087 h 6113366"/>
              <a:gd name="connsiteX10" fmla="*/ 83401 w 11627845"/>
              <a:gd name="connsiteY10" fmla="*/ 5343326 h 6113366"/>
              <a:gd name="connsiteX11" fmla="*/ 47387 w 11627845"/>
              <a:gd name="connsiteY11" fmla="*/ 3205933 h 6113366"/>
              <a:gd name="connsiteX12" fmla="*/ 33791 w 11627845"/>
              <a:gd name="connsiteY12" fmla="*/ 1065602 h 6113366"/>
              <a:gd name="connsiteX13" fmla="*/ 0 w 11627845"/>
              <a:gd name="connsiteY13" fmla="*/ 26168 h 6113366"/>
              <a:gd name="connsiteX0" fmla="*/ 0 w 11889045"/>
              <a:gd name="connsiteY0" fmla="*/ 26168 h 6137214"/>
              <a:gd name="connsiteX1" fmla="*/ 759878 w 11889045"/>
              <a:gd name="connsiteY1" fmla="*/ 7490 h 6137214"/>
              <a:gd name="connsiteX2" fmla="*/ 8811740 w 11889045"/>
              <a:gd name="connsiteY2" fmla="*/ 58150 h 6137214"/>
              <a:gd name="connsiteX3" fmla="*/ 10133387 w 11889045"/>
              <a:gd name="connsiteY3" fmla="*/ 58400 h 6137214"/>
              <a:gd name="connsiteX4" fmla="*/ 11522733 w 11889045"/>
              <a:gd name="connsiteY4" fmla="*/ 71807 h 6137214"/>
              <a:gd name="connsiteX5" fmla="*/ 11558343 w 11889045"/>
              <a:gd name="connsiteY5" fmla="*/ 2608923 h 6137214"/>
              <a:gd name="connsiteX6" fmla="*/ 11609369 w 11889045"/>
              <a:gd name="connsiteY6" fmla="*/ 5373939 h 6137214"/>
              <a:gd name="connsiteX7" fmla="*/ 11576881 w 11889045"/>
              <a:gd name="connsiteY7" fmla="*/ 6074018 h 6137214"/>
              <a:gd name="connsiteX8" fmla="*/ 7478133 w 11889045"/>
              <a:gd name="connsiteY8" fmla="*/ 6101606 h 6137214"/>
              <a:gd name="connsiteX9" fmla="*/ 137076 w 11889045"/>
              <a:gd name="connsiteY9" fmla="*/ 6055087 h 6137214"/>
              <a:gd name="connsiteX10" fmla="*/ 83401 w 11889045"/>
              <a:gd name="connsiteY10" fmla="*/ 5343326 h 6137214"/>
              <a:gd name="connsiteX11" fmla="*/ 47387 w 11889045"/>
              <a:gd name="connsiteY11" fmla="*/ 3205933 h 6137214"/>
              <a:gd name="connsiteX12" fmla="*/ 33791 w 11889045"/>
              <a:gd name="connsiteY12" fmla="*/ 1065602 h 6137214"/>
              <a:gd name="connsiteX13" fmla="*/ 0 w 11889045"/>
              <a:gd name="connsiteY13" fmla="*/ 26168 h 6137214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47387 w 11627298"/>
              <a:gd name="connsiteY11" fmla="*/ 3205933 h 6103277"/>
              <a:gd name="connsiteX12" fmla="*/ 33791 w 11627298"/>
              <a:gd name="connsiteY12" fmla="*/ 1065602 h 6103277"/>
              <a:gd name="connsiteX13" fmla="*/ 0 w 11627298"/>
              <a:gd name="connsiteY13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33791 w 11627298"/>
              <a:gd name="connsiteY11" fmla="*/ 1065602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58150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  <a:gd name="connsiteX0" fmla="*/ 0 w 11627298"/>
              <a:gd name="connsiteY0" fmla="*/ 26168 h 6103277"/>
              <a:gd name="connsiteX1" fmla="*/ 759878 w 11627298"/>
              <a:gd name="connsiteY1" fmla="*/ 7490 h 6103277"/>
              <a:gd name="connsiteX2" fmla="*/ 8811740 w 11627298"/>
              <a:gd name="connsiteY2" fmla="*/ 32165 h 6103277"/>
              <a:gd name="connsiteX3" fmla="*/ 10133387 w 11627298"/>
              <a:gd name="connsiteY3" fmla="*/ 58400 h 6103277"/>
              <a:gd name="connsiteX4" fmla="*/ 11522733 w 11627298"/>
              <a:gd name="connsiteY4" fmla="*/ 71807 h 6103277"/>
              <a:gd name="connsiteX5" fmla="*/ 11558343 w 11627298"/>
              <a:gd name="connsiteY5" fmla="*/ 2608923 h 6103277"/>
              <a:gd name="connsiteX6" fmla="*/ 11609369 w 11627298"/>
              <a:gd name="connsiteY6" fmla="*/ 5373939 h 6103277"/>
              <a:gd name="connsiteX7" fmla="*/ 11576881 w 11627298"/>
              <a:gd name="connsiteY7" fmla="*/ 6074018 h 6103277"/>
              <a:gd name="connsiteX8" fmla="*/ 7478133 w 11627298"/>
              <a:gd name="connsiteY8" fmla="*/ 6101606 h 6103277"/>
              <a:gd name="connsiteX9" fmla="*/ 137076 w 11627298"/>
              <a:gd name="connsiteY9" fmla="*/ 6055087 h 6103277"/>
              <a:gd name="connsiteX10" fmla="*/ 83401 w 11627298"/>
              <a:gd name="connsiteY10" fmla="*/ 5343326 h 6103277"/>
              <a:gd name="connsiteX11" fmla="*/ 8091 w 11627298"/>
              <a:gd name="connsiteY11" fmla="*/ 1130565 h 6103277"/>
              <a:gd name="connsiteX12" fmla="*/ 0 w 11627298"/>
              <a:gd name="connsiteY12" fmla="*/ 26168 h 61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27298" h="6103277">
                <a:moveTo>
                  <a:pt x="0" y="26168"/>
                </a:moveTo>
                <a:cubicBezTo>
                  <a:pt x="115344" y="-14971"/>
                  <a:pt x="509898" y="3750"/>
                  <a:pt x="759878" y="7490"/>
                </a:cubicBezTo>
                <a:lnTo>
                  <a:pt x="8811740" y="32165"/>
                </a:lnTo>
                <a:lnTo>
                  <a:pt x="10133387" y="58400"/>
                </a:lnTo>
                <a:lnTo>
                  <a:pt x="11522733" y="71807"/>
                </a:lnTo>
                <a:cubicBezTo>
                  <a:pt x="11582162" y="374233"/>
                  <a:pt x="11582580" y="1597344"/>
                  <a:pt x="11558343" y="2608923"/>
                </a:cubicBezTo>
                <a:cubicBezTo>
                  <a:pt x="11557823" y="3490742"/>
                  <a:pt x="11615629" y="4798293"/>
                  <a:pt x="11609369" y="5373939"/>
                </a:cubicBezTo>
                <a:cubicBezTo>
                  <a:pt x="11598540" y="5607299"/>
                  <a:pt x="11674330" y="6069673"/>
                  <a:pt x="11576881" y="6074018"/>
                </a:cubicBezTo>
                <a:cubicBezTo>
                  <a:pt x="10878437" y="6105160"/>
                  <a:pt x="8814399" y="6105403"/>
                  <a:pt x="7478133" y="6101606"/>
                </a:cubicBezTo>
                <a:lnTo>
                  <a:pt x="137076" y="6055087"/>
                </a:lnTo>
                <a:cubicBezTo>
                  <a:pt x="63429" y="6063027"/>
                  <a:pt x="104898" y="6164080"/>
                  <a:pt x="83401" y="5343326"/>
                </a:cubicBezTo>
                <a:cubicBezTo>
                  <a:pt x="61904" y="4522572"/>
                  <a:pt x="21991" y="2016758"/>
                  <a:pt x="8091" y="1130565"/>
                </a:cubicBezTo>
                <a:lnTo>
                  <a:pt x="0" y="2616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4B52014-31FF-44F0-BBD7-45966029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4" y="501756"/>
            <a:ext cx="9931878" cy="56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536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The Hand</vt:lpstr>
      <vt:lpstr>The Serif Hand</vt:lpstr>
      <vt:lpstr>ChitchatVTI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Syed Muhammad Mooazam</cp:lastModifiedBy>
  <cp:revision>33</cp:revision>
  <dcterms:created xsi:type="dcterms:W3CDTF">2021-07-18T17:09:52Z</dcterms:created>
  <dcterms:modified xsi:type="dcterms:W3CDTF">2023-08-24T15:52:37Z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2023-08-24T15:52:37Z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0beea035-c882-4af6-aba9-5ea9261d0b21</vt:lpwstr>
  </property>
  <property fmtid="{D5CDD505-2E9C-101B-9397-08002B2CF9AE}" pid="7" name="MSIP_Label_defa4170-0d19-0005-0004-bc88714345d2_ActionId">
    <vt:lpwstr>f978cbae-1bee-4df4-b6cf-1e0f6ea72625</vt:lpwstr>
  </property>
  <property fmtid="{D5CDD505-2E9C-101B-9397-08002B2CF9AE}" pid="8" name="MSIP_Label_defa4170-0d19-0005-0004-bc88714345d2_ContentBits">
    <vt:lpwstr>0</vt:lpwstr>
  </property>
</Properties>
</file>