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8AFCB-5685-4AD6-9CBD-39B00C6C50B7}" v="169" dt="2022-07-03T20:26:2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oazam/" TargetMode="External"/><Relationship Id="rId2" Type="http://schemas.openxmlformats.org/officeDocument/2006/relationships/hyperlink" Target="mailto:muhammadmoazam29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Calibri Light"/>
              </a:rPr>
              <a:t>INTERNET OF THINGS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cs typeface="Calibri"/>
              </a:rPr>
              <a:t>SYED MUHAMMAD MOOAZAM</a:t>
            </a:r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83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EECC-3F71-4464-574D-E1534822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6800">
                <a:cs typeface="Calibri Light"/>
              </a:rPr>
              <a:t>ARDUINO AND EMBEDDED C PROGRAMMING</a:t>
            </a:r>
            <a:endParaRPr lang="en-US" sz="6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EECC-3F71-4464-574D-E1534822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>
                <a:cs typeface="Calibri Light"/>
              </a:rPr>
              <a:t>LINE FOLLOWING ROBOT</a:t>
            </a:r>
          </a:p>
        </p:txBody>
      </p:sp>
    </p:spTree>
    <p:extLst>
      <p:ext uri="{BB962C8B-B14F-4D97-AF65-F5344CB8AC3E}">
        <p14:creationId xmlns:p14="http://schemas.microsoft.com/office/powerpoint/2010/main" val="26659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EECC-3F71-4464-574D-E1534822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REMOTE CONTROL CAR</a:t>
            </a:r>
            <a:endParaRPr lang="en-US" sz="72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9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EECC-3F71-4464-574D-E1534822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968432"/>
            <a:ext cx="5597236" cy="4921136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cs typeface="Calibri Light"/>
              </a:rPr>
              <a:t>IOT BASED WEATHER MONITORING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6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EECC-3F71-4464-574D-E1534822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en-US" sz="8800">
                <a:cs typeface="Calibri Light"/>
              </a:rPr>
              <a:t>THANK YOU</a:t>
            </a:r>
            <a:endParaRPr lang="en-US" sz="8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8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F43A-99AA-B6FA-AE05-BF907A32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COURSE INSTRUCTOR CONTACT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1B8C-ED6D-4FA7-67A8-D44F75EF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Email ID: </a:t>
            </a:r>
            <a:r>
              <a:rPr lang="en-US" sz="200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muhammadmoazam29@gmail.com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LinkedIn: </a:t>
            </a:r>
            <a:r>
              <a:rPr lang="en-US" sz="20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https://www.linkedin.com/in/mooazam/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Mobile #: +923343523966</a:t>
            </a:r>
          </a:p>
        </p:txBody>
      </p:sp>
    </p:spTree>
    <p:extLst>
      <p:ext uri="{BB962C8B-B14F-4D97-AF65-F5344CB8AC3E}">
        <p14:creationId xmlns:p14="http://schemas.microsoft.com/office/powerpoint/2010/main" val="33529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FC9A-751C-F5F9-B338-B0BA6BCE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INDUSTRIAL REVOLUTION</a:t>
            </a:r>
            <a:endParaRPr lang="en-US" dirty="0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5E5B3361-20CE-EF99-160D-055FC9627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316" y="1514675"/>
            <a:ext cx="8130396" cy="5350354"/>
          </a:xfrm>
        </p:spPr>
      </p:pic>
    </p:spTree>
    <p:extLst>
      <p:ext uri="{BB962C8B-B14F-4D97-AF65-F5344CB8AC3E}">
        <p14:creationId xmlns:p14="http://schemas.microsoft.com/office/powerpoint/2010/main" val="27710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6B2DC-574B-276C-9CFD-2438DFC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Fourth Industrial Revolution</a:t>
            </a:r>
            <a:endParaRPr lang="en-US" sz="54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A9E5-34E2-7E1A-1012-82471E44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Fourth Industrial Revolution is blurring the lines between the </a:t>
            </a:r>
            <a:r>
              <a:rPr lang="en-US" sz="2200" b="1">
                <a:ea typeface="+mn-lt"/>
                <a:cs typeface="+mn-lt"/>
              </a:rPr>
              <a:t>physical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b="1">
                <a:ea typeface="+mn-lt"/>
                <a:cs typeface="+mn-lt"/>
              </a:rPr>
              <a:t>digital</a:t>
            </a:r>
            <a:r>
              <a:rPr lang="en-US" sz="2200">
                <a:ea typeface="+mn-lt"/>
                <a:cs typeface="+mn-lt"/>
              </a:rPr>
              <a:t> and </a:t>
            </a:r>
            <a:r>
              <a:rPr lang="en-US" sz="2200" b="1">
                <a:ea typeface="+mn-lt"/>
                <a:cs typeface="+mn-lt"/>
              </a:rPr>
              <a:t>biological</a:t>
            </a:r>
            <a:r>
              <a:rPr lang="en-US" sz="2200">
                <a:ea typeface="+mn-lt"/>
                <a:cs typeface="+mn-lt"/>
              </a:rPr>
              <a:t> spheres.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56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0739-B211-0B67-51E1-66BF318D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FOURTH INDUSTRIAL REVOLUTION</a:t>
            </a:r>
          </a:p>
        </p:txBody>
      </p:sp>
      <p:pic>
        <p:nvPicPr>
          <p:cNvPr id="7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3A831903-93C8-0E5E-6D1D-9B1E22DE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87" y="1317461"/>
            <a:ext cx="8777423" cy="56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26E57F-C417-F963-F858-8455CB53E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2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15F65C-0217-1D0A-B1D7-48B33E23A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0" y="794"/>
            <a:ext cx="12263886" cy="69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6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9A73172-5D20-721E-07F3-AFB39FE68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C3F3744-E026-DB94-683A-260D99C1A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005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6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INTERNET OF THINGS</vt:lpstr>
      <vt:lpstr>COURSE INSTRUCTOR CONTACT DETAILS</vt:lpstr>
      <vt:lpstr>INDUSTRIAL REVOLUTION</vt:lpstr>
      <vt:lpstr>Fourth Industrial Revolution</vt:lpstr>
      <vt:lpstr>FOURTH INDUSTRIAL REVOLUTION</vt:lpstr>
      <vt:lpstr>PowerPoint Presentation</vt:lpstr>
      <vt:lpstr>PowerPoint Presentation</vt:lpstr>
      <vt:lpstr>PowerPoint Presentation</vt:lpstr>
      <vt:lpstr>PowerPoint Presentation</vt:lpstr>
      <vt:lpstr>ARDUINO AND EMBEDDED C PROGRAMMING</vt:lpstr>
      <vt:lpstr>LINE FOLLOWING ROBOT</vt:lpstr>
      <vt:lpstr>REMOTE CONTROL CAR</vt:lpstr>
      <vt:lpstr>IOT BASED WEATHER MONITORING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</cp:revision>
  <dcterms:created xsi:type="dcterms:W3CDTF">2022-07-03T20:03:29Z</dcterms:created>
  <dcterms:modified xsi:type="dcterms:W3CDTF">2022-07-03T20:27:21Z</dcterms:modified>
</cp:coreProperties>
</file>