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6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9" y="759009"/>
            <a:ext cx="10173250" cy="4531448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187" y="5180329"/>
            <a:ext cx="1083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</a:t>
            </a:r>
            <a:r>
              <a:rPr lang="en-US" sz="2000" dirty="0" smtClean="0"/>
              <a:t>, then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will write it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that, the airflow send </a:t>
            </a:r>
            <a:r>
              <a:rPr lang="en-US" sz="2000" dirty="0" err="1" smtClean="0"/>
              <a:t>dbt</a:t>
            </a:r>
            <a:r>
              <a:rPr lang="en-US" sz="2000" dirty="0" smtClean="0"/>
              <a:t> run command to transformation data.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6" y="707815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DBT ( T in Transformation )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476102" y="3122024"/>
            <a:ext cx="1907177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/>
              <a:t>Dbt</a:t>
            </a:r>
            <a:r>
              <a:rPr lang="en-US" sz="2500" dirty="0" smtClean="0"/>
              <a:t> Project &amp; </a:t>
            </a:r>
          </a:p>
          <a:p>
            <a:pPr algn="ctr"/>
            <a:r>
              <a:rPr lang="en-US" sz="2500" dirty="0" smtClean="0"/>
              <a:t>Profiles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4" y="3506744"/>
            <a:ext cx="141514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Models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335" y="3506744"/>
            <a:ext cx="1506583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Schema</a:t>
            </a:r>
            <a:endParaRPr 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06" y="3506744"/>
            <a:ext cx="90133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/>
              <a:t>SQL</a:t>
            </a:r>
            <a:endParaRPr lang="en-US" sz="2500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370216" y="3745271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2347" y="3705124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5918" y="3706603"/>
            <a:ext cx="89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226</TotalTime>
  <Words>146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DBT ( T in Transformation )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52</cp:revision>
  <dcterms:created xsi:type="dcterms:W3CDTF">2023-10-14T14:23:04Z</dcterms:created>
  <dcterms:modified xsi:type="dcterms:W3CDTF">2023-10-24T15:54:27Z</dcterms:modified>
</cp:coreProperties>
</file>