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5" r:id="rId4"/>
    <p:sldId id="257" r:id="rId5"/>
    <p:sldId id="261" r:id="rId6"/>
    <p:sldId id="260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B193B18-CD75-4B3D-8E66-D4A7CE7E24A8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6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4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021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136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54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581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809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210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27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9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56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5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339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08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1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62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1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193B18-CD75-4B3D-8E66-D4A7CE7E24A8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4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4916" y="3385996"/>
            <a:ext cx="7767284" cy="1975679"/>
          </a:xfrm>
        </p:spPr>
        <p:txBody>
          <a:bodyPr>
            <a:normAutofit/>
          </a:bodyPr>
          <a:lstStyle/>
          <a:p>
            <a:r>
              <a:rPr lang="en-US" sz="5000" dirty="0" smtClean="0"/>
              <a:t>ELT Kimball Modeling with Visual </a:t>
            </a:r>
            <a:r>
              <a:rPr lang="en-US" sz="5000" dirty="0" err="1" smtClean="0"/>
              <a:t>Metabase</a:t>
            </a:r>
            <a:endParaRPr lang="en-US" sz="5000" dirty="0"/>
          </a:p>
        </p:txBody>
      </p:sp>
      <p:sp>
        <p:nvSpPr>
          <p:cNvPr id="4" name="TextBox 3"/>
          <p:cNvSpPr txBox="1"/>
          <p:nvPr/>
        </p:nvSpPr>
        <p:spPr>
          <a:xfrm>
            <a:off x="6741424" y="5821149"/>
            <a:ext cx="4950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Dibimbing.id – Final Project Data Engineer Batch 2</a:t>
            </a:r>
          </a:p>
          <a:p>
            <a:r>
              <a:rPr lang="en-US" dirty="0" smtClean="0"/>
              <a:t>			Muhammad </a:t>
            </a:r>
            <a:r>
              <a:rPr lang="en-US" dirty="0" err="1" smtClean="0"/>
              <a:t>Muhidin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179849" y="956151"/>
            <a:ext cx="7797422" cy="197567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000" dirty="0" err="1"/>
              <a:t>DataCraft</a:t>
            </a:r>
            <a:r>
              <a:rPr lang="en-US" sz="5000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115715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02503" y="641444"/>
            <a:ext cx="40128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+mj-lt"/>
              </a:rPr>
              <a:t>Infrastructure of Pipeline</a:t>
            </a:r>
            <a:endParaRPr lang="en-US" sz="30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6439" y="4971321"/>
            <a:ext cx="108372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Raw data from </a:t>
            </a:r>
            <a:r>
              <a:rPr lang="en-US" sz="2000" dirty="0"/>
              <a:t>Faker </a:t>
            </a:r>
            <a:r>
              <a:rPr lang="en-US" sz="2000" dirty="0" smtClean="0"/>
              <a:t>mechanism </a:t>
            </a:r>
            <a:r>
              <a:rPr lang="en-US" sz="2000" dirty="0" smtClean="0"/>
              <a:t>is </a:t>
            </a:r>
            <a:r>
              <a:rPr lang="en-US" sz="2000" dirty="0" smtClean="0"/>
              <a:t>extracted by </a:t>
            </a:r>
            <a:r>
              <a:rPr lang="en-US" sz="2000" dirty="0" err="1" smtClean="0"/>
              <a:t>Polars</a:t>
            </a:r>
            <a:r>
              <a:rPr lang="en-US" sz="2000" dirty="0" smtClean="0"/>
              <a:t> in Airflow and then loaded into </a:t>
            </a:r>
            <a:r>
              <a:rPr lang="en-US" sz="2000" dirty="0" err="1" smtClean="0"/>
              <a:t>Postgres</a:t>
            </a:r>
            <a:r>
              <a:rPr lang="en-US" sz="2000" dirty="0" smtClean="0"/>
              <a:t>. then Airflow runs the SQL file containing the dim and fact creation. All status instances are sent to email with attachments, telegram and slack. After the dim and data </a:t>
            </a:r>
            <a:r>
              <a:rPr lang="en-US" sz="2000" dirty="0" err="1" smtClean="0"/>
              <a:t>data</a:t>
            </a:r>
            <a:r>
              <a:rPr lang="en-US" sz="2000" dirty="0" smtClean="0"/>
              <a:t> are created, the </a:t>
            </a:r>
            <a:r>
              <a:rPr lang="en-US" sz="2000" dirty="0" err="1" smtClean="0"/>
              <a:t>metabase</a:t>
            </a:r>
            <a:r>
              <a:rPr lang="en-US" sz="2000" dirty="0" smtClean="0"/>
              <a:t> reads </a:t>
            </a:r>
            <a:r>
              <a:rPr lang="en-US" sz="2000" dirty="0" err="1" smtClean="0"/>
              <a:t>Postgres</a:t>
            </a:r>
            <a:r>
              <a:rPr lang="en-US" sz="2000" dirty="0" smtClean="0"/>
              <a:t> for visualization.</a:t>
            </a:r>
            <a:endParaRPr lang="en-US" sz="2000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53" y="1159739"/>
            <a:ext cx="10641311" cy="3839183"/>
          </a:xfrm>
        </p:spPr>
      </p:pic>
    </p:spTree>
    <p:extLst>
      <p:ext uri="{BB962C8B-B14F-4D97-AF65-F5344CB8AC3E}">
        <p14:creationId xmlns:p14="http://schemas.microsoft.com/office/powerpoint/2010/main" val="144316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 Flow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67" y="2997894"/>
            <a:ext cx="10336123" cy="907902"/>
          </a:xfrm>
        </p:spPr>
      </p:pic>
    </p:spTree>
    <p:extLst>
      <p:ext uri="{BB962C8B-B14F-4D97-AF65-F5344CB8AC3E}">
        <p14:creationId xmlns:p14="http://schemas.microsoft.com/office/powerpoint/2010/main" val="3503907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613" y="660400"/>
            <a:ext cx="6142040" cy="5549900"/>
          </a:xfrm>
        </p:spPr>
      </p:pic>
      <p:sp>
        <p:nvSpPr>
          <p:cNvPr id="5" name="TextBox 4"/>
          <p:cNvSpPr txBox="1"/>
          <p:nvPr/>
        </p:nvSpPr>
        <p:spPr>
          <a:xfrm>
            <a:off x="1333880" y="1368567"/>
            <a:ext cx="31116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+mj-lt"/>
              </a:rPr>
              <a:t>Entity Relationship Diagram (ERD)</a:t>
            </a:r>
            <a:endParaRPr lang="en-US" sz="30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3880" y="2524836"/>
            <a:ext cx="2583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relations from dim and fact tables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197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811" y="449870"/>
            <a:ext cx="9601196" cy="130386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Email Notifications</a:t>
            </a:r>
            <a:endParaRPr lang="en-US" sz="3000" dirty="0"/>
          </a:p>
        </p:txBody>
      </p:sp>
      <p:pic>
        <p:nvPicPr>
          <p:cNvPr id="4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08" y="1601788"/>
            <a:ext cx="9961380" cy="4227512"/>
          </a:xfrm>
        </p:spPr>
      </p:pic>
    </p:spTree>
    <p:extLst>
      <p:ext uri="{BB962C8B-B14F-4D97-AF65-F5344CB8AC3E}">
        <p14:creationId xmlns:p14="http://schemas.microsoft.com/office/powerpoint/2010/main" val="188793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531" y="449868"/>
            <a:ext cx="9601196" cy="130386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Report Attachment (Email)</a:t>
            </a:r>
            <a:endParaRPr lang="en-US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" t="2429" r="1199" b="1"/>
          <a:stretch/>
        </p:blipFill>
        <p:spPr>
          <a:xfrm>
            <a:off x="838199" y="1639887"/>
            <a:ext cx="10493860" cy="4559987"/>
          </a:xfrm>
        </p:spPr>
      </p:pic>
    </p:spTree>
    <p:extLst>
      <p:ext uri="{BB962C8B-B14F-4D97-AF65-F5344CB8AC3E}">
        <p14:creationId xmlns:p14="http://schemas.microsoft.com/office/powerpoint/2010/main" val="280653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0" y="660401"/>
            <a:ext cx="2614612" cy="553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736" y="648586"/>
            <a:ext cx="2613600" cy="5549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TextBox 10"/>
          <p:cNvSpPr txBox="1"/>
          <p:nvPr/>
        </p:nvSpPr>
        <p:spPr>
          <a:xfrm>
            <a:off x="1296539" y="1378422"/>
            <a:ext cx="3111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+mj-lt"/>
              </a:rPr>
              <a:t>Telegram and Slack Notifications</a:t>
            </a:r>
            <a:endParaRPr lang="en-US" sz="30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96539" y="2538483"/>
            <a:ext cx="4039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dirty="0" smtClean="0"/>
              <a:t>ll statuses on the airflow task instance are success, retry, failure. Also sent to Telegram and Slack.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227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58" y="638869"/>
            <a:ext cx="11058261" cy="56048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48464" y="707109"/>
            <a:ext cx="23596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Dashboard of </a:t>
            </a:r>
            <a:r>
              <a:rPr lang="en-US" dirty="0" err="1" smtClean="0"/>
              <a:t>Metabase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0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113</TotalTime>
  <Words>128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ELT Kimball Modeling with Visual Metabase</vt:lpstr>
      <vt:lpstr>PowerPoint Presentation</vt:lpstr>
      <vt:lpstr>Data Flow</vt:lpstr>
      <vt:lpstr>PowerPoint Presentation</vt:lpstr>
      <vt:lpstr>Email Notifications</vt:lpstr>
      <vt:lpstr>Report Attachment (Email)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34</cp:revision>
  <dcterms:created xsi:type="dcterms:W3CDTF">2023-10-14T14:23:04Z</dcterms:created>
  <dcterms:modified xsi:type="dcterms:W3CDTF">2023-10-16T05:21:50Z</dcterms:modified>
</cp:coreProperties>
</file>