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57" r:id="rId5"/>
    <p:sldId id="261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2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3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8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0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10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27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9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5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3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8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1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1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916" y="3385996"/>
            <a:ext cx="7767284" cy="1975679"/>
          </a:xfrm>
        </p:spPr>
        <p:txBody>
          <a:bodyPr>
            <a:normAutofit/>
          </a:bodyPr>
          <a:lstStyle/>
          <a:p>
            <a:r>
              <a:rPr lang="en-US" sz="5000" dirty="0" smtClean="0"/>
              <a:t>ELT Kimball Modeling with Visual </a:t>
            </a:r>
            <a:r>
              <a:rPr lang="en-US" sz="5000" dirty="0" err="1" smtClean="0"/>
              <a:t>Metabase</a:t>
            </a:r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6741424" y="5821149"/>
            <a:ext cx="495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Dibimbing.id – Final Project Data Engineer Batch 2</a:t>
            </a:r>
          </a:p>
          <a:p>
            <a:r>
              <a:rPr lang="en-US" dirty="0" smtClean="0"/>
              <a:t>			Muhammad </a:t>
            </a:r>
            <a:r>
              <a:rPr lang="en-US" dirty="0" err="1" smtClean="0"/>
              <a:t>Muhidin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79849" y="956151"/>
            <a:ext cx="7797422" cy="19756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DataCraft</a:t>
            </a:r>
            <a:r>
              <a:rPr lang="en-US" sz="50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1571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02503" y="641444"/>
            <a:ext cx="4012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</a:rPr>
              <a:t>Infrastructure of Pipeline</a:t>
            </a:r>
            <a:endParaRPr lang="en-US" sz="3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439" y="4971321"/>
            <a:ext cx="10837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Raw data from </a:t>
            </a:r>
            <a:r>
              <a:rPr lang="en-US" sz="2000" dirty="0"/>
              <a:t>Faker </a:t>
            </a:r>
            <a:r>
              <a:rPr lang="en-US" sz="2000" dirty="0" smtClean="0"/>
              <a:t>mechanism is extracted by </a:t>
            </a:r>
            <a:r>
              <a:rPr lang="en-US" sz="2000" dirty="0" err="1" smtClean="0"/>
              <a:t>Polars</a:t>
            </a:r>
            <a:r>
              <a:rPr lang="en-US" sz="2000" dirty="0" smtClean="0"/>
              <a:t> in Airflow and then loaded into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. then Airflow runs the SQL file containing the dim and fact creation. All status instances are sent to email with attachments, telegram and slack. After the dim </a:t>
            </a:r>
            <a:r>
              <a:rPr lang="en-US" sz="2000" smtClean="0"/>
              <a:t>and fact data </a:t>
            </a:r>
            <a:r>
              <a:rPr lang="en-US" sz="2000" dirty="0" smtClean="0"/>
              <a:t>are created, the </a:t>
            </a:r>
            <a:r>
              <a:rPr lang="en-US" sz="2000" dirty="0" err="1" smtClean="0"/>
              <a:t>metabase</a:t>
            </a:r>
            <a:r>
              <a:rPr lang="en-US" sz="2000" dirty="0" smtClean="0"/>
              <a:t> reads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 for visualization.</a:t>
            </a:r>
            <a:endParaRPr lang="en-US" sz="20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3" y="1159739"/>
            <a:ext cx="10641311" cy="3839183"/>
          </a:xfrm>
        </p:spPr>
      </p:pic>
    </p:spTree>
    <p:extLst>
      <p:ext uri="{BB962C8B-B14F-4D97-AF65-F5344CB8AC3E}">
        <p14:creationId xmlns:p14="http://schemas.microsoft.com/office/powerpoint/2010/main" val="14431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Flow</a:t>
            </a:r>
            <a:endParaRPr lang="en-US" sz="4000" dirty="0"/>
          </a:p>
        </p:txBody>
      </p:sp>
      <p:sp>
        <p:nvSpPr>
          <p:cNvPr id="59" name="TextBox 58"/>
          <p:cNvSpPr txBox="1"/>
          <p:nvPr/>
        </p:nvSpPr>
        <p:spPr>
          <a:xfrm>
            <a:off x="943208" y="3272615"/>
            <a:ext cx="1774734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Source Data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803538" y="3419024"/>
            <a:ext cx="1032740" cy="107060"/>
            <a:chOff x="2602495" y="4589861"/>
            <a:chExt cx="1334968" cy="92600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3953891" y="3256632"/>
            <a:ext cx="1709305" cy="4256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900" dirty="0" smtClean="0">
                <a:latin typeface="Comic Sans MS" panose="030F0702030302020204" pitchFamily="66" charset="0"/>
              </a:rPr>
              <a:t>Staging Area</a:t>
            </a:r>
            <a:endParaRPr lang="en-US" sz="1900" dirty="0">
              <a:latin typeface="Comic Sans MS" panose="030F0702030302020204" pitchFamily="66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36592" y="3212682"/>
            <a:ext cx="1611504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Warehouse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884008" y="3179082"/>
            <a:ext cx="1393592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mic Sans MS" panose="030F0702030302020204" pitchFamily="66" charset="0"/>
              </a:rPr>
              <a:t>Metabase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06842" y="300846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Extract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32506" y="355169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Load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37628" y="3002822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Transform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681863" y="297997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Visualize</a:t>
            </a:r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830722" y="3434019"/>
            <a:ext cx="1032740" cy="107060"/>
            <a:chOff x="2602495" y="4589861"/>
            <a:chExt cx="1334968" cy="92600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8681863" y="3380489"/>
            <a:ext cx="1032740" cy="107060"/>
            <a:chOff x="2602495" y="4589861"/>
            <a:chExt cx="1334968" cy="92600"/>
          </a:xfrm>
        </p:grpSpPr>
        <p:cxnSp>
          <p:nvCxnSpPr>
            <p:cNvPr id="98" name="Straight Connector 97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390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3880" y="1368567"/>
            <a:ext cx="3111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Entity Relationship Diagram (ERD)</a:t>
            </a:r>
            <a:endParaRPr lang="en-US" sz="3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880" y="2524836"/>
            <a:ext cx="2583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relations from dim and fact tables</a:t>
            </a:r>
            <a:endParaRPr lang="en-US" sz="2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04" y="138863"/>
            <a:ext cx="4754879" cy="6626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9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811" y="449870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Email Notifications</a:t>
            </a:r>
            <a:endParaRPr lang="en-US" sz="3000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8" y="1601788"/>
            <a:ext cx="9961380" cy="4227512"/>
          </a:xfrm>
        </p:spPr>
      </p:pic>
    </p:spTree>
    <p:extLst>
      <p:ext uri="{BB962C8B-B14F-4D97-AF65-F5344CB8AC3E}">
        <p14:creationId xmlns:p14="http://schemas.microsoft.com/office/powerpoint/2010/main" val="18879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531" y="449868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Report Attachment (Email)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" t="2429" r="1199" b="1"/>
          <a:stretch/>
        </p:blipFill>
        <p:spPr>
          <a:xfrm>
            <a:off x="838199" y="1639887"/>
            <a:ext cx="10493860" cy="4559987"/>
          </a:xfrm>
        </p:spPr>
      </p:pic>
    </p:spTree>
    <p:extLst>
      <p:ext uri="{BB962C8B-B14F-4D97-AF65-F5344CB8AC3E}">
        <p14:creationId xmlns:p14="http://schemas.microsoft.com/office/powerpoint/2010/main" val="28065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660401"/>
            <a:ext cx="2614612" cy="553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36" y="648586"/>
            <a:ext cx="2613600" cy="5549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1296539" y="1378422"/>
            <a:ext cx="3111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Telegram and Slack Notifications</a:t>
            </a:r>
            <a:endParaRPr lang="en-US" sz="3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6539" y="2538483"/>
            <a:ext cx="4039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ll statuses on the airflow task instance are success, retry, failure. Also sent to Telegram and Slack.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22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8" y="638869"/>
            <a:ext cx="11058261" cy="5604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48464" y="707109"/>
            <a:ext cx="23596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Dashboard of </a:t>
            </a:r>
            <a:r>
              <a:rPr lang="en-US" dirty="0" err="1" smtClean="0"/>
              <a:t>Metabase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193</TotalTime>
  <Words>138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Comic Sans MS</vt:lpstr>
      <vt:lpstr>Garamond</vt:lpstr>
      <vt:lpstr>Organic</vt:lpstr>
      <vt:lpstr>ELT Kimball Modeling with Visual Metabase</vt:lpstr>
      <vt:lpstr>PowerPoint Presentation</vt:lpstr>
      <vt:lpstr>Data Flow</vt:lpstr>
      <vt:lpstr>PowerPoint Presentation</vt:lpstr>
      <vt:lpstr>Email Notifications</vt:lpstr>
      <vt:lpstr>Report Attachment (Email)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45</cp:revision>
  <dcterms:created xsi:type="dcterms:W3CDTF">2023-10-14T14:23:04Z</dcterms:created>
  <dcterms:modified xsi:type="dcterms:W3CDTF">2023-10-23T05:53:12Z</dcterms:modified>
</cp:coreProperties>
</file>