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6" r:id="rId6"/>
    <p:sldId id="267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16" y="853129"/>
            <a:ext cx="8490268" cy="4537614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746" y="5180329"/>
            <a:ext cx="11098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faker will be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into </a:t>
            </a:r>
            <a:r>
              <a:rPr lang="en-US" sz="2000" dirty="0" err="1" smtClean="0"/>
              <a:t>csv</a:t>
            </a:r>
            <a:r>
              <a:rPr lang="en-US" sz="2000" dirty="0" smtClean="0"/>
              <a:t> format, then </a:t>
            </a:r>
            <a:r>
              <a:rPr lang="en-US" sz="2000" dirty="0" err="1" smtClean="0"/>
              <a:t>PostgresOperator</a:t>
            </a:r>
            <a:r>
              <a:rPr lang="en-US" sz="2000" dirty="0"/>
              <a:t> </a:t>
            </a:r>
            <a:r>
              <a:rPr lang="en-US" sz="2000" dirty="0" smtClean="0"/>
              <a:t>with .</a:t>
            </a:r>
            <a:r>
              <a:rPr lang="en-US" sz="2000" dirty="0" err="1" smtClean="0"/>
              <a:t>sql</a:t>
            </a:r>
            <a:r>
              <a:rPr lang="en-US" sz="2000" dirty="0" smtClean="0"/>
              <a:t> write 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after that airflow send </a:t>
            </a:r>
            <a:r>
              <a:rPr lang="en-US" sz="2000" dirty="0" err="1" smtClean="0"/>
              <a:t>dbt</a:t>
            </a:r>
            <a:r>
              <a:rPr lang="en-US" sz="2000" dirty="0" smtClean="0"/>
              <a:t> run command to transformation data. airflow will use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to send reports via email. a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get data from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to visualization. and use </a:t>
            </a:r>
            <a:r>
              <a:rPr lang="en-US" sz="2000" dirty="0" err="1" smtClean="0"/>
              <a:t>prometheus</a:t>
            </a:r>
            <a:r>
              <a:rPr lang="en-US" sz="2000" dirty="0" smtClean="0"/>
              <a:t> for monitoring.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6" y="707815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DBT ( T in Transformation 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76102" y="3122024"/>
            <a:ext cx="1907177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/>
              <a:t>Dbt</a:t>
            </a:r>
            <a:r>
              <a:rPr lang="en-US" sz="2500" dirty="0" smtClean="0"/>
              <a:t> Project &amp; </a:t>
            </a:r>
          </a:p>
          <a:p>
            <a:pPr algn="ctr"/>
            <a:r>
              <a:rPr lang="en-US" sz="2500" dirty="0" smtClean="0"/>
              <a:t>Profiles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4" y="3506744"/>
            <a:ext cx="141514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Models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335" y="3506744"/>
            <a:ext cx="150658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Schema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06" y="3506744"/>
            <a:ext cx="901337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SQL</a:t>
            </a:r>
            <a:endParaRPr lang="en-US" sz="2500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370216" y="3745271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2347" y="3705124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5918" y="3706603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676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Data Hub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53" y="1447119"/>
            <a:ext cx="7258278" cy="47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244</TotalTime>
  <Words>153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DBT ( T in Transformation )</vt:lpstr>
      <vt:lpstr>Data Hub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60</cp:revision>
  <dcterms:created xsi:type="dcterms:W3CDTF">2023-10-14T14:23:04Z</dcterms:created>
  <dcterms:modified xsi:type="dcterms:W3CDTF">2023-11-02T05:22:56Z</dcterms:modified>
</cp:coreProperties>
</file>