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853128"/>
            <a:ext cx="8393707" cy="4486007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46" y="5180329"/>
            <a:ext cx="11098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</a:t>
            </a:r>
            <a:r>
              <a:rPr lang="en-US" sz="2000" dirty="0" smtClean="0"/>
              <a:t>visualization. and use </a:t>
            </a:r>
            <a:r>
              <a:rPr lang="en-US" sz="2000" dirty="0" err="1" smtClean="0"/>
              <a:t>p</a:t>
            </a:r>
            <a:r>
              <a:rPr lang="en-US" sz="2000" dirty="0" err="1" smtClean="0"/>
              <a:t>rometheus</a:t>
            </a:r>
            <a:r>
              <a:rPr lang="en-US" sz="2000" dirty="0" smtClean="0"/>
              <a:t> for monitoring.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676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Hub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3" y="1447119"/>
            <a:ext cx="7258278" cy="47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244</TotalTime>
  <Words>153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Data Hub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59</cp:revision>
  <dcterms:created xsi:type="dcterms:W3CDTF">2023-10-14T14:23:04Z</dcterms:created>
  <dcterms:modified xsi:type="dcterms:W3CDTF">2023-11-02T03:28:04Z</dcterms:modified>
</cp:coreProperties>
</file>