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05" y="760815"/>
            <a:ext cx="9413403" cy="4563234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187" y="5180329"/>
            <a:ext cx="1083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PostgresOperator</a:t>
            </a:r>
            <a:r>
              <a:rPr lang="en-US" sz="2000" dirty="0"/>
              <a:t> </a:t>
            </a:r>
            <a:r>
              <a:rPr lang="en-US" sz="2000" dirty="0" smtClean="0"/>
              <a:t>with .</a:t>
            </a:r>
            <a:r>
              <a:rPr lang="en-US" sz="2000" dirty="0" err="1" smtClean="0"/>
              <a:t>sql</a:t>
            </a:r>
            <a:r>
              <a:rPr lang="en-US" sz="2000" dirty="0" smtClean="0"/>
              <a:t> write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 airflow 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to transformation data.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676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Data Hub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3" y="1447119"/>
            <a:ext cx="7258278" cy="47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241</TotalTime>
  <Words>147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Data Hub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55</cp:revision>
  <dcterms:created xsi:type="dcterms:W3CDTF">2023-10-14T14:23:04Z</dcterms:created>
  <dcterms:modified xsi:type="dcterms:W3CDTF">2023-10-26T07:48:00Z</dcterms:modified>
</cp:coreProperties>
</file>