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9" y="759009"/>
            <a:ext cx="10173250" cy="4531448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PostgresOperator</a:t>
            </a:r>
            <a:r>
              <a:rPr lang="en-US" sz="2000" dirty="0"/>
              <a:t> </a:t>
            </a:r>
            <a:r>
              <a:rPr lang="en-US" sz="2000" dirty="0" smtClean="0"/>
              <a:t>with .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 smtClean="0"/>
              <a:t>write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</a:t>
            </a:r>
            <a:r>
              <a:rPr lang="en-US" sz="2000" dirty="0" smtClean="0"/>
              <a:t>that airflow </a:t>
            </a:r>
            <a:r>
              <a:rPr lang="en-US" sz="2000" dirty="0" smtClean="0"/>
              <a:t>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228</TotalTime>
  <Words>145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53</cp:revision>
  <dcterms:created xsi:type="dcterms:W3CDTF">2023-10-14T14:23:04Z</dcterms:created>
  <dcterms:modified xsi:type="dcterms:W3CDTF">2023-10-25T03:17:05Z</dcterms:modified>
</cp:coreProperties>
</file>