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60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orche" initials="M" lastIdx="0" clrIdx="0">
    <p:extLst>
      <p:ext uri="{19B8F6BF-5375-455C-9EA6-DF929625EA0E}">
        <p15:presenceInfo xmlns:p15="http://schemas.microsoft.com/office/powerpoint/2012/main" userId="9881a1cbfd0c1f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26DF0-ABE1-4BA1-AB28-41BC3113B8B4}" type="datetimeFigureOut">
              <a:rPr lang="en-US" smtClean="0"/>
              <a:t>25/10/2023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CE830-68E8-4FAD-9B6B-8AD89705C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09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338592"/>
            <a:ext cx="8791575" cy="23876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707322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                                               </a:t>
            </a:r>
          </a:p>
          <a:p>
            <a:r>
              <a:rPr lang="en-US" dirty="0"/>
              <a:t>Submitted </a:t>
            </a:r>
            <a:r>
              <a:rPr lang="en-US" dirty="0" smtClean="0"/>
              <a:t>T0: Sir Hamza Imran</a:t>
            </a:r>
          </a:p>
          <a:p>
            <a:r>
              <a:rPr lang="en-US" dirty="0" smtClean="0"/>
              <a:t>Submitted by: Muhammad </a:t>
            </a:r>
            <a:r>
              <a:rPr lang="en-US" dirty="0" err="1" smtClean="0"/>
              <a:t>Muneeb,Muddasir</a:t>
            </a:r>
            <a:r>
              <a:rPr lang="en-US" dirty="0" smtClean="0"/>
              <a:t> Mustafa</a:t>
            </a:r>
            <a:endParaRPr lang="en-US" dirty="0"/>
          </a:p>
          <a:p>
            <a:r>
              <a:rPr lang="en-US" dirty="0" smtClean="0"/>
              <a:t>BSAI-2A</a:t>
            </a:r>
          </a:p>
          <a:p>
            <a:r>
              <a:rPr lang="en-US" dirty="0" err="1" smtClean="0"/>
              <a:t>Reg</a:t>
            </a:r>
            <a:r>
              <a:rPr lang="en-US" dirty="0" smtClean="0"/>
              <a:t># </a:t>
            </a:r>
            <a:r>
              <a:rPr lang="en-US" dirty="0" smtClean="0"/>
              <a:t>22108190,22108251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3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5108" y="1606730"/>
            <a:ext cx="78377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0" indent="-400050">
              <a:buFont typeface="+mj-lt"/>
              <a:buAutoNum type="romanUcPeriod"/>
            </a:pPr>
            <a:r>
              <a:rPr lang="en-US" dirty="0"/>
              <a:t>Include the necessary header files: &lt;</a:t>
            </a:r>
            <a:r>
              <a:rPr lang="en-US" dirty="0" err="1"/>
              <a:t>iostream</a:t>
            </a:r>
            <a:r>
              <a:rPr lang="en-US" dirty="0"/>
              <a:t>&gt; for input-output operations and &lt;string&gt; for using the string data </a:t>
            </a:r>
            <a:r>
              <a:rPr lang="en-US" dirty="0" smtClean="0"/>
              <a:t>type.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US" dirty="0" smtClean="0"/>
              <a:t>Use </a:t>
            </a:r>
            <a:r>
              <a:rPr lang="en-US" dirty="0"/>
              <a:t>the standard namespace. It allows you to use classes and functions in the </a:t>
            </a:r>
            <a:r>
              <a:rPr lang="en-US" dirty="0" err="1"/>
              <a:t>std</a:t>
            </a:r>
            <a:r>
              <a:rPr lang="en-US" dirty="0"/>
              <a:t> namespace without qualifying them with </a:t>
            </a:r>
            <a:r>
              <a:rPr lang="en-US" dirty="0" err="1"/>
              <a:t>std</a:t>
            </a:r>
            <a:r>
              <a:rPr lang="en-US" dirty="0" smtClean="0"/>
              <a:t>::.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US" dirty="0" smtClean="0"/>
              <a:t>Define </a:t>
            </a:r>
            <a:r>
              <a:rPr lang="en-US" dirty="0"/>
              <a:t>a class named </a:t>
            </a:r>
            <a:r>
              <a:rPr lang="en-US" dirty="0" err="1" smtClean="0"/>
              <a:t>InventoryManager</a:t>
            </a:r>
            <a:r>
              <a:rPr lang="en-US" dirty="0" smtClean="0"/>
              <a:t>.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US" dirty="0" smtClean="0"/>
              <a:t>Public </a:t>
            </a:r>
            <a:r>
              <a:rPr lang="en-US" dirty="0"/>
              <a:t>Section: - Declare a constructor, destructor, and a public method run </a:t>
            </a:r>
            <a:r>
              <a:rPr lang="en-US" dirty="0" smtClean="0"/>
              <a:t>().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US" dirty="0" smtClean="0"/>
              <a:t>Private </a:t>
            </a:r>
            <a:r>
              <a:rPr lang="en-US" dirty="0"/>
              <a:t>Section: - Define a nested private </a:t>
            </a:r>
            <a:r>
              <a:rPr lang="en-US" dirty="0" err="1"/>
              <a:t>struct</a:t>
            </a:r>
            <a:r>
              <a:rPr lang="en-US" dirty="0"/>
              <a:t> named Item with three </a:t>
            </a:r>
            <a:r>
              <a:rPr lang="en-US" dirty="0" smtClean="0"/>
              <a:t>fields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US" dirty="0" smtClean="0"/>
              <a:t>Declare </a:t>
            </a:r>
            <a:r>
              <a:rPr lang="en-US" dirty="0"/>
              <a:t>a pointer named inventory for dynamic allocation of an array of Item objects, and an integer size to keep track of the number of </a:t>
            </a:r>
            <a:r>
              <a:rPr lang="en-US" dirty="0" smtClean="0"/>
              <a:t>items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US" dirty="0" smtClean="0"/>
              <a:t>Constructor</a:t>
            </a:r>
            <a:r>
              <a:rPr lang="en-US" dirty="0"/>
              <a:t>: - Initialize inventory pointer to </a:t>
            </a:r>
            <a:r>
              <a:rPr lang="en-US" dirty="0" err="1"/>
              <a:t>nullptr</a:t>
            </a:r>
            <a:r>
              <a:rPr lang="en-US" dirty="0"/>
              <a:t> and size to </a:t>
            </a:r>
            <a:r>
              <a:rPr lang="en-US" dirty="0" smtClean="0"/>
              <a:t>0.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US" dirty="0" smtClean="0"/>
              <a:t>Destructor</a:t>
            </a:r>
            <a:r>
              <a:rPr lang="en-US" dirty="0"/>
              <a:t>: - Free the dynamically allocated memory if inventory is not </a:t>
            </a:r>
            <a:r>
              <a:rPr lang="en-US" dirty="0" smtClean="0"/>
              <a:t>null.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US" dirty="0" smtClean="0"/>
              <a:t>Contains </a:t>
            </a:r>
            <a:r>
              <a:rPr lang="en-US" dirty="0"/>
              <a:t>the main loop for running the inventory </a:t>
            </a:r>
            <a:r>
              <a:rPr lang="en-US" dirty="0" smtClean="0"/>
              <a:t>system.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US" dirty="0" smtClean="0"/>
              <a:t>Display </a:t>
            </a:r>
            <a:r>
              <a:rPr lang="en-US" dirty="0"/>
              <a:t>the menu </a:t>
            </a:r>
            <a:r>
              <a:rPr lang="en-US" dirty="0" smtClean="0"/>
              <a:t>options.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US" dirty="0" smtClean="0"/>
              <a:t>Adds </a:t>
            </a:r>
            <a:r>
              <a:rPr lang="en-US" dirty="0"/>
              <a:t>a new item to the </a:t>
            </a:r>
            <a:r>
              <a:rPr lang="en-US" dirty="0" smtClean="0"/>
              <a:t>inventory.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US" dirty="0" smtClean="0"/>
              <a:t>Displays </a:t>
            </a:r>
            <a:r>
              <a:rPr lang="en-US" dirty="0"/>
              <a:t>all items in the </a:t>
            </a:r>
            <a:r>
              <a:rPr lang="en-US" dirty="0" smtClean="0"/>
              <a:t>inventory.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US" dirty="0" smtClean="0"/>
              <a:t>Deletes </a:t>
            </a:r>
            <a:r>
              <a:rPr lang="en-US" dirty="0"/>
              <a:t>an item from the inventory based on its </a:t>
            </a:r>
            <a:r>
              <a:rPr lang="en-US" dirty="0" smtClean="0"/>
              <a:t>name.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US" dirty="0" smtClean="0"/>
              <a:t>Creates </a:t>
            </a:r>
            <a:r>
              <a:rPr lang="en-US" dirty="0"/>
              <a:t>an object of </a:t>
            </a:r>
            <a:r>
              <a:rPr lang="en-US" dirty="0" err="1"/>
              <a:t>InventoryManager</a:t>
            </a:r>
            <a:r>
              <a:rPr lang="en-US" dirty="0"/>
              <a:t> and runs the system.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4035" y="539709"/>
            <a:ext cx="7811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Code Explanation :-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9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" y="618518"/>
            <a:ext cx="10146074" cy="5172682"/>
          </a:xfrm>
        </p:spPr>
      </p:pic>
    </p:spTree>
    <p:extLst>
      <p:ext uri="{BB962C8B-B14F-4D97-AF65-F5344CB8AC3E}">
        <p14:creationId xmlns:p14="http://schemas.microsoft.com/office/powerpoint/2010/main" val="378941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inventory management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nventory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goods or materials a business intends to sell to customers for profit. Inventory management, a critical element of the supply chain, is the tracking of inventory from manufacturers to warehouses and from these facilities to a point of sale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57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783771"/>
            <a:ext cx="9766074" cy="5447212"/>
          </a:xfrm>
        </p:spPr>
      </p:pic>
    </p:spTree>
    <p:extLst>
      <p:ext uri="{BB962C8B-B14F-4D97-AF65-F5344CB8AC3E}">
        <p14:creationId xmlns:p14="http://schemas.microsoft.com/office/powerpoint/2010/main" val="303620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18518"/>
            <a:ext cx="10288587" cy="5573276"/>
          </a:xfrm>
        </p:spPr>
      </p:pic>
    </p:spTree>
    <p:extLst>
      <p:ext uri="{BB962C8B-B14F-4D97-AF65-F5344CB8AC3E}">
        <p14:creationId xmlns:p14="http://schemas.microsoft.com/office/powerpoint/2010/main" val="57319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inventory management work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Purchasing inventory: Ready-to-sell goods are purchased and delivered to the warehouse or directly to the point of sale.</a:t>
            </a:r>
          </a:p>
          <a:p>
            <a:pPr fontAlgn="base"/>
            <a:r>
              <a:rPr lang="en-US" dirty="0"/>
              <a:t>Storing inventory: Inventory is stored until needed. Goods or materials are transferred across your fulfillment network until ready for shipment.</a:t>
            </a:r>
          </a:p>
          <a:p>
            <a:pPr fontAlgn="base"/>
            <a:r>
              <a:rPr lang="en-US" dirty="0"/>
              <a:t>Profiting from inventory: The amount of product for sale is controlled. Finished goods are pulled to fulfill orders. Products are shipped to customers.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4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44644"/>
            <a:ext cx="9905998" cy="5795345"/>
          </a:xfrm>
        </p:spPr>
      </p:pic>
    </p:spTree>
    <p:extLst>
      <p:ext uri="{BB962C8B-B14F-4D97-AF65-F5344CB8AC3E}">
        <p14:creationId xmlns:p14="http://schemas.microsoft.com/office/powerpoint/2010/main" val="194267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inventory management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Inventory can be a company’s most important asset. Inventory management is where all the elements of the supply chain converge. Too little inventory when and where it's needed can create unhappy customers</a:t>
            </a:r>
            <a:r>
              <a:rPr lang="en-US" dirty="0" smtClean="0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4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 of inventory </a:t>
            </a:r>
            <a:r>
              <a:rPr lang="en-US" dirty="0" smtClean="0"/>
              <a:t>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Globalization, technology and empowered consumers are changing the way businesses manage inventory. Supply chain operators will use technologies that provide significant insights into how supply chain performance can be improved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1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Smart </a:t>
            </a:r>
            <a:r>
              <a:rPr lang="en-US" dirty="0" smtClean="0"/>
              <a:t>Shelves</a:t>
            </a:r>
          </a:p>
          <a:p>
            <a:r>
              <a:rPr lang="en-US" dirty="0"/>
              <a:t>A smart inventory system provides means to automate manual tasks such as item tracking and counting, inventory database updating, report generation, restocking, etc</a:t>
            </a:r>
            <a:r>
              <a:rPr lang="en-US" dirty="0" smtClean="0"/>
              <a:t>., </a:t>
            </a:r>
            <a:endParaRPr lang="en-US" dirty="0"/>
          </a:p>
          <a:p>
            <a:r>
              <a:rPr lang="en-US" dirty="0" err="1"/>
              <a:t>Blockchain</a:t>
            </a:r>
            <a:r>
              <a:rPr lang="en-US" dirty="0"/>
              <a:t> for Supply Chain </a:t>
            </a:r>
            <a:r>
              <a:rPr lang="en-US" dirty="0" smtClean="0"/>
              <a:t>Transparency</a:t>
            </a:r>
          </a:p>
          <a:p>
            <a:r>
              <a:rPr lang="en-US" dirty="0" err="1"/>
              <a:t>Blockchain</a:t>
            </a:r>
            <a:r>
              <a:rPr lang="en-US" dirty="0"/>
              <a:t> technology can provide real-time visibility and tracking of goods and products throughout the entire supply chain, from production to distribution to end consumers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5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</TotalTime>
  <Words>480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Tw Cen MT</vt:lpstr>
      <vt:lpstr>Circuit</vt:lpstr>
      <vt:lpstr>INVENTORY MANAGEMENT SYSTEM</vt:lpstr>
      <vt:lpstr>What is inventory management system?</vt:lpstr>
      <vt:lpstr>PowerPoint Presentation</vt:lpstr>
      <vt:lpstr>PowerPoint Presentation</vt:lpstr>
      <vt:lpstr>How does inventory management work? </vt:lpstr>
      <vt:lpstr>PowerPoint Presentation</vt:lpstr>
      <vt:lpstr>Why is inventory management important?</vt:lpstr>
      <vt:lpstr>The future of inventory management </vt:lpstr>
      <vt:lpstr>Future trends</vt:lpstr>
      <vt:lpstr>PowerPoint Presentation</vt:lpstr>
      <vt:lpstr>PowerPoint Presentation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Moorche</dc:creator>
  <cp:lastModifiedBy>Moorche</cp:lastModifiedBy>
  <cp:revision>21</cp:revision>
  <dcterms:created xsi:type="dcterms:W3CDTF">2023-10-24T16:19:10Z</dcterms:created>
  <dcterms:modified xsi:type="dcterms:W3CDTF">2023-10-25T03:28:09Z</dcterms:modified>
</cp:coreProperties>
</file>