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95" r:id="rId6"/>
    <p:sldId id="261" r:id="rId7"/>
    <p:sldId id="294" r:id="rId8"/>
    <p:sldId id="263" r:id="rId9"/>
    <p:sldId id="293" r:id="rId10"/>
    <p:sldId id="265" r:id="rId11"/>
    <p:sldId id="292" r:id="rId12"/>
    <p:sldId id="267" r:id="rId13"/>
    <p:sldId id="268" r:id="rId14"/>
    <p:sldId id="269" r:id="rId15"/>
    <p:sldId id="300" r:id="rId16"/>
    <p:sldId id="271" r:id="rId17"/>
    <p:sldId id="272" r:id="rId18"/>
    <p:sldId id="273" r:id="rId19"/>
    <p:sldId id="290" r:id="rId20"/>
    <p:sldId id="299" r:id="rId21"/>
    <p:sldId id="291" r:id="rId22"/>
    <p:sldId id="297" r:id="rId23"/>
    <p:sldId id="296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8D4"/>
    <a:srgbClr val="5F173C"/>
    <a:srgbClr val="E38DBA"/>
    <a:srgbClr val="350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047" autoAdjust="0"/>
  </p:normalViewPr>
  <p:slideViewPr>
    <p:cSldViewPr snapToGrid="0">
      <p:cViewPr varScale="1">
        <p:scale>
          <a:sx n="61" d="100"/>
          <a:sy n="61" d="100"/>
        </p:scale>
        <p:origin x="16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3407-E2CA-43D4-9F39-88BB38CD9A1A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3AE5E-251D-4145-B524-C36383A5F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6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6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3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18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your</a:t>
            </a:r>
            <a:r>
              <a:rPr lang="en-US" baseline="0" dirty="0" smtClean="0"/>
              <a:t> notes here.</a:t>
            </a:r>
          </a:p>
          <a:p>
            <a:r>
              <a:rPr lang="en-US" baseline="0" dirty="0" smtClean="0"/>
              <a:t>Write here what you will speak during the 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3AE5E-251D-4145-B524-C36383A5FD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F4B3-B9B9-48ED-BBD9-7C4914A52D86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6170-4601-40A9-B914-1990D7D79C31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49D0-AC41-4437-9603-367088B576D0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C755-B8E4-4BF9-8A28-345F989483E8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5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DC01-1AD3-4A8F-AF8E-A0CD60C04A2F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102-98CC-41AF-B338-3AC800ED615C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1E2-C48D-4822-900C-16825B05CB77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5CC3-6504-4A5B-AE3E-8FA7E1FD5CE7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1D60-877F-4B1D-B43B-FB6A83939335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0AD7-15AE-4874-AB05-F724BA62563E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199-8529-4FDB-85C0-3F48DDE5A118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E0DB-8579-4FD4-9DD4-925B77A3F472}" type="datetime1">
              <a:rPr lang="en-US" smtClean="0"/>
              <a:pPr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EB27-D098-4B25-8649-FC6002C63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6001"/>
            <a:ext cx="7772400" cy="1801140"/>
          </a:xfrm>
        </p:spPr>
        <p:txBody>
          <a:bodyPr anchor="ctr" anchorCtr="0">
            <a:noAutofit/>
          </a:bodyPr>
          <a:lstStyle/>
          <a:p>
            <a:pPr algn="just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Data augmentation through Super Resolution Convolutional Neural Network and Super Resolution Generative Adversarial Network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38399"/>
            <a:ext cx="6858000" cy="3775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Doctor of Philosophy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741559"/>
            <a:ext cx="6858000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Sofia Amin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0852" y="4306084"/>
            <a:ext cx="6858000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 Rao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Sohail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Iqbal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00695" y="6158986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Session:2018-2020</a:t>
            </a:r>
            <a:endParaRPr lang="en-US" dirty="0">
              <a:solidFill>
                <a:srgbClr val="350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37614" y="6547747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350C1C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78135" y="6156838"/>
            <a:ext cx="2864476" cy="37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50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Computer Science</a:t>
            </a:r>
            <a:endParaRPr lang="en-US" dirty="0">
              <a:solidFill>
                <a:srgbClr val="350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10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MOTIVATION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4417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4 of 15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quote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Mithesh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Khapra’s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words, “Deep Learning is one single technology that is the most prominent technology in machine learning right now, which is being used for a wide variety of task. Since you have a large amount of data coming in, and this being a technology that works well with data — this is the right time for Deep Learning”. I would like to add, this is one technology that can take you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“far and deep”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into the AI world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Becoming Human: Artificial Intelligence Magazine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prime area for deep learning is image classification with localization, object detection, object segmentation, image style transfer, image colorization, image reconstruction and image supper resolution.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InfoWorld)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12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RESEARCH QUESTION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5 of 15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performance differences across SRCNN and SRGAN architectures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such as expanding CIFAR-10 dataset images from 32×32 to 64×64 to 128×128 to 256×256 and so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RESEARCH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8211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6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research is to identify the better model for producing high resolution output among SRCNN and SRGAN.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AIM &amp; SCOPE OF RESEARCH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SCOPE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7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images through SRCNN.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Images through SRGAN.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results of both models.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which model produces better results.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SRCNN, SRGAN.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18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LITERATURE REVIEW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412122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8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6518" y="1418646"/>
            <a:ext cx="8186838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augmentation can be found in LeNet-5 in the shape of data warping. That was the first application of CNN developed for handwritten character recognition or categorization.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applications DA has also been played an important role.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Haffner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medical imaging CNN became more popular since 2012 with the demonstration of dermatologists skin cancer detection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style transfer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2016) was introduced in 2015 and Neural Architecture Search (NAS). (Bello et al., 2017) introduced in 2017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Augmentation, (Perez &amp; Wang, 2017) and Auto augmented (Perez &amp; Wang, 2017) published in 2017, 2017 and 2018 respectively.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96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18" y="1403797"/>
            <a:ext cx="4593443" cy="44625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fld id="{F660EB27-D098-4B25-8649-FC6002C63D36}" type="slidenum">
              <a:rPr lang="en-US" sz="2400" smtClean="0">
                <a:solidFill>
                  <a:schemeClr val="bg1"/>
                </a:solidFill>
              </a:rPr>
              <a:pPr/>
              <a:t>2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Name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EMAIL@DOMAIN.COM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412122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19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EB8D4"/>
                </a:solidFill>
              </a:rPr>
              <a:t>g</a:t>
            </a:r>
            <a:r>
              <a:rPr lang="en-US" dirty="0" smtClean="0">
                <a:solidFill>
                  <a:srgbClr val="EEB8D4"/>
                </a:solidFill>
              </a:rPr>
              <a:t>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8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6518" y="1418646"/>
            <a:ext cx="818683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advance of Super-Resolution Convolutional Neural Networks presented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(Chong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 2014).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Super-Resolution Generative Adversarial Networks, presented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 2016).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Kongtaa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et-al[2018] the concept of generative adversarial network come from the game theory in which machine is restrict to learn deep representation without extra training.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Kenneth et-al [2019] Deep learning architecture is apply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8X image for calculating super resolution image Super-resolution(GAN) and multi-scale-super- resolution network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MSSRnet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use with the combination of Deep learning architecture to identify small structure inherent in satellite image</a:t>
            </a:r>
            <a:r>
              <a:rPr lang="en-US" sz="2000" dirty="0"/>
              <a:t>. 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88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2543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9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SRCNN Architecture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263167"/>
            <a:ext cx="80486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2543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9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539213"/>
            <a:ext cx="78867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SRGAN Architecture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79422"/>
            <a:ext cx="7483274" cy="40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3" y="460249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21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9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11" y="1197891"/>
            <a:ext cx="6062663" cy="52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n>
                  <a:solidFill>
                    <a:schemeClr val="bg1"/>
                  </a:solidFill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US" sz="6000" dirty="0">
              <a:ln>
                <a:solidFill>
                  <a:schemeClr val="bg1"/>
                </a:solidFill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34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318" y="43154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4" y="1980173"/>
            <a:ext cx="3528812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and Scope of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3363" y="1978025"/>
            <a:ext cx="4301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1.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2332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5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1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SRCNN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or representation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Nonlinear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Reconstruction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high resolution images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SRGAN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Discriminator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6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2.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4" y="588586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7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2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Alleviating class imbalance with 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algorithms for test-time augmentation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Software tools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Impact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8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871989"/>
            <a:ext cx="9144000" cy="189319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3</a:t>
            </a:r>
            <a:r>
              <a:rPr lang="en-US" sz="6000" dirty="0" smtClean="0"/>
              <a:t>.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EEB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33" y="588585"/>
            <a:ext cx="6838682" cy="5879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47" y="6338328"/>
            <a:ext cx="2057400" cy="365125"/>
          </a:xfrm>
        </p:spPr>
        <p:txBody>
          <a:bodyPr/>
          <a:lstStyle/>
          <a:p>
            <a:r>
              <a:rPr lang="en-US" sz="2400" dirty="0" smtClean="0">
                <a:solidFill>
                  <a:prstClr val="white"/>
                </a:solidFill>
              </a:rPr>
              <a:t>9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7" y="6478686"/>
            <a:ext cx="2855741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Sofia Amin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519" y="6476338"/>
            <a:ext cx="3308249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gghs259rb@gmail.com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8770" y="6488059"/>
            <a:ext cx="2594586" cy="369332"/>
          </a:xfrm>
          <a:prstGeom prst="rect">
            <a:avLst/>
          </a:prstGeom>
          <a:solidFill>
            <a:srgbClr val="5F17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EEB8D4"/>
                </a:solidFill>
              </a:rPr>
              <a:t>3 of 15</a:t>
            </a:r>
            <a:endParaRPr lang="en-US" dirty="0">
              <a:solidFill>
                <a:srgbClr val="EEB8D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what means we explore the performance differences across SRCNN and SRGAN architectures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such as expanding CIFAR-10 dataset images from 32×32 to 64×64 to 128×128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256×256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806</Words>
  <Application>Microsoft Office PowerPoint</Application>
  <PresentationFormat>On-screen Show (4:3)</PresentationFormat>
  <Paragraphs>195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Image Data augmentation through Super Resolution Convolutional Neural Network and Super Resolution Generative Adversarial Network</vt:lpstr>
      <vt:lpstr>PowerPoint Presentation</vt:lpstr>
      <vt:lpstr>TABLE OF CONTENTS</vt:lpstr>
      <vt:lpstr>1. INTRODUCTION</vt:lpstr>
      <vt:lpstr>INTRODUCTION</vt:lpstr>
      <vt:lpstr>2. PROBLEM BACKGROUND</vt:lpstr>
      <vt:lpstr>PROBLEM BACKGROUND</vt:lpstr>
      <vt:lpstr>3. PROBLEM STATEMENT</vt:lpstr>
      <vt:lpstr>PROBLEM STATEMENT</vt:lpstr>
      <vt:lpstr>4. MOTIVATION</vt:lpstr>
      <vt:lpstr>MOTIVATION</vt:lpstr>
      <vt:lpstr>5. RESEARCH QUESTION</vt:lpstr>
      <vt:lpstr>RESEARCH QUESTION</vt:lpstr>
      <vt:lpstr>6. RESEARCH OBJECTIVE</vt:lpstr>
      <vt:lpstr>RESEARCH OBJECTIVE</vt:lpstr>
      <vt:lpstr>7. AIM &amp; SCOPE OF RESEARCH</vt:lpstr>
      <vt:lpstr>AIM &amp; SCOPE OF RESEARCH</vt:lpstr>
      <vt:lpstr>8. LITERATURE REVIEW</vt:lpstr>
      <vt:lpstr>LITERATURE REVIEW</vt:lpstr>
      <vt:lpstr>LITERATURE REVIEW</vt:lpstr>
      <vt:lpstr>METHODOLOGY</vt:lpstr>
      <vt:lpstr>METHODOLOGY</vt:lpstr>
      <vt:lpstr>METHODOLOGY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Bilal Amin</cp:lastModifiedBy>
  <cp:revision>42</cp:revision>
  <dcterms:created xsi:type="dcterms:W3CDTF">2019-07-18T02:10:02Z</dcterms:created>
  <dcterms:modified xsi:type="dcterms:W3CDTF">2020-01-14T05:41:40Z</dcterms:modified>
</cp:coreProperties>
</file>