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2"/>
  </p:notes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310" r:id="rId12"/>
    <p:sldId id="311" r:id="rId13"/>
    <p:sldId id="306" r:id="rId14"/>
    <p:sldId id="308" r:id="rId15"/>
    <p:sldId id="309" r:id="rId16"/>
    <p:sldId id="304" r:id="rId17"/>
    <p:sldId id="297" r:id="rId18"/>
    <p:sldId id="301" r:id="rId19"/>
    <p:sldId id="302" r:id="rId20"/>
    <p:sldId id="28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8D4"/>
    <a:srgbClr val="5F173C"/>
    <a:srgbClr val="E38DBA"/>
    <a:srgbClr val="350C1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73788" autoAdjust="0"/>
  </p:normalViewPr>
  <p:slideViewPr>
    <p:cSldViewPr snapToGrid="0">
      <p:cViewPr varScale="1">
        <p:scale>
          <a:sx n="53" d="100"/>
          <a:sy n="53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3407-E2CA-43D4-9F39-88BB38CD9A1A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3AE5E-251D-4145-B524-C36383A5FD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185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520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650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4111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</a:p>
          <a:p>
            <a:r>
              <a:rPr lang="en-US" baseline="0" dirty="0" smtClean="0"/>
              <a:t>Write here what you will speak during the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3062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</a:p>
          <a:p>
            <a:r>
              <a:rPr lang="en-US" baseline="0" dirty="0" smtClean="0"/>
              <a:t>Write here what you will speak during the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0637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A0A09-495A-4E35-B334-F4647D6A508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</a:p>
          <a:p>
            <a:r>
              <a:rPr lang="en-US" baseline="0" dirty="0" smtClean="0"/>
              <a:t>Write here what you will speak during the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373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F4B3-B9B9-48ED-BBD9-7C4914A52D86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347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6170-4601-40A9-B914-1990D7D79C31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59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49D0-AC41-4437-9603-367088B576D0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88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F4B3-B9B9-48ED-BBD9-7C4914A52D86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3479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C755-B8E4-4BF9-8A28-345F989483E8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7553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DC01-1AD3-4A8F-AF8E-A0CD60C04A2F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0365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4102-98CC-41AF-B338-3AC800ED615C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3251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A1E2-C48D-4822-900C-16825B05CB77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7620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5CC3-6504-4A5B-AE3E-8FA7E1FD5CE7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036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1D60-877F-4B1D-B43B-FB6A83939335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2384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0AD7-15AE-4874-AB05-F724BA62563E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507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C755-B8E4-4BF9-8A28-345F989483E8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7553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D199-8529-4FDB-85C0-3F48DDE5A118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2228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6170-4601-40A9-B914-1990D7D79C31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590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49D0-AC41-4437-9603-367088B576D0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88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DC01-1AD3-4A8F-AF8E-A0CD60C04A2F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036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4102-98CC-41AF-B338-3AC800ED615C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325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A1E2-C48D-4822-900C-16825B05CB77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762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5CC3-6504-4A5B-AE3E-8FA7E1FD5CE7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03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1D60-877F-4B1D-B43B-FB6A83939335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238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0AD7-15AE-4874-AB05-F724BA62563E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507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D199-8529-4FDB-85C0-3F48DDE5A118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222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FE0DB-8579-4FD4-9DD4-925B77A3F472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883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FE0DB-8579-4FD4-9DD4-925B77A3F472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883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6001"/>
            <a:ext cx="7772400" cy="1801140"/>
          </a:xfrm>
        </p:spPr>
        <p:txBody>
          <a:bodyPr anchor="ctr" anchorCtr="0">
            <a:noAutofit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Systematic Literature Review on Cloud –based Agile Tools</a:t>
            </a:r>
            <a:br>
              <a:rPr lang="en-US" dirty="0" smtClean="0"/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74257"/>
            <a:ext cx="6858000" cy="37753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Doctor </a:t>
            </a:r>
            <a:r>
              <a:rPr lang="en-US" dirty="0" smtClean="0">
                <a:solidFill>
                  <a:schemeClr val="bg1"/>
                </a:solidFill>
              </a:rPr>
              <a:t>of Computer Science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43000" y="3741559"/>
            <a:ext cx="6858000" cy="377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STUDENT’S NAME: AQSA YAQOOB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40852" y="4306084"/>
            <a:ext cx="6858000" cy="377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SUPERVISOR’S NAME: Dr. MUHAMMAD YOUNAS 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00695" y="6158986"/>
            <a:ext cx="2864476" cy="377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350C1C"/>
                </a:solidFill>
              </a:rPr>
              <a:t>2018-2020</a:t>
            </a:r>
            <a:endParaRPr lang="en-US" dirty="0">
              <a:solidFill>
                <a:srgbClr val="350C1C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137614" y="6547747"/>
            <a:ext cx="2864476" cy="377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350C1C"/>
                </a:solidFill>
              </a:rPr>
              <a:t>2019</a:t>
            </a:r>
            <a:endParaRPr lang="en-US" dirty="0">
              <a:solidFill>
                <a:srgbClr val="350C1C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878135" y="6156838"/>
            <a:ext cx="2864476" cy="377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350C1C"/>
                </a:solidFill>
              </a:rPr>
              <a:t>Computer Science</a:t>
            </a:r>
            <a:endParaRPr lang="en-US" dirty="0">
              <a:solidFill>
                <a:srgbClr val="350C1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835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10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4. REVIEW OF LITERATURE</a:t>
            </a:r>
            <a:endParaRPr 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aqsayaqoob7@gmail.com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EEB8D4"/>
                </a:solidFill>
              </a:rPr>
              <a:t>Aqsa</a:t>
            </a:r>
            <a:r>
              <a:rPr lang="en-US" dirty="0" smtClean="0">
                <a:solidFill>
                  <a:srgbClr val="EEB8D4"/>
                </a:solidFill>
              </a:rPr>
              <a:t> </a:t>
            </a:r>
            <a:r>
              <a:rPr lang="en-US" dirty="0" err="1" smtClean="0">
                <a:solidFill>
                  <a:srgbClr val="EEB8D4"/>
                </a:solidFill>
              </a:rPr>
              <a:t>Yaqoob</a:t>
            </a:r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43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5506" y="210671"/>
          <a:ext cx="8812307" cy="63676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5399"/>
                <a:gridCol w="1294737"/>
                <a:gridCol w="1066255"/>
                <a:gridCol w="1142415"/>
                <a:gridCol w="913932"/>
                <a:gridCol w="1523221"/>
                <a:gridCol w="961533"/>
                <a:gridCol w="1094815"/>
              </a:tblGrid>
              <a:tr h="1192951">
                <a:tc>
                  <a:txBody>
                    <a:bodyPr/>
                    <a:lstStyle/>
                    <a:p>
                      <a:r>
                        <a:rPr lang="en-US" dirty="0" smtClean="0"/>
                        <a:t>Study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 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Cloud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Agile Cloud 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Agile Methodology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Agile Cloud  By service Integration </a:t>
                      </a:r>
                      <a:endParaRPr lang="en-US" dirty="0"/>
                    </a:p>
                  </a:txBody>
                  <a:tcPr/>
                </a:tc>
              </a:tr>
              <a:tr h="74559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Nitasha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Hasteer</a:t>
                      </a:r>
                      <a:r>
                        <a:rPr lang="en-US" baseline="0" dirty="0" smtClean="0"/>
                        <a:t> et al.</a:t>
                      </a:r>
                    </a:p>
                    <a:p>
                      <a:r>
                        <a:rPr lang="en-US" baseline="0" dirty="0" smtClean="0"/>
                        <a:t>(2014)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SaaS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Scrum and XP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70419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Irum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Inayat</a:t>
                      </a:r>
                      <a:r>
                        <a:rPr lang="en-US" dirty="0" smtClean="0"/>
                        <a:t> et al.</a:t>
                      </a:r>
                    </a:p>
                    <a:p>
                      <a:r>
                        <a:rPr lang="en-US" dirty="0" smtClean="0"/>
                        <a:t>(2013)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IaaS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PaaS</a:t>
                      </a:r>
                      <a:r>
                        <a:rPr lang="en-US" dirty="0" smtClean="0"/>
                        <a:t> 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SaaS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AppEngine</a:t>
                      </a:r>
                      <a:r>
                        <a:rPr lang="en-US" dirty="0" smtClean="0"/>
                        <a:t> and IBM cloud.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Eclipse Integrated</a:t>
                      </a:r>
                      <a:r>
                        <a:rPr lang="en-US" baseline="0" dirty="0" smtClean="0"/>
                        <a:t> development environment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Scrum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492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Muhammad </a:t>
                      </a:r>
                      <a:r>
                        <a:rPr lang="en-US" dirty="0" err="1" smtClean="0"/>
                        <a:t>Younas</a:t>
                      </a:r>
                      <a:r>
                        <a:rPr lang="en-US" baseline="0" dirty="0" smtClean="0"/>
                        <a:t> et al.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(2018)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Iaas,Paas,Saas,Taas</a:t>
                      </a:r>
                      <a:r>
                        <a:rPr lang="en-US" dirty="0" smtClean="0"/>
                        <a:t> 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XaaS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 Azure and</a:t>
                      </a:r>
                    </a:p>
                    <a:p>
                      <a:r>
                        <a:rPr lang="en-US" dirty="0" smtClean="0"/>
                        <a:t>Google App etc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Jenkins, </a:t>
                      </a:r>
                      <a:r>
                        <a:rPr lang="en-US" dirty="0" err="1" smtClean="0"/>
                        <a:t>XUnit</a:t>
                      </a:r>
                      <a:r>
                        <a:rPr lang="en-US" dirty="0" smtClean="0"/>
                        <a:t>, and </a:t>
                      </a:r>
                      <a:r>
                        <a:rPr lang="en-US" dirty="0" err="1" smtClean="0"/>
                        <a:t>Junit</a:t>
                      </a:r>
                      <a:r>
                        <a:rPr lang="en-US" baseline="0" dirty="0" smtClean="0"/>
                        <a:t> etc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Scrum,XP,DSDM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FDD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9993" y="197219"/>
          <a:ext cx="8888503" cy="64592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3616"/>
                <a:gridCol w="1428509"/>
                <a:gridCol w="1111063"/>
                <a:gridCol w="1111063"/>
                <a:gridCol w="1269786"/>
                <a:gridCol w="952340"/>
                <a:gridCol w="1111063"/>
                <a:gridCol w="1111063"/>
              </a:tblGrid>
              <a:tr h="1823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Study No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Author Names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Type of Cloud Services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Agile Cloud Platform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Tool Used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environment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Agile Methodology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Agile Cloud  By service Integration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247592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Mohsen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Taheri</a:t>
                      </a:r>
                      <a:r>
                        <a:rPr lang="en-US" dirty="0" smtClean="0"/>
                        <a:t> et</a:t>
                      </a:r>
                      <a:r>
                        <a:rPr lang="en-US" baseline="0" dirty="0" smtClean="0"/>
                        <a:t> al. (2015)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IaaS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PaaS</a:t>
                      </a:r>
                      <a:r>
                        <a:rPr lang="en-US" dirty="0" smtClean="0"/>
                        <a:t>  and </a:t>
                      </a:r>
                      <a:r>
                        <a:rPr lang="en-US" dirty="0" err="1" smtClean="0"/>
                        <a:t>SaaS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Scrum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822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Muhammad </a:t>
                      </a:r>
                      <a:r>
                        <a:rPr lang="en-US" dirty="0" err="1" smtClean="0"/>
                        <a:t>Younas</a:t>
                      </a:r>
                      <a:r>
                        <a:rPr lang="en-US" baseline="0" dirty="0" smtClean="0"/>
                        <a:t> et al.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(2015)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IaaS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err="1" smtClean="0"/>
                        <a:t>PaaS</a:t>
                      </a:r>
                      <a:r>
                        <a:rPr lang="en-US" dirty="0" smtClean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Jira,AxoSoft,Planbox,Assembla,Yodiz,Team</a:t>
                      </a:r>
                      <a:r>
                        <a:rPr lang="en-US" dirty="0" smtClean="0"/>
                        <a:t> Forge ,Cloud </a:t>
                      </a:r>
                      <a:r>
                        <a:rPr lang="en-US" dirty="0" err="1" smtClean="0"/>
                        <a:t>BeesJekin,Agilefant,Github</a:t>
                      </a:r>
                      <a:r>
                        <a:rPr lang="en-US" dirty="0" smtClean="0"/>
                        <a:t> 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Chef.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7577" y="161365"/>
          <a:ext cx="8762999" cy="64590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599"/>
                <a:gridCol w="1219200"/>
                <a:gridCol w="990600"/>
                <a:gridCol w="1143000"/>
                <a:gridCol w="1333500"/>
                <a:gridCol w="1028700"/>
                <a:gridCol w="1028700"/>
                <a:gridCol w="1028700"/>
              </a:tblGrid>
              <a:tr h="25982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Study No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Author Names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Type of Cloud Services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Agile Cloud Platform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environment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Agile Methodology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Agile Cloud  By service Integration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284480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Timothy Haig-Smith et</a:t>
                      </a:r>
                      <a:r>
                        <a:rPr lang="en-US" baseline="0" dirty="0" smtClean="0"/>
                        <a:t> al. (2016)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IaaS,PaaS</a:t>
                      </a:r>
                      <a:r>
                        <a:rPr lang="en-US" dirty="0" smtClean="0"/>
                        <a:t> 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SaaS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JIRA, Mingle, Rally, Scrum-</a:t>
                      </a:r>
                    </a:p>
                    <a:p>
                      <a:r>
                        <a:rPr lang="en-US" dirty="0" smtClean="0"/>
                        <a:t>Works, </a:t>
                      </a:r>
                      <a:r>
                        <a:rPr lang="en-US" dirty="0" err="1" smtClean="0"/>
                        <a:t>Trac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VersionOne</a:t>
                      </a:r>
                      <a:r>
                        <a:rPr lang="en-US" dirty="0" smtClean="0"/>
                        <a:t>, and </a:t>
                      </a:r>
                      <a:r>
                        <a:rPr lang="en-US" dirty="0" err="1" smtClean="0"/>
                        <a:t>Xplanner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160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 </a:t>
                      </a:r>
                      <a:r>
                        <a:rPr lang="en-US" dirty="0" err="1" smtClean="0"/>
                        <a:t>Kalem</a:t>
                      </a:r>
                      <a:r>
                        <a:rPr lang="en-US" baseline="0" dirty="0" smtClean="0"/>
                        <a:t> et al.</a:t>
                      </a:r>
                    </a:p>
                    <a:p>
                      <a:r>
                        <a:rPr lang="en-US" baseline="0" dirty="0" smtClean="0"/>
                        <a:t>(2013)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Google app engine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Jenkins and </a:t>
                      </a:r>
                      <a:r>
                        <a:rPr lang="en-US" dirty="0" err="1" smtClean="0"/>
                        <a:t>JUnit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5506" y="161365"/>
          <a:ext cx="8789894" cy="63156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1294"/>
                <a:gridCol w="1219200"/>
                <a:gridCol w="1247775"/>
                <a:gridCol w="1076325"/>
                <a:gridCol w="952500"/>
                <a:gridCol w="1200150"/>
                <a:gridCol w="1076325"/>
                <a:gridCol w="1076325"/>
              </a:tblGrid>
              <a:tr h="2295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Study No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Author Names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Type of Cloud Services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Agile Cloud Platform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environment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Agile Methodology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Agile Cloud  By service Integration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148644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Manisha</a:t>
                      </a:r>
                      <a:r>
                        <a:rPr lang="en-US" dirty="0" smtClean="0"/>
                        <a:t> et al.</a:t>
                      </a:r>
                    </a:p>
                    <a:p>
                      <a:r>
                        <a:rPr lang="en-US" dirty="0" smtClean="0"/>
                        <a:t>(2014)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IaaS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Paas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dirty="0" err="1" smtClean="0"/>
                        <a:t>SaaS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Amazon Web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Jenkins 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JUnit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1611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Muhammad </a:t>
                      </a:r>
                      <a:r>
                        <a:rPr lang="en-US" dirty="0" err="1" smtClean="0"/>
                        <a:t>Younas</a:t>
                      </a:r>
                      <a:r>
                        <a:rPr lang="en-US" dirty="0" smtClean="0"/>
                        <a:t>  et al.</a:t>
                      </a:r>
                    </a:p>
                    <a:p>
                      <a:r>
                        <a:rPr lang="en-US" dirty="0" smtClean="0"/>
                        <a:t>(2016)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Google App Engine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DSDM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dirty="0" smtClean="0"/>
                        <a:t>Scrum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Chef and Puppet Lab are used as agile cloud integration.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15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5.METHODOLOGY</a:t>
            </a:r>
            <a:endParaRPr 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aqsayaqoob7@gmail.com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EEB8D4"/>
                </a:solidFill>
              </a:rPr>
              <a:t>Aqsa</a:t>
            </a:r>
            <a:r>
              <a:rPr lang="en-US" dirty="0" smtClean="0">
                <a:solidFill>
                  <a:srgbClr val="EEB8D4"/>
                </a:solidFill>
              </a:rPr>
              <a:t> </a:t>
            </a:r>
            <a:r>
              <a:rPr lang="en-US" dirty="0" err="1" smtClean="0">
                <a:solidFill>
                  <a:srgbClr val="EEB8D4"/>
                </a:solidFill>
              </a:rPr>
              <a:t>Yaqoob</a:t>
            </a:r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43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4" name="Content Placeholder 3" descr="4-Figure1-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098" y="1237129"/>
            <a:ext cx="6234204" cy="48429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17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 6.CONCLUSION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EEB8D4"/>
                </a:solidFill>
              </a:rPr>
              <a:t>Aqsa</a:t>
            </a:r>
            <a:r>
              <a:rPr lang="en-US" dirty="0" smtClean="0">
                <a:solidFill>
                  <a:srgbClr val="EEB8D4"/>
                </a:solidFill>
              </a:rPr>
              <a:t> </a:t>
            </a:r>
            <a:r>
              <a:rPr lang="en-US" dirty="0" err="1" smtClean="0">
                <a:solidFill>
                  <a:srgbClr val="EEB8D4"/>
                </a:solidFill>
              </a:rPr>
              <a:t>Yaqoob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aqsayaqoob7@gmail.com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3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1758" y="821073"/>
            <a:ext cx="6742089" cy="9304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18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EEB8D4"/>
                </a:solidFill>
              </a:rPr>
              <a:t>Aqsa</a:t>
            </a:r>
            <a:r>
              <a:rPr lang="en-US" dirty="0" smtClean="0">
                <a:solidFill>
                  <a:srgbClr val="EEB8D4"/>
                </a:solidFill>
              </a:rPr>
              <a:t> </a:t>
            </a:r>
            <a:r>
              <a:rPr lang="en-US" dirty="0" err="1" smtClean="0">
                <a:solidFill>
                  <a:srgbClr val="EEB8D4"/>
                </a:solidFill>
              </a:rPr>
              <a:t>Yaqoob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aqsayaqoob7@gmail.com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1901257"/>
            <a:ext cx="9144000" cy="39536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/>
            <a:r>
              <a:rPr lang="en-US" sz="2400" dirty="0" smtClean="0"/>
              <a:t>       Our study explore those tools which provides help in Agile Cloud solutions and  also for practitioners which want to implement agile with the help of Cloud Services.  </a:t>
            </a:r>
            <a:endParaRPr lang="en-US" sz="2800" dirty="0" smtClean="0"/>
          </a:p>
          <a:p>
            <a:pPr marL="457200" indent="-457200" algn="just"/>
            <a:endParaRPr lang="en-US" sz="2800" dirty="0" smtClean="0"/>
          </a:p>
          <a:p>
            <a:pPr marL="457200" indent="-457200" algn="just"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101776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n>
                  <a:solidFill>
                    <a:schemeClr val="bg1"/>
                  </a:solidFill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THANK YOU</a:t>
            </a:r>
            <a:endParaRPr lang="en-US" sz="6000" dirty="0">
              <a:ln>
                <a:solidFill>
                  <a:schemeClr val="bg1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19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aqsayaqoob7@gmail.com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EEB8D4"/>
                </a:solidFill>
              </a:rPr>
              <a:t>Aqsa</a:t>
            </a:r>
            <a:r>
              <a:rPr lang="en-US" dirty="0" smtClean="0">
                <a:solidFill>
                  <a:srgbClr val="EEB8D4"/>
                </a:solidFill>
              </a:rPr>
              <a:t> </a:t>
            </a:r>
            <a:r>
              <a:rPr lang="en-US" dirty="0" err="1" smtClean="0">
                <a:solidFill>
                  <a:srgbClr val="EEB8D4"/>
                </a:solidFill>
              </a:rPr>
              <a:t>Yaqoob</a:t>
            </a:r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67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318" y="1403797"/>
            <a:ext cx="4593443" cy="446253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fld id="{F660EB27-D098-4B25-8649-FC6002C63D36}" type="slidenum">
              <a:rPr lang="en-US" sz="2400" smtClean="0">
                <a:solidFill>
                  <a:schemeClr val="bg1"/>
                </a:solidFill>
              </a:rPr>
              <a:pPr/>
              <a:t>2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EEB8D4"/>
                </a:solidFill>
              </a:rPr>
              <a:t>Aqsa</a:t>
            </a:r>
            <a:r>
              <a:rPr lang="en-US" dirty="0" smtClean="0">
                <a:solidFill>
                  <a:srgbClr val="EEB8D4"/>
                </a:solidFill>
              </a:rPr>
              <a:t> </a:t>
            </a:r>
            <a:r>
              <a:rPr lang="en-US" dirty="0" err="1" smtClean="0">
                <a:solidFill>
                  <a:srgbClr val="EEB8D4"/>
                </a:solidFill>
              </a:rPr>
              <a:t>Yaqoob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aqsayaqoob7@gmail.com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2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4" y="1980173"/>
            <a:ext cx="3713406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Research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Literature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33363" y="1978025"/>
            <a:ext cx="43015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None/>
            </a:pPr>
            <a:endParaRPr lang="en-US" sz="26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67" y="6496615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EEB8D4"/>
                </a:solidFill>
              </a:rPr>
              <a:t>Aqsa</a:t>
            </a:r>
            <a:r>
              <a:rPr lang="en-US" dirty="0" smtClean="0">
                <a:solidFill>
                  <a:srgbClr val="EEB8D4"/>
                </a:solidFill>
              </a:rPr>
              <a:t> </a:t>
            </a:r>
            <a:r>
              <a:rPr lang="en-US" dirty="0" err="1" smtClean="0">
                <a:solidFill>
                  <a:srgbClr val="EEB8D4"/>
                </a:solidFill>
              </a:rPr>
              <a:t>Yaqoob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aqsayaqoob7@gmail.com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28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1. INTRODUCTION</a:t>
            </a:r>
            <a:endParaRPr lang="en-US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EEB8D4"/>
                </a:solidFill>
              </a:rPr>
              <a:t>Aqsa</a:t>
            </a:r>
            <a:r>
              <a:rPr lang="en-US" dirty="0" smtClean="0">
                <a:solidFill>
                  <a:srgbClr val="EEB8D4"/>
                </a:solidFill>
              </a:rPr>
              <a:t> </a:t>
            </a:r>
            <a:r>
              <a:rPr lang="en-US" dirty="0" err="1" smtClean="0">
                <a:solidFill>
                  <a:srgbClr val="EEB8D4"/>
                </a:solidFill>
              </a:rPr>
              <a:t>Yaqoob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aqsayaqoob7@gmail.com</a:t>
            </a:r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47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1758" y="821073"/>
            <a:ext cx="6742089" cy="9304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5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918510"/>
            <a:ext cx="9144000" cy="39536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Agile software development emphasis incremental delivery, team collaboration, continuous planning and continuous learning instead of trying to deliver it all at once near the end.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The performance of Agile is based on twelve (12) Agile principles.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Cloud Computing is very helpful in achieving Agile principles.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algn="just"/>
            <a:endParaRPr lang="en-US" sz="2400" dirty="0" smtClean="0"/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EEB8D4"/>
                </a:solidFill>
              </a:rPr>
              <a:t>Aqsa</a:t>
            </a:r>
            <a:r>
              <a:rPr lang="en-US" dirty="0" smtClean="0">
                <a:solidFill>
                  <a:srgbClr val="EEB8D4"/>
                </a:solidFill>
              </a:rPr>
              <a:t> </a:t>
            </a:r>
            <a:r>
              <a:rPr lang="en-US" dirty="0" err="1" smtClean="0">
                <a:solidFill>
                  <a:srgbClr val="EEB8D4"/>
                </a:solidFill>
              </a:rPr>
              <a:t>Yaqoob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aqsayaqoob7@gmail.com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4of5</a:t>
            </a:r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50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6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2. PROBLEM STATEMENT</a:t>
            </a:r>
            <a:endParaRPr 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aqsayaqoob7@gmail.com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EEB8D4"/>
                </a:solidFill>
              </a:rPr>
              <a:t>Aqsa</a:t>
            </a:r>
            <a:r>
              <a:rPr lang="en-US" dirty="0" smtClean="0">
                <a:solidFill>
                  <a:srgbClr val="EEB8D4"/>
                </a:solidFill>
              </a:rPr>
              <a:t> </a:t>
            </a:r>
            <a:r>
              <a:rPr lang="en-US" dirty="0" err="1" smtClean="0">
                <a:solidFill>
                  <a:srgbClr val="EEB8D4"/>
                </a:solidFill>
              </a:rPr>
              <a:t>Yaqoob</a:t>
            </a:r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51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PROBLEM STATEMENT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90165"/>
            <a:ext cx="9053847" cy="3908611"/>
          </a:xfrm>
        </p:spPr>
        <p:txBody>
          <a:bodyPr>
            <a:normAutofit/>
          </a:bodyPr>
          <a:lstStyle/>
          <a:p>
            <a:pPr marL="457200" indent="-457200" algn="just">
              <a:buNone/>
            </a:pPr>
            <a:endParaRPr lang="en-US" sz="2000" dirty="0" smtClean="0"/>
          </a:p>
          <a:p>
            <a:pPr marL="457200" indent="-457200" algn="just">
              <a:buNone/>
            </a:pPr>
            <a:r>
              <a:rPr lang="en-US" sz="2000" dirty="0" smtClean="0"/>
              <a:t>        How we achieve Agile principles with the help of Cloud Computing ?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7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1901257"/>
            <a:ext cx="9144000" cy="39536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aqsayaqoob7@gmail.com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EEB8D4"/>
                </a:solidFill>
              </a:rPr>
              <a:t>Aqsa</a:t>
            </a:r>
            <a:r>
              <a:rPr lang="en-US" dirty="0" smtClean="0">
                <a:solidFill>
                  <a:srgbClr val="EEB8D4"/>
                </a:solidFill>
              </a:rPr>
              <a:t> </a:t>
            </a:r>
            <a:r>
              <a:rPr lang="en-US" dirty="0" err="1" smtClean="0">
                <a:solidFill>
                  <a:srgbClr val="EEB8D4"/>
                </a:solidFill>
              </a:rPr>
              <a:t>Yaqoob</a:t>
            </a:r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04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8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3.RESEARCH QUESTIONS</a:t>
            </a:r>
            <a:endParaRPr 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aqsayaqoob7@gmail.com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EEB8D4"/>
                </a:solidFill>
              </a:rPr>
              <a:t>Aqsa</a:t>
            </a:r>
            <a:r>
              <a:rPr lang="en-US" dirty="0" smtClean="0">
                <a:solidFill>
                  <a:srgbClr val="EEB8D4"/>
                </a:solidFill>
              </a:rPr>
              <a:t> </a:t>
            </a:r>
            <a:r>
              <a:rPr lang="en-US" dirty="0" err="1" smtClean="0">
                <a:solidFill>
                  <a:srgbClr val="EEB8D4"/>
                </a:solidFill>
              </a:rPr>
              <a:t>Yaqoob</a:t>
            </a:r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43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RESEARCH QUESTIONS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1758" y="821073"/>
            <a:ext cx="6742089" cy="9304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9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1901257"/>
            <a:ext cx="9144000" cy="39536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/>
          </a:p>
        </p:txBody>
      </p:sp>
      <p:sp>
        <p:nvSpPr>
          <p:cNvPr id="12" name="Rectangle 11"/>
          <p:cNvSpPr/>
          <p:nvPr/>
        </p:nvSpPr>
        <p:spPr>
          <a:xfrm>
            <a:off x="0" y="2061882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How a project manager select a suitable tool?				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Is integration of all selected tools possible?													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Comparison of Agile projects management tools and their limitation?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aqsayaqoob7@gmail.com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EEB8D4"/>
                </a:solidFill>
              </a:rPr>
              <a:t>Aqsa</a:t>
            </a:r>
            <a:r>
              <a:rPr lang="en-US" dirty="0" smtClean="0">
                <a:solidFill>
                  <a:srgbClr val="EEB8D4"/>
                </a:solidFill>
              </a:rPr>
              <a:t> </a:t>
            </a:r>
            <a:r>
              <a:rPr lang="en-US" dirty="0" err="1" smtClean="0">
                <a:solidFill>
                  <a:srgbClr val="EEB8D4"/>
                </a:solidFill>
              </a:rPr>
              <a:t>Yaqoob</a:t>
            </a:r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315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773</TotalTime>
  <Words>546</Words>
  <Application>Microsoft Office PowerPoint</Application>
  <PresentationFormat>On-screen Show (4:3)</PresentationFormat>
  <Paragraphs>184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1_Office Theme</vt:lpstr>
      <vt:lpstr>  Systematic Literature Review on Cloud –based Agile Tools </vt:lpstr>
      <vt:lpstr>Slide 2</vt:lpstr>
      <vt:lpstr>TABLE OF CONTENTS</vt:lpstr>
      <vt:lpstr>1. INTRODUCTION</vt:lpstr>
      <vt:lpstr>INTRODUCTION</vt:lpstr>
      <vt:lpstr>2. PROBLEM STATEMENT</vt:lpstr>
      <vt:lpstr>PROBLEM STATEMENT</vt:lpstr>
      <vt:lpstr>3.RESEARCH QUESTIONS</vt:lpstr>
      <vt:lpstr>RESEARCH QUESTIONS</vt:lpstr>
      <vt:lpstr>4. REVIEW OF LITERATURE</vt:lpstr>
      <vt:lpstr>Slide 11</vt:lpstr>
      <vt:lpstr>Slide 12</vt:lpstr>
      <vt:lpstr>Slide 13</vt:lpstr>
      <vt:lpstr>Slide 14</vt:lpstr>
      <vt:lpstr>5.METHODOLOGY</vt:lpstr>
      <vt:lpstr>METHODOLOGY</vt:lpstr>
      <vt:lpstr> 6.CONCLUSION</vt:lpstr>
      <vt:lpstr>CONCLUSION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sana</cp:lastModifiedBy>
  <cp:revision>78</cp:revision>
  <dcterms:created xsi:type="dcterms:W3CDTF">2019-07-18T02:10:02Z</dcterms:created>
  <dcterms:modified xsi:type="dcterms:W3CDTF">2020-01-14T03:04:05Z</dcterms:modified>
</cp:coreProperties>
</file>