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8D4"/>
    <a:srgbClr val="5F173C"/>
    <a:srgbClr val="E38DBA"/>
    <a:srgbClr val="350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788" autoAdjust="0"/>
  </p:normalViewPr>
  <p:slideViewPr>
    <p:cSldViewPr snapToGrid="0">
      <p:cViewPr varScale="1">
        <p:scale>
          <a:sx n="55" d="100"/>
          <a:sy n="55" d="100"/>
        </p:scale>
        <p:origin x="11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3407-E2CA-43D4-9F39-88BB38CD9A1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3AE5E-251D-4145-B524-C36383A5F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6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4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6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1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2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6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9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F4B3-B9B9-48ED-BBD9-7C4914A52D86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6170-4601-40A9-B914-1990D7D79C31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49D0-AC41-4437-9603-367088B576D0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C755-B8E4-4BF9-8A28-345F989483E8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5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DC01-1AD3-4A8F-AF8E-A0CD60C04A2F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102-98CC-41AF-B338-3AC800ED615C}" type="datetime1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1E2-C48D-4822-900C-16825B05CB77}" type="datetime1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5CC3-6504-4A5B-AE3E-8FA7E1FD5CE7}" type="datetime1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1D60-877F-4B1D-B43B-FB6A83939335}" type="datetime1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0AD7-15AE-4874-AB05-F724BA62563E}" type="datetime1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199-8529-4FDB-85C0-3F48DDE5A118}" type="datetime1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E0DB-8579-4FD4-9DD4-925B77A3F472}" type="datetime1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EB27-D098-4B25-8649-FC6002C6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6001"/>
            <a:ext cx="7772400" cy="1801140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bg1"/>
                </a:solidFill>
              </a:rPr>
              <a:t>TITLE OF THE THESIS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38399"/>
            <a:ext cx="6858000" cy="3775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Doctor of Philosophy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741559"/>
            <a:ext cx="6858000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STUDENT’S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0852" y="4306084"/>
            <a:ext cx="6858000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SUPERVISOR’S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0695" y="6158986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</a:rPr>
              <a:t>Session</a:t>
            </a:r>
            <a:endParaRPr lang="en-US" dirty="0">
              <a:solidFill>
                <a:srgbClr val="350C1C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37614" y="6547747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</a:rPr>
              <a:t>2019</a:t>
            </a:r>
            <a:endParaRPr lang="en-US" dirty="0">
              <a:solidFill>
                <a:srgbClr val="350C1C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78135" y="6156838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</a:rPr>
              <a:t>Department</a:t>
            </a:r>
            <a:endParaRPr lang="en-US" dirty="0">
              <a:solidFill>
                <a:srgbClr val="350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10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4. MOTIVATION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4 of 15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Explain why you have selected certain problem among multiple problems ?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Explain how solving the problem will affect the body of knowledge.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Present only summary in the slides, whereas, write down extension notes in the notes section of the power point presentation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05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5. RESEARCH QUESTIONS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</a:t>
            </a:r>
            <a:r>
              <a:rPr lang="en-US" dirty="0" smtClean="0"/>
              <a:t>QUESTIONS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5 of 15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At least three research question for a PhD Student.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All of the questions should be connected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All of the questions should lead to measureable results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 smtClean="0"/>
              <a:t>At Least one research question for an M.Phil. student.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Question should lead to measurable result.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3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6. RESEARCH OBJECTIVES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</a:t>
            </a:r>
            <a:r>
              <a:rPr lang="en-US" dirty="0" smtClean="0"/>
              <a:t>OBJECTIVES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6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Objective is the process using which researcher plans to achieve solution for each research problem.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09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7. AIM &amp; SCOPE OF RESEARCH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/>
              <a:t>AIM &amp; SCOPE OF </a:t>
            </a:r>
            <a:r>
              <a:rPr lang="en-US" dirty="0" smtClean="0"/>
              <a:t>RESEARCH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7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Aim of research is a single goal that is achieved by solving all of the identified problems.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Scope of research is the boundary researcher draws around his/her research.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Aim of research is important for the examiners as it helps them understand, if you have achieved your goal or not.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Scope of research is important for the examiners because it helps them identify if their question is related to the conducted research or not. </a:t>
            </a:r>
          </a:p>
          <a:p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70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18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8. LITERATURE REVIEW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REVIEW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8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Explain the literature process using which you identified problem related studies and how you landed on your core papers.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Examiners will compare the presented work with the core papers selected by the researcher.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38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1403797"/>
            <a:ext cx="4593443" cy="44625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fld id="{F660EB27-D098-4B25-8649-FC6002C63D36}" type="slidenum">
              <a:rPr lang="en-US" sz="2400" smtClean="0">
                <a:solidFill>
                  <a:schemeClr val="bg1"/>
                </a:solidFill>
              </a:rPr>
              <a:t>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20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9. METHODOLOGY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9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Identify the used research methodology. </a:t>
            </a:r>
            <a:br>
              <a:rPr lang="en-US" sz="2200" dirty="0" smtClean="0"/>
            </a:br>
            <a:r>
              <a:rPr lang="en-US" sz="2200" dirty="0" smtClean="0"/>
              <a:t>( For understanding you can </a:t>
            </a:r>
            <a:r>
              <a:rPr lang="en-US" sz="2200" dirty="0"/>
              <a:t>refer to </a:t>
            </a:r>
            <a:r>
              <a:rPr lang="en-US" sz="2200" dirty="0" smtClean="0"/>
              <a:t>Book: Research-Methodology-A-Step-by-Step-Guide-for-Beginners )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method followed to building the research hypothesis.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existing methods, techniques, scenarios you are comparing with.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the evaluation method used by the existing work (core studies).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the conditions to reject or accept the hypothesis.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dataset used for the research.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the references that have already used the datasets.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statistical validations applied on the dataset for generalization of the research.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4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10. HYPOTHESIS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HYPOTHESIS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10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Identify Null and Alternate hypothesis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conditions for acceptance or rejection of the null hypothesis.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 smtClean="0"/>
              <a:t>Identify the statistical validation applied on the experiment.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the evaluation methods applied on the experiment.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11. SIMULATION SETUP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SETUP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11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Identify the simulation / experimental setup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the cross validation configurations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the experimental configuration that is used by the existing studies.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94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12. RESULTS &amp; DISCUSSION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&amp; </a:t>
            </a:r>
            <a:r>
              <a:rPr lang="en-US" dirty="0" smtClean="0"/>
              <a:t>DISCUSSION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12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Present your research with respect to the </a:t>
            </a:r>
            <a:r>
              <a:rPr lang="en-US" sz="2200" dirty="0"/>
              <a:t>used </a:t>
            </a:r>
            <a:r>
              <a:rPr lang="en-US" sz="2200" dirty="0" smtClean="0"/>
              <a:t>evaluation metrics.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Present the statistical validations.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Discuss the trends in your result.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89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28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13. SYNTHESIS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SYNTHESIS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13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Based on the obtained results, synthesis your research.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How obtained results help in solving the main goal of the research.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47" y="2954694"/>
            <a:ext cx="3810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4" y="1980173"/>
            <a:ext cx="3528812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Aim and Scope of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Hypothesis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3363" y="1978025"/>
            <a:ext cx="4301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11"/>
            </a:pPr>
            <a:r>
              <a:rPr lang="en-US" sz="2600" dirty="0" smtClean="0"/>
              <a:t>Experimental / Simulation Setup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600" dirty="0" smtClean="0"/>
              <a:t>Results and Discussion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600" dirty="0" smtClean="0"/>
              <a:t>Synthesis</a:t>
            </a:r>
            <a:endParaRPr lang="en-US" sz="2600" dirty="0"/>
          </a:p>
          <a:p>
            <a:pPr marL="514350" indent="-514350">
              <a:buFont typeface="+mj-lt"/>
              <a:buAutoNum type="arabicPeriod" startAt="11"/>
            </a:pPr>
            <a:r>
              <a:rPr lang="en-US" sz="2600" dirty="0" smtClean="0"/>
              <a:t>Conclusion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600" dirty="0" smtClean="0"/>
              <a:t>Future 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30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14. CONCLUSION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31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14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Present conclusion of the research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77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32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15. FUTURE WORK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33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15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Present future work of your research.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72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US" sz="6000" dirty="0">
              <a:ln>
                <a:solidFill>
                  <a:schemeClr val="bg1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34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918510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Introduce your area of research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Identify the sub domain you are working on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Present only summary in the slides, whereas, write down extension notes in the notes section of the power point presentation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 of 15</a:t>
            </a:r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2. PROBLEM BACKGROUND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BACKGROUND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2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Discuss existing issues in the sub domain of your research.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Existing issues can be multiple.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Present existing issues in tabular form along with recent references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References should not be older than 5 years and should belong to high impact journal.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Highlight the issue you are working on.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For PhD research, Issue should be large enough to produce at least three research questions, whereas, for M.Phil. the issue should be able to produce at least one research question. 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Present only summary in the slides, whereas, write down extension notes in the notes section of the power point presentation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04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8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3</a:t>
            </a:r>
            <a:r>
              <a:rPr lang="en-US" sz="6000" dirty="0" smtClean="0"/>
              <a:t>. PROBLEM STATEMENT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Topic Sentence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3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200" dirty="0" smtClean="0"/>
              <a:t>Problem statement should point out the issue based on existing literature.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Problem statement can not be less than three lines, whereas, maximum number of lines should be finalized with the supervisor. 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Present only summary in the slides, whereas, write down extension notes in the notes section of the power point presentation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31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1090</Words>
  <Application>Microsoft Office PowerPoint</Application>
  <PresentationFormat>On-screen Show (4:3)</PresentationFormat>
  <Paragraphs>294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TITLE OF THE THESIS</vt:lpstr>
      <vt:lpstr>PowerPoint Presentation</vt:lpstr>
      <vt:lpstr>TABLE OF CONTENTS</vt:lpstr>
      <vt:lpstr>1. INTRODUCTION</vt:lpstr>
      <vt:lpstr>INTRODUCTION</vt:lpstr>
      <vt:lpstr>2. PROBLEM BACKGROUND</vt:lpstr>
      <vt:lpstr>PROBLEM BACKGROUND</vt:lpstr>
      <vt:lpstr>3. PROBLEM STATEMENT</vt:lpstr>
      <vt:lpstr>PROBLEM STATEMENT</vt:lpstr>
      <vt:lpstr>4. MOTIVATION</vt:lpstr>
      <vt:lpstr>MOTIVATION</vt:lpstr>
      <vt:lpstr>5. RESEARCH QUESTIONS</vt:lpstr>
      <vt:lpstr>RESEARCH QUESTIONS</vt:lpstr>
      <vt:lpstr>6. RESEARCH OBJECTIVES</vt:lpstr>
      <vt:lpstr>RESEARCH OBJECTIVES</vt:lpstr>
      <vt:lpstr>7. AIM &amp; SCOPE OF RESEARCH</vt:lpstr>
      <vt:lpstr>AIM &amp; SCOPE OF RESEARCH</vt:lpstr>
      <vt:lpstr>8. LITERATURE REVIEW</vt:lpstr>
      <vt:lpstr>LITERATURE REVIEW</vt:lpstr>
      <vt:lpstr>9. METHODOLOGY</vt:lpstr>
      <vt:lpstr>METHODOLOGY</vt:lpstr>
      <vt:lpstr>10. HYPOTHESIS</vt:lpstr>
      <vt:lpstr>HYPOTHESIS</vt:lpstr>
      <vt:lpstr>11. SIMULATION SETUP</vt:lpstr>
      <vt:lpstr>SIMULATION SETUP</vt:lpstr>
      <vt:lpstr>12. RESULTS &amp; DISCUSSION</vt:lpstr>
      <vt:lpstr>RESULTS &amp; DISCUSSION</vt:lpstr>
      <vt:lpstr>13. SYNTHESIS</vt:lpstr>
      <vt:lpstr>SYNTHESIS</vt:lpstr>
      <vt:lpstr>14. CONCLUSION</vt:lpstr>
      <vt:lpstr>CONCLUSION</vt:lpstr>
      <vt:lpstr>15. FUTURE WORK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2019-07-18T02:10:02Z</dcterms:created>
  <dcterms:modified xsi:type="dcterms:W3CDTF">2019-07-18T07:11:00Z</dcterms:modified>
</cp:coreProperties>
</file>