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BEDD-A454-426C-A9B2-CF77927DB35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tags/tag_li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ul.asp" TargetMode="External"/><Relationship Id="rId2" Type="http://schemas.openxmlformats.org/officeDocument/2006/relationships/hyperlink" Target="https://www.w3schools.com/tags/tag_o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1">
                    <a:lumMod val="75000"/>
                  </a:schemeClr>
                </a:solidFill>
              </a:rPr>
              <a:t>Muhammad Musa</a:t>
            </a:r>
            <a:endParaRPr lang="en-US" sz="6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Week # 03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&lt;a&gt;</a:t>
            </a:r>
            <a:r>
              <a:rPr lang="en-US" dirty="0" smtClean="0"/>
              <a:t> tag is used for showing the link.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&lt;a&gt;</a:t>
            </a:r>
            <a:r>
              <a:rPr lang="en-US" dirty="0"/>
              <a:t> tag defines a hyperlink, which is used to link from one page to another</a:t>
            </a:r>
            <a:r>
              <a:rPr lang="en-US" dirty="0" smtClean="0"/>
              <a:t>.</a:t>
            </a:r>
          </a:p>
          <a:p>
            <a:r>
              <a:rPr lang="en-US" dirty="0"/>
              <a:t>The most important attribute of the </a:t>
            </a:r>
            <a:r>
              <a:rPr lang="en-US" dirty="0" smtClean="0"/>
              <a:t>&lt;a&gt;</a:t>
            </a:r>
            <a:r>
              <a:rPr lang="en-US" dirty="0"/>
              <a:t> element is the </a:t>
            </a:r>
            <a:r>
              <a:rPr lang="en-US" i="1" dirty="0" err="1" smtClean="0">
                <a:solidFill>
                  <a:srgbClr val="000099"/>
                </a:solidFill>
              </a:rPr>
              <a:t>href</a:t>
            </a:r>
            <a:r>
              <a:rPr lang="en-US" dirty="0"/>
              <a:t> attribute, which indicates the link's destination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&lt;a </a:t>
            </a:r>
            <a:r>
              <a:rPr lang="en-US" dirty="0" err="1" smtClean="0">
                <a:solidFill>
                  <a:srgbClr val="000099"/>
                </a:solidFill>
              </a:rPr>
              <a:t>href</a:t>
            </a:r>
            <a:r>
              <a:rPr lang="en-US" dirty="0" smtClean="0">
                <a:solidFill>
                  <a:srgbClr val="000099"/>
                </a:solidFill>
              </a:rPr>
              <a:t>=“link name”&gt;……&lt;/a&gt;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4098" name="Picture 2" descr="C:\Users\Lenovo\OneDrive\Desktop\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1"/>
            <a:ext cx="1981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used to embed an image in an HTML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has two required attributes: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/>
              <a:t> </a:t>
            </a:r>
            <a:r>
              <a:rPr lang="en-US" dirty="0"/>
              <a:t>- Specifies the path to the image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alt </a:t>
            </a:r>
            <a:r>
              <a:rPr lang="en-US" dirty="0"/>
              <a:t>- Specifies an alternate text for the image, if the image for some reason cannot be </a:t>
            </a:r>
            <a:r>
              <a:rPr lang="en-US" dirty="0" smtClean="0"/>
              <a:t>displayed.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img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=“image.jpg” alt=“hello”&gt;</a:t>
            </a:r>
            <a:endParaRPr lang="en-US" dirty="0">
              <a:solidFill>
                <a:srgbClr val="000099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C:\Users\Lenovo\OneDrive\Desktop\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68994"/>
            <a:ext cx="125398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&lt;b&gt;</a:t>
            </a:r>
            <a:r>
              <a:rPr lang="en-US" dirty="0"/>
              <a:t> tag specifies bold text without any extra importance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&lt;b&gt;</a:t>
            </a:r>
            <a:r>
              <a:rPr lang="en-US" dirty="0" smtClean="0"/>
              <a:t> is starting tag and </a:t>
            </a:r>
            <a:r>
              <a:rPr lang="en-US" dirty="0" smtClean="0">
                <a:solidFill>
                  <a:srgbClr val="FF0000"/>
                </a:solidFill>
              </a:rPr>
              <a:t>&lt;/b&gt;</a:t>
            </a:r>
            <a:r>
              <a:rPr lang="en-US" dirty="0" smtClean="0"/>
              <a:t> is closing tag.</a:t>
            </a:r>
          </a:p>
          <a:p>
            <a:r>
              <a:rPr lang="en-US" dirty="0" smtClean="0"/>
              <a:t>Code;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9"/>
                </a:solidFill>
              </a:rPr>
              <a:t>&lt;b&gt; This is the first text. &lt;/b&gt;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C:\Users\Lenovo\OneDrive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22151"/>
            <a:ext cx="3419475" cy="61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&lt;strong&gt;</a:t>
            </a:r>
            <a:r>
              <a:rPr lang="en-US" dirty="0"/>
              <a:t> tag is used to define text with strong importance. The content inside is typically displayed in </a:t>
            </a:r>
            <a:r>
              <a:rPr lang="en-US" b="1" dirty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&lt;strong&gt;text&lt;/strong&gt;</a:t>
            </a:r>
            <a:endParaRPr lang="en-US" dirty="0" smtClean="0"/>
          </a:p>
        </p:txBody>
      </p:sp>
      <p:pic>
        <p:nvPicPr>
          <p:cNvPr id="7170" name="Picture 2" descr="C:\Users\Lenovo\OneDrive\Desktop\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48895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3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 part of text in an alternate voice or mood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content inside is typically displayed in </a:t>
            </a:r>
            <a:r>
              <a:rPr lang="en-US" i="1" dirty="0"/>
              <a:t>italic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pic>
        <p:nvPicPr>
          <p:cNvPr id="8194" name="Picture 2" descr="C:\Users\Lenovo\OneDrive\Desktop\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342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6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used to define emphasized text</a:t>
            </a:r>
            <a:r>
              <a:rPr lang="en-US" dirty="0" smtClean="0"/>
              <a:t>.</a:t>
            </a:r>
          </a:p>
          <a:p>
            <a:r>
              <a:rPr lang="en-US" dirty="0"/>
              <a:t>The content inside is typically displayed in </a:t>
            </a:r>
            <a:r>
              <a:rPr lang="en-US" i="1" dirty="0"/>
              <a:t>italic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em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em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pic>
        <p:nvPicPr>
          <p:cNvPr id="9218" name="Picture 2" descr="C:\Users\Lenovo\OneDrive\Desktop\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0679"/>
            <a:ext cx="5057378" cy="11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9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&lt;mark&gt;</a:t>
            </a:r>
            <a:r>
              <a:rPr lang="en-US" dirty="0"/>
              <a:t> tag defines text that should be marked or highlighted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&lt;mark&gt; </a:t>
            </a:r>
            <a:r>
              <a:rPr lang="en-US" dirty="0" smtClean="0"/>
              <a:t>starting tag.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&lt;/mark&gt;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closing tag.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&lt;mark&gt; text &lt;/mark&gt;</a:t>
            </a:r>
            <a:endParaRPr lang="en-US" dirty="0"/>
          </a:p>
        </p:txBody>
      </p:sp>
      <p:pic>
        <p:nvPicPr>
          <p:cNvPr id="10242" name="Picture 2" descr="C:\Users\Lenovo\OneDrive\Desktop\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4270437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1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&lt;small&gt;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&lt;small&gt;</a:t>
            </a:r>
            <a:r>
              <a:rPr lang="en-US" dirty="0"/>
              <a:t> tag defines smaller text (like copyright and other side-comments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&lt;small&gt; text &lt;/small&gt;</a:t>
            </a:r>
            <a:endParaRPr lang="en-US" dirty="0"/>
          </a:p>
        </p:txBody>
      </p:sp>
      <p:pic>
        <p:nvPicPr>
          <p:cNvPr id="11266" name="Picture 2" descr="C:\Users\Lenovo\OneDrive\Desktop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411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&lt;del&gt;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&lt;del&gt;</a:t>
            </a:r>
            <a:r>
              <a:rPr lang="en-US" dirty="0"/>
              <a:t> tag defines text that has been deleted from a document</a:t>
            </a:r>
            <a:r>
              <a:rPr lang="en-US" dirty="0" smtClean="0"/>
              <a:t>.</a:t>
            </a:r>
          </a:p>
          <a:p>
            <a:r>
              <a:rPr lang="en-US" dirty="0"/>
              <a:t>Browsers will usually strike a line through deleted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&lt;del&gt; text &lt;/del&gt;</a:t>
            </a:r>
            <a:endParaRPr lang="en-US" dirty="0"/>
          </a:p>
        </p:txBody>
      </p:sp>
      <p:pic>
        <p:nvPicPr>
          <p:cNvPr id="12290" name="Picture 2" descr="C:\Users\Lenovo\OneDrive\Desktop\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5334000" cy="14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&lt;ins&gt;</a:t>
            </a:r>
            <a:r>
              <a:rPr lang="en-US" dirty="0"/>
              <a:t> tag defines a text that has been inserted into a document</a:t>
            </a:r>
            <a:r>
              <a:rPr lang="en-US" dirty="0" smtClean="0"/>
              <a:t>.</a:t>
            </a:r>
          </a:p>
          <a:p>
            <a:r>
              <a:rPr lang="en-US" dirty="0"/>
              <a:t>Browsers will usually underline inserted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&lt;ins&gt; text &lt;/ins&gt;</a:t>
            </a:r>
            <a:endParaRPr lang="en-US" dirty="0"/>
          </a:p>
        </p:txBody>
      </p:sp>
      <p:pic>
        <p:nvPicPr>
          <p:cNvPr id="13314" name="Picture 2" descr="C:\Users\Lenovo\OneDrive\Desktop\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3886200" cy="109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dirty="0" smtClean="0"/>
              <a:t>&lt;!DOCTYPE html&gt;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used to link the browser.</a:t>
            </a:r>
          </a:p>
          <a:p>
            <a:r>
              <a:rPr lang="en-US" dirty="0" smtClean="0"/>
              <a:t>It </a:t>
            </a:r>
            <a:r>
              <a:rPr lang="en-US" dirty="0"/>
              <a:t>informs the web browser about the type and version of HTML used in building the web document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&lt;sub&gt;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&lt;sub&gt;</a:t>
            </a:r>
            <a:r>
              <a:rPr lang="en-US" dirty="0"/>
              <a:t> tag defines subscript text. </a:t>
            </a:r>
            <a:endParaRPr lang="en-US" dirty="0" smtClean="0"/>
          </a:p>
          <a:p>
            <a:r>
              <a:rPr lang="en-US" dirty="0"/>
              <a:t>Subscript text appears half a character below the normal line, and is sometimes rendered in a smaller font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&lt;sub&gt; text &lt;/sub&gt;</a:t>
            </a:r>
            <a:endParaRPr lang="en-US" dirty="0"/>
          </a:p>
        </p:txBody>
      </p:sp>
      <p:pic>
        <p:nvPicPr>
          <p:cNvPr id="14338" name="Picture 2" descr="C:\Users\Lenovo\OneDrive\Desktop\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33528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7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&lt;sup&gt;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&lt;sup&gt;</a:t>
            </a:r>
            <a:r>
              <a:rPr lang="en-US" dirty="0"/>
              <a:t> tag defines superscript text</a:t>
            </a:r>
            <a:r>
              <a:rPr lang="en-US" dirty="0" smtClean="0"/>
              <a:t>.</a:t>
            </a:r>
          </a:p>
          <a:p>
            <a:r>
              <a:rPr lang="en-US" dirty="0"/>
              <a:t>Superscript text appears half a character above the normal line, and is sometimes rendered in a smaller font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&lt;sup&gt; text &lt;/sup&gt;</a:t>
            </a:r>
            <a:endParaRPr lang="en-US" dirty="0"/>
          </a:p>
        </p:txBody>
      </p:sp>
      <p:pic>
        <p:nvPicPr>
          <p:cNvPr id="15362" name="Picture 2" descr="C:\Users\Lenovo\OneDrive\Desktop\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1"/>
            <a:ext cx="4191000" cy="10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10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inserts a single line break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an empty tag which means that it has no end tag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………line………&lt;</a:t>
            </a:r>
            <a:r>
              <a:rPr lang="en-US" dirty="0" err="1" smtClean="0">
                <a:solidFill>
                  <a:srgbClr val="000099"/>
                </a:solidFill>
              </a:rPr>
              <a:t>br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pic>
        <p:nvPicPr>
          <p:cNvPr id="16386" name="Picture 2" descr="C:\Users\Lenovo\OneDrive\Desktop\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1"/>
            <a:ext cx="381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6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 thematic break in an HTML </a:t>
            </a:r>
            <a:r>
              <a:rPr lang="en-US" dirty="0" smtClean="0"/>
              <a:t>page.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element is most often displayed as a horizontal rule that is used to separate content (or define a change) in an HTML page.</a:t>
            </a:r>
          </a:p>
        </p:txBody>
      </p:sp>
      <p:pic>
        <p:nvPicPr>
          <p:cNvPr id="17410" name="Picture 2" descr="C:\Users\Lenovo\OneDrive\Desktop\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1676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6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&lt;u&gt;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&lt;u&gt;</a:t>
            </a:r>
            <a:r>
              <a:rPr lang="en-US" dirty="0"/>
              <a:t> tag represents some text that is unarticulated and styled differently from normal </a:t>
            </a:r>
            <a:r>
              <a:rPr lang="en-US" dirty="0" smtClean="0"/>
              <a:t>text.</a:t>
            </a:r>
          </a:p>
          <a:p>
            <a:r>
              <a:rPr lang="en-US" dirty="0"/>
              <a:t>The content inside is typically displayed with an underline.</a:t>
            </a:r>
          </a:p>
        </p:txBody>
      </p:sp>
      <p:pic>
        <p:nvPicPr>
          <p:cNvPr id="18434" name="Picture 2" descr="C:\Users\Lenovo\OneDrive\Desktop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25975"/>
            <a:ext cx="4724399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1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tt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tag was </a:t>
            </a:r>
            <a:r>
              <a:rPr lang="en-US" dirty="0" smtClean="0"/>
              <a:t>used </a:t>
            </a:r>
            <a:r>
              <a:rPr lang="en-US" dirty="0"/>
              <a:t>to define teletype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tt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tt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pic>
        <p:nvPicPr>
          <p:cNvPr id="19458" name="Picture 2" descr="C:\Users\Lenovo\OneDrive\Desktop\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4071938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2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an ordered list</a:t>
            </a:r>
            <a:r>
              <a:rPr lang="en-US" dirty="0" smtClean="0"/>
              <a:t>.</a:t>
            </a:r>
          </a:p>
          <a:p>
            <a:r>
              <a:rPr lang="en-US" dirty="0"/>
              <a:t>An ordered list can be numerical or alphabetical.</a:t>
            </a:r>
          </a:p>
        </p:txBody>
      </p:sp>
      <p:pic>
        <p:nvPicPr>
          <p:cNvPr id="20482" name="Picture 2" descr="C:\Users\Lenovo\OneDrive\Desktop\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68724"/>
            <a:ext cx="4953000" cy="1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7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an unordered (bulleted) list</a:t>
            </a:r>
            <a:r>
              <a:rPr lang="en-US" dirty="0" smtClean="0"/>
              <a:t>.</a:t>
            </a:r>
          </a:p>
          <a:p>
            <a:r>
              <a:rPr lang="en-US" dirty="0"/>
              <a:t>Use 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together with the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&lt;li&gt;</a:t>
            </a:r>
            <a:r>
              <a:rPr lang="en-US" dirty="0"/>
              <a:t> tag to create unordered lists.</a:t>
            </a:r>
          </a:p>
        </p:txBody>
      </p:sp>
      <p:pic>
        <p:nvPicPr>
          <p:cNvPr id="21506" name="Picture 2" descr="C:\Users\Lenovo\OneDrive\Desktop\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75364"/>
            <a:ext cx="4419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9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&lt;li&gt;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&lt;li&gt;</a:t>
            </a:r>
            <a:r>
              <a:rPr lang="en-US" dirty="0"/>
              <a:t> tag defines a list item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&lt;li&gt;</a:t>
            </a:r>
            <a:r>
              <a:rPr lang="en-US" dirty="0"/>
              <a:t> tag is used inside ordered lists(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&lt;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ol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&gt;</a:t>
            </a:r>
            <a:r>
              <a:rPr lang="en-US" dirty="0"/>
              <a:t>), </a:t>
            </a:r>
            <a:r>
              <a:rPr lang="en-US" dirty="0" smtClean="0"/>
              <a:t>and unordered </a:t>
            </a:r>
            <a:r>
              <a:rPr lang="en-US" dirty="0"/>
              <a:t>lists 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&lt;</a:t>
            </a:r>
            <a:r>
              <a:rPr lang="en-US" dirty="0" err="1">
                <a:solidFill>
                  <a:srgbClr val="FF0000"/>
                </a:solidFill>
                <a:hlinkClick r:id="rId3"/>
              </a:rPr>
              <a:t>ul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&gt;</a:t>
            </a:r>
            <a:r>
              <a:rPr lang="en-US" dirty="0" smtClean="0"/>
              <a:t>).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/>
              <a:t>the list items will usually be displayed with bullet points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, the list items will usually be displayed with numbers or letters.</a:t>
            </a:r>
          </a:p>
        </p:txBody>
      </p:sp>
      <p:pic>
        <p:nvPicPr>
          <p:cNvPr id="22530" name="Picture 2" descr="C:\Users\Lenovo\OneDrive\Desktop\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1438"/>
            <a:ext cx="4267200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Lenovo\OneDrive\Desktop\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97" y="4876798"/>
            <a:ext cx="3810903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&lt;video&gt;</a:t>
            </a:r>
            <a:r>
              <a:rPr lang="en-US" dirty="0"/>
              <a:t> tag is used to embed video content in a document, such as a movie clip or other video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&lt;video width=“320” height=“300” controls&gt;&lt;source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=“video.mp4” type=“video/mp4”&gt;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&lt;/video&gt;</a:t>
            </a:r>
            <a:endParaRPr lang="en-US" dirty="0"/>
          </a:p>
        </p:txBody>
      </p:sp>
      <p:pic>
        <p:nvPicPr>
          <p:cNvPr id="23554" name="Picture 2" descr="C:\Users\Lenovo\OneDrive\Desktop\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3733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Language”.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tag represents the root of an HTML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two legs; starting tag 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  <a:r>
              <a:rPr lang="en-US" dirty="0" smtClean="0"/>
              <a:t>,and closing tag </a:t>
            </a: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</a:t>
            </a:r>
            <a:r>
              <a:rPr lang="en-US" dirty="0"/>
              <a:t> is used to specify that the document is html.</a:t>
            </a:r>
          </a:p>
        </p:txBody>
      </p:sp>
    </p:spTree>
    <p:extLst>
      <p:ext uri="{BB962C8B-B14F-4D97-AF65-F5344CB8AC3E}">
        <p14:creationId xmlns:p14="http://schemas.microsoft.com/office/powerpoint/2010/main" val="190499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&lt;Audio&gt;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&lt;audio&gt;</a:t>
            </a:r>
            <a:r>
              <a:rPr lang="en-US" dirty="0"/>
              <a:t> tag is used to embed sound content in a document, such as music or other audio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&lt;audio controls&gt;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&lt;source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=“audio.mp3” type=“audio/mp3”&gt;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&lt;/audio&gt;</a:t>
            </a:r>
            <a:endParaRPr lang="en-US" dirty="0"/>
          </a:p>
        </p:txBody>
      </p:sp>
      <p:pic>
        <p:nvPicPr>
          <p:cNvPr id="24578" name="Picture 2" descr="C:\Users\Lenovo\OneDrive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449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0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</a:t>
            </a:r>
            <a:br>
              <a:rPr lang="en-US" dirty="0" smtClean="0"/>
            </a:br>
            <a:r>
              <a:rPr lang="en-US" dirty="0" smtClean="0"/>
              <a:t>For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</a:t>
            </a:r>
            <a:r>
              <a:rPr lang="en-US" dirty="0" smtClean="0"/>
              <a:t>is used </a:t>
            </a:r>
            <a:r>
              <a:rPr lang="en-US" dirty="0"/>
              <a:t>for </a:t>
            </a:r>
            <a:r>
              <a:rPr lang="en-US" dirty="0" smtClean="0"/>
              <a:t>drawing a circle.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 width=“100” height=“100”&gt;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&lt;circle cx=“50” cy=“50” r=“40” stroke=“green”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stroke-width=“7” fill=“yellow”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&lt;/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pic>
        <p:nvPicPr>
          <p:cNvPr id="25602" name="Picture 2" descr="C:\Users\Lenovo\OneDrive\Desktop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24338"/>
            <a:ext cx="2417763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8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</a:t>
            </a:r>
            <a:br>
              <a:rPr lang="en-US" dirty="0" smtClean="0"/>
            </a:br>
            <a:r>
              <a:rPr lang="en-US" dirty="0" smtClean="0"/>
              <a:t>For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</a:t>
            </a:r>
            <a:r>
              <a:rPr lang="en-US" dirty="0" smtClean="0"/>
              <a:t>is also </a:t>
            </a:r>
            <a:r>
              <a:rPr lang="en-US" dirty="0"/>
              <a:t>used for drawing a </a:t>
            </a:r>
            <a:r>
              <a:rPr lang="en-US" dirty="0" smtClean="0"/>
              <a:t>rectangle.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 width=“400” height=“100”&gt;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    &lt;</a:t>
            </a:r>
            <a:r>
              <a:rPr lang="en-US" dirty="0" err="1" smtClean="0">
                <a:solidFill>
                  <a:srgbClr val="000099"/>
                </a:solidFill>
              </a:rPr>
              <a:t>rect</a:t>
            </a:r>
            <a:r>
              <a:rPr lang="en-US" dirty="0" smtClean="0">
                <a:solidFill>
                  <a:srgbClr val="000099"/>
                </a:solidFill>
              </a:rPr>
              <a:t> width=“400” height=“100” style=“fill: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</a:t>
            </a:r>
            <a:r>
              <a:rPr lang="en-US" dirty="0" err="1" smtClean="0">
                <a:solidFill>
                  <a:srgbClr val="000099"/>
                </a:solidFill>
              </a:rPr>
              <a:t>rgb</a:t>
            </a:r>
            <a:r>
              <a:rPr lang="en-US" dirty="0" smtClean="0">
                <a:solidFill>
                  <a:srgbClr val="000099"/>
                </a:solidFill>
              </a:rPr>
              <a:t>(0,0,255); </a:t>
            </a:r>
            <a:r>
              <a:rPr lang="en-US" dirty="0" err="1" smtClean="0">
                <a:solidFill>
                  <a:srgbClr val="000099"/>
                </a:solidFill>
              </a:rPr>
              <a:t>stroke:rgb</a:t>
            </a:r>
            <a:r>
              <a:rPr lang="en-US" dirty="0" smtClean="0">
                <a:solidFill>
                  <a:srgbClr val="000099"/>
                </a:solidFill>
              </a:rPr>
              <a:t>(0,0,0); stroke-width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 :10; ”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&lt;/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26626" name="Picture 2" descr="C:\Users\Lenovo\OneDrive\Desktop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65650"/>
            <a:ext cx="548640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&lt;head&gt;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tag has two legs; starting tag </a:t>
            </a:r>
            <a:r>
              <a:rPr lang="en-US" dirty="0" smtClean="0">
                <a:solidFill>
                  <a:srgbClr val="FF0000"/>
                </a:solidFill>
              </a:rPr>
              <a:t>&lt;head&gt;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&lt;head&gt;</a:t>
            </a:r>
            <a:r>
              <a:rPr lang="en-US" dirty="0"/>
              <a:t> </a:t>
            </a:r>
            <a:r>
              <a:rPr lang="en-US" dirty="0" smtClean="0"/>
              <a:t>element is </a:t>
            </a:r>
            <a:r>
              <a:rPr lang="en-US" dirty="0"/>
              <a:t>placed between the </a:t>
            </a:r>
            <a:r>
              <a:rPr lang="en-US" dirty="0">
                <a:solidFill>
                  <a:srgbClr val="FF0000"/>
                </a:solidFill>
              </a:rPr>
              <a:t>&lt;html&gt;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tag and the </a:t>
            </a:r>
            <a:r>
              <a:rPr lang="en-US" dirty="0">
                <a:solidFill>
                  <a:srgbClr val="FF0000"/>
                </a:solidFill>
              </a:rPr>
              <a:t>&lt;body&gt;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/>
              <a:t>tag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&lt;title&gt;</a:t>
            </a:r>
            <a:r>
              <a:rPr lang="en-US" dirty="0"/>
              <a:t> tag defines the title of the document. The title must be text-only, and it is shown in the browser's title bar or in the page's tab.</a:t>
            </a:r>
            <a:endParaRPr lang="en-US" dirty="0" smtClean="0"/>
          </a:p>
          <a:p>
            <a:r>
              <a:rPr lang="en-US" dirty="0" smtClean="0"/>
              <a:t>It has two legs in html; starting tag </a:t>
            </a:r>
            <a:r>
              <a:rPr lang="en-US" dirty="0" smtClean="0">
                <a:solidFill>
                  <a:srgbClr val="FF0000"/>
                </a:solidFill>
              </a:rPr>
              <a:t>&lt;title&gt;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&lt;/title&gt;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&lt;title&gt; INU &lt;/title&gt;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/>
          </a:p>
        </p:txBody>
      </p:sp>
      <p:pic>
        <p:nvPicPr>
          <p:cNvPr id="1026" name="Picture 2" descr="C:\Users\Lenovo\OneDrive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0"/>
            <a:ext cx="3555444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tag defines the document's body.</a:t>
            </a:r>
            <a:endParaRPr lang="en-US" dirty="0" smtClean="0"/>
          </a:p>
          <a:p>
            <a:r>
              <a:rPr lang="en-US" dirty="0" smtClean="0"/>
              <a:t>It contains two tags; starting tag </a:t>
            </a:r>
            <a:r>
              <a:rPr lang="en-US" dirty="0" smtClean="0">
                <a:solidFill>
                  <a:srgbClr val="FF0000"/>
                </a:solidFill>
              </a:rPr>
              <a:t>&lt;body&gt;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element contains all the contents of an HTML document, such as headings, paragraphs, images, hyperlinks, tables, lists, etc</a:t>
            </a:r>
            <a:r>
              <a:rPr lang="en-US" dirty="0" smtClean="0"/>
              <a:t>.</a:t>
            </a:r>
          </a:p>
          <a:p>
            <a:r>
              <a:rPr lang="en-US" b="1" dirty="0"/>
              <a:t>Note:</a:t>
            </a:r>
            <a:r>
              <a:rPr lang="en-US" dirty="0"/>
              <a:t> There can only be one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element in an HTML document.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the comment code is </a:t>
            </a:r>
            <a:r>
              <a:rPr lang="en-US" dirty="0" smtClean="0">
                <a:solidFill>
                  <a:srgbClr val="FF0000"/>
                </a:solidFill>
              </a:rPr>
              <a:t>&lt;!--…..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dirty="0"/>
              <a:t>The comment tag is used to insert comments in the source code. Comments are not displayed in the browsers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77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en-US" dirty="0"/>
              <a:t> to </a:t>
            </a:r>
            <a:r>
              <a:rPr lang="en-US" dirty="0" smtClean="0">
                <a:solidFill>
                  <a:srgbClr val="FF0000"/>
                </a:solidFill>
              </a:rPr>
              <a:t>&lt;h6&gt;</a:t>
            </a:r>
            <a:r>
              <a:rPr lang="en-US" dirty="0"/>
              <a:t> tags are used to define HTML headings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en-US" dirty="0"/>
              <a:t> defines the most important heading. </a:t>
            </a:r>
            <a:r>
              <a:rPr lang="en-US" dirty="0" smtClean="0">
                <a:solidFill>
                  <a:srgbClr val="FF0000"/>
                </a:solidFill>
              </a:rPr>
              <a:t>&lt;h6&gt;</a:t>
            </a:r>
            <a:r>
              <a:rPr lang="en-US" dirty="0"/>
              <a:t> defines the least important heading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heading tags there has starting tag and closing tag.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&lt;h1&gt;……….&lt;/h1&gt;</a:t>
            </a:r>
          </a:p>
        </p:txBody>
      </p:sp>
      <p:pic>
        <p:nvPicPr>
          <p:cNvPr id="2050" name="Picture 2" descr="C:\Users\Lenovo\OneDrive\Desktop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32497"/>
            <a:ext cx="2438400" cy="5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&lt;p&gt;</a:t>
            </a:r>
            <a:r>
              <a:rPr lang="en-US" dirty="0"/>
              <a:t> tag defines a paragraph.</a:t>
            </a:r>
            <a:endParaRPr lang="en-US" dirty="0" smtClean="0"/>
          </a:p>
          <a:p>
            <a:r>
              <a:rPr lang="en-US" dirty="0" smtClean="0"/>
              <a:t>In html, paragraph is shown as starting tag </a:t>
            </a:r>
            <a:r>
              <a:rPr lang="en-US" dirty="0" smtClean="0">
                <a:solidFill>
                  <a:srgbClr val="FF0000"/>
                </a:solidFill>
              </a:rPr>
              <a:t>&lt;p&gt;</a:t>
            </a:r>
            <a:r>
              <a:rPr lang="en-US" dirty="0" smtClean="0"/>
              <a:t> and closing tag </a:t>
            </a:r>
            <a:r>
              <a:rPr lang="en-US" dirty="0" smtClean="0">
                <a:solidFill>
                  <a:srgbClr val="FF0000"/>
                </a:solidFill>
              </a:rPr>
              <a:t>&lt;/p&gt;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&lt;p&gt; This is the first paragraph &lt;/p&gt;.</a:t>
            </a:r>
          </a:p>
          <a:p>
            <a:endParaRPr lang="en-US" dirty="0"/>
          </a:p>
        </p:txBody>
      </p:sp>
      <p:pic>
        <p:nvPicPr>
          <p:cNvPr id="3074" name="Picture 2" descr="C:\Users\Lenovo\OneDrive\Desktop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571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236</Words>
  <Application>Microsoft Office PowerPoint</Application>
  <PresentationFormat>On-screen Show (4:3)</PresentationFormat>
  <Paragraphs>145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Muhammad Musa</vt:lpstr>
      <vt:lpstr>&lt;!DOCTYPE html&gt;</vt:lpstr>
      <vt:lpstr>&lt;html&gt; Tag</vt:lpstr>
      <vt:lpstr>   &lt;head&gt; Tag</vt:lpstr>
      <vt:lpstr>&lt;title&gt; Tag</vt:lpstr>
      <vt:lpstr>&lt;body&gt; Tag</vt:lpstr>
      <vt:lpstr>Comments</vt:lpstr>
      <vt:lpstr>Heading Tags</vt:lpstr>
      <vt:lpstr>&lt;p&gt; Tag</vt:lpstr>
      <vt:lpstr>&lt;a&gt; Tag</vt:lpstr>
      <vt:lpstr>&lt;img&gt; Tag</vt:lpstr>
      <vt:lpstr>&lt;b&gt; Tag</vt:lpstr>
      <vt:lpstr>&lt;strong&gt; Tag</vt:lpstr>
      <vt:lpstr>&lt;i&gt; Tag</vt:lpstr>
      <vt:lpstr>&lt;em&gt; Tag</vt:lpstr>
      <vt:lpstr>&lt;mark&gt; Tag</vt:lpstr>
      <vt:lpstr>&lt;small&gt; Tag</vt:lpstr>
      <vt:lpstr>&lt;del&gt; Tag</vt:lpstr>
      <vt:lpstr>&lt;ins&gt; Tag</vt:lpstr>
      <vt:lpstr>&lt;sub&gt; Tag</vt:lpstr>
      <vt:lpstr>&lt;sup&gt; Tag</vt:lpstr>
      <vt:lpstr>&lt;br&gt; Tag</vt:lpstr>
      <vt:lpstr>&lt;hr&gt; Tag</vt:lpstr>
      <vt:lpstr>&lt;u&gt; Tag</vt:lpstr>
      <vt:lpstr>&lt;tt&gt; Tag</vt:lpstr>
      <vt:lpstr>&lt;ol&gt; Tag</vt:lpstr>
      <vt:lpstr>&lt;ul&gt; Tag</vt:lpstr>
      <vt:lpstr>&lt;li&gt; Tag</vt:lpstr>
      <vt:lpstr>&lt;video&gt; Tag</vt:lpstr>
      <vt:lpstr>&lt;Audio&gt; Tag</vt:lpstr>
      <vt:lpstr>Graphics For Circle</vt:lpstr>
      <vt:lpstr>Graphics For Rectangle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Musa</dc:title>
  <dc:creator>Lenovo</dc:creator>
  <cp:lastModifiedBy>Lenovo</cp:lastModifiedBy>
  <cp:revision>23</cp:revision>
  <dcterms:created xsi:type="dcterms:W3CDTF">2021-06-10T03:40:00Z</dcterms:created>
  <dcterms:modified xsi:type="dcterms:W3CDTF">2021-06-13T04:46:16Z</dcterms:modified>
</cp:coreProperties>
</file>