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2B357F-C700-293F-C0AC-D6AEA2688424}"/>
              </a:ext>
            </a:extLst>
          </p:cNvPr>
          <p:cNvSpPr txBox="1"/>
          <p:nvPr/>
        </p:nvSpPr>
        <p:spPr>
          <a:xfrm>
            <a:off x="868101" y="775504"/>
            <a:ext cx="61403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Writing Effective Emails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                               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Muhammad Musa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Kashif Hussain </a:t>
            </a:r>
          </a:p>
          <a:p>
            <a:r>
              <a:rPr lang="en-US" dirty="0">
                <a:solidFill>
                  <a:schemeClr val="bg1"/>
                </a:solidFill>
              </a:rPr>
              <a:t>                               Jasim 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endParaRPr lang="fa-I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36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Quick Tips for Replying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- Reply within 24 hours if possible.</a:t>
            </a:r>
          </a:p>
          <a:p>
            <a:r>
              <a:rPr dirty="0">
                <a:solidFill>
                  <a:schemeClr val="bg1"/>
                </a:solidFill>
              </a:rPr>
              <a:t>- If busy, send a short message saying you’ll reply soon.</a:t>
            </a:r>
          </a:p>
          <a:p>
            <a:r>
              <a:rPr dirty="0">
                <a:solidFill>
                  <a:schemeClr val="bg1"/>
                </a:solidFill>
              </a:rPr>
              <a:t>- Only reply if needed, and keep it useful.</a:t>
            </a:r>
          </a:p>
          <a:p>
            <a:r>
              <a:rPr dirty="0">
                <a:solidFill>
                  <a:schemeClr val="bg1"/>
                </a:solidFill>
              </a:rPr>
              <a:t>- Be polite and professional even in short replies.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Email Etiquette Matters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- Emails are a major way to communicate in school and work.</a:t>
            </a:r>
          </a:p>
          <a:p>
            <a:r>
              <a:rPr lang="en-US" dirty="0">
                <a:solidFill>
                  <a:schemeClr val="bg1"/>
                </a:solidFill>
              </a:rPr>
              <a:t>- People judge your tone and attitude from your writing.</a:t>
            </a:r>
          </a:p>
          <a:p>
            <a:r>
              <a:rPr lang="en-US" dirty="0">
                <a:solidFill>
                  <a:schemeClr val="bg1"/>
                </a:solidFill>
              </a:rPr>
              <a:t>- Good email habits make you look professional and respectful.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Be Polite &amp; Clear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- Be respectful — avoid rude or harsh language.</a:t>
            </a:r>
          </a:p>
          <a:p>
            <a:r>
              <a:rPr dirty="0">
                <a:solidFill>
                  <a:schemeClr val="bg1"/>
                </a:solidFill>
              </a:rPr>
              <a:t>- Don’t assume jokes or sarcasm will be understood.</a:t>
            </a:r>
          </a:p>
          <a:p>
            <a:r>
              <a:rPr dirty="0">
                <a:solidFill>
                  <a:schemeClr val="bg1"/>
                </a:solidFill>
              </a:rPr>
              <a:t>- Use clear, direct, and simple language.</a:t>
            </a:r>
          </a:p>
          <a:p>
            <a:r>
              <a:rPr dirty="0">
                <a:solidFill>
                  <a:schemeClr val="bg1"/>
                </a:solidFill>
              </a:rPr>
              <a:t>- Think about who is reading your message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Structure of a Good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solidFill>
                  <a:schemeClr val="bg1"/>
                </a:solidFill>
              </a:rPr>
              <a:t>1. Addressing</a:t>
            </a:r>
          </a:p>
          <a:p>
            <a:r>
              <a:rPr dirty="0">
                <a:solidFill>
                  <a:schemeClr val="bg1"/>
                </a:solidFill>
              </a:rPr>
              <a:t>2. Subject Line</a:t>
            </a:r>
          </a:p>
          <a:p>
            <a:r>
              <a:rPr dirty="0">
                <a:solidFill>
                  <a:schemeClr val="bg1"/>
                </a:solidFill>
              </a:rPr>
              <a:t>3. Message Body</a:t>
            </a:r>
          </a:p>
          <a:p>
            <a:r>
              <a:rPr dirty="0">
                <a:solidFill>
                  <a:schemeClr val="bg1"/>
                </a:solidFill>
              </a:rPr>
              <a:t>4. Attachments</a:t>
            </a:r>
          </a:p>
          <a:p>
            <a:r>
              <a:rPr dirty="0">
                <a:solidFill>
                  <a:schemeClr val="bg1"/>
                </a:solidFill>
              </a:rPr>
              <a:t>5. Signature</a:t>
            </a:r>
          </a:p>
          <a:p>
            <a:endParaRPr dirty="0">
              <a:solidFill>
                <a:schemeClr val="bg1"/>
              </a:solidFill>
            </a:endParaRPr>
          </a:p>
          <a:p>
            <a:r>
              <a:rPr dirty="0">
                <a:solidFill>
                  <a:schemeClr val="bg1"/>
                </a:solidFill>
              </a:rPr>
              <a:t>Each part has a purpose and must be used carefully.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Addressing – To, CC, BCC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- To: Main person(s) expected to reply or take action.</a:t>
            </a:r>
          </a:p>
          <a:p>
            <a:r>
              <a:rPr dirty="0">
                <a:solidFill>
                  <a:schemeClr val="bg1"/>
                </a:solidFill>
              </a:rPr>
              <a:t>- CC (Carbon Copy): Others who need to be informed but not reply.</a:t>
            </a:r>
          </a:p>
          <a:p>
            <a:r>
              <a:rPr dirty="0">
                <a:solidFill>
                  <a:schemeClr val="bg1"/>
                </a:solidFill>
              </a:rPr>
              <a:t>- BCC (Blind Carbon Copy): Use to keep addresses private.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Writing a Subject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- Short and meaningful.</a:t>
            </a:r>
          </a:p>
          <a:p>
            <a:r>
              <a:rPr dirty="0">
                <a:solidFill>
                  <a:schemeClr val="bg1"/>
                </a:solidFill>
              </a:rPr>
              <a:t>- Avoid vague subjects like "Hi" or "Help".</a:t>
            </a:r>
          </a:p>
          <a:p>
            <a:r>
              <a:rPr dirty="0">
                <a:solidFill>
                  <a:schemeClr val="bg1"/>
                </a:solidFill>
              </a:rPr>
              <a:t>- Good example: “Request for Grade Correction in XYZ Course”</a:t>
            </a:r>
          </a:p>
          <a:p>
            <a:r>
              <a:rPr dirty="0">
                <a:solidFill>
                  <a:schemeClr val="bg1"/>
                </a:solidFill>
              </a:rPr>
              <a:t>- Don’t use full sentences or ALL CAPS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Writing the Message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- Start with a greeting (e.g., "Dear Sir/Madam").</a:t>
            </a:r>
          </a:p>
          <a:p>
            <a:r>
              <a:rPr dirty="0">
                <a:solidFill>
                  <a:schemeClr val="bg1"/>
                </a:solidFill>
              </a:rPr>
              <a:t>- Write short and clear paragraphs.</a:t>
            </a:r>
          </a:p>
          <a:p>
            <a:r>
              <a:rPr dirty="0">
                <a:solidFill>
                  <a:schemeClr val="bg1"/>
                </a:solidFill>
              </a:rPr>
              <a:t>- Match message with the subject line.</a:t>
            </a:r>
          </a:p>
          <a:p>
            <a:r>
              <a:rPr dirty="0">
                <a:solidFill>
                  <a:schemeClr val="bg1"/>
                </a:solidFill>
              </a:rPr>
              <a:t>- Avoid texting language like “u” or “</a:t>
            </a:r>
            <a:r>
              <a:rPr dirty="0" err="1">
                <a:solidFill>
                  <a:schemeClr val="bg1"/>
                </a:solidFill>
              </a:rPr>
              <a:t>plz</a:t>
            </a:r>
            <a:r>
              <a:rPr dirty="0">
                <a:solidFill>
                  <a:schemeClr val="bg1"/>
                </a:solidFill>
              </a:rPr>
              <a:t>”.</a:t>
            </a:r>
          </a:p>
          <a:p>
            <a:r>
              <a:rPr dirty="0">
                <a:solidFill>
                  <a:schemeClr val="bg1"/>
                </a:solidFill>
              </a:rPr>
              <a:t>- Use proper grammar and spelling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Attachments and Signature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- Rename attachments clearly: “Assignment1_Musa.pdf”.</a:t>
            </a:r>
          </a:p>
          <a:p>
            <a:r>
              <a:rPr dirty="0">
                <a:solidFill>
                  <a:schemeClr val="bg1"/>
                </a:solidFill>
              </a:rPr>
              <a:t>- Only attach when needed.</a:t>
            </a:r>
          </a:p>
          <a:p>
            <a:r>
              <a:rPr dirty="0">
                <a:solidFill>
                  <a:schemeClr val="bg1"/>
                </a:solidFill>
              </a:rPr>
              <a:t>- Signature example:</a:t>
            </a:r>
          </a:p>
          <a:p>
            <a:r>
              <a:rPr dirty="0">
                <a:solidFill>
                  <a:schemeClr val="bg1"/>
                </a:solidFill>
              </a:rPr>
              <a:t>  Muhammad Musa</a:t>
            </a:r>
          </a:p>
          <a:p>
            <a:r>
              <a:rPr dirty="0">
                <a:solidFill>
                  <a:schemeClr val="bg1"/>
                </a:solidFill>
              </a:rPr>
              <a:t>  BS CSE - UET Peshawar</a:t>
            </a:r>
          </a:p>
          <a:p>
            <a:r>
              <a:rPr dirty="0">
                <a:solidFill>
                  <a:schemeClr val="bg1"/>
                </a:solidFill>
              </a:rPr>
              <a:t>  22pwcse2157@uetpeshawar.edu.pk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Final Checks Before Sending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- Read your email as if you are the receiver.</a:t>
            </a:r>
          </a:p>
          <a:p>
            <a:r>
              <a:rPr dirty="0">
                <a:solidFill>
                  <a:schemeClr val="bg1"/>
                </a:solidFill>
              </a:rPr>
              <a:t>- Double-check grammar and spelling.</a:t>
            </a:r>
          </a:p>
          <a:p>
            <a:r>
              <a:rPr dirty="0">
                <a:solidFill>
                  <a:schemeClr val="bg1"/>
                </a:solidFill>
              </a:rPr>
              <a:t>- Confirm all attachments are added.</a:t>
            </a:r>
          </a:p>
          <a:p>
            <a:r>
              <a:rPr dirty="0">
                <a:solidFill>
                  <a:schemeClr val="bg1"/>
                </a:solidFill>
              </a:rPr>
              <a:t>- If no reply after a few days, send a polite reminder.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406</Words>
  <Application>Microsoft Office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Why Email Etiquette Matters</vt:lpstr>
      <vt:lpstr>Be Polite &amp; Clear</vt:lpstr>
      <vt:lpstr>Structure of a Good Email</vt:lpstr>
      <vt:lpstr>Addressing – To, CC, BCC</vt:lpstr>
      <vt:lpstr>Writing a Subject Line</vt:lpstr>
      <vt:lpstr>Writing the Message Body</vt:lpstr>
      <vt:lpstr>Attachments and Signature</vt:lpstr>
      <vt:lpstr>Final Checks Before Sending</vt:lpstr>
      <vt:lpstr>Quick Tips for Replying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Muhammad Musa</dc:creator>
  <cp:keywords/>
  <dc:description>generated using python-pptx</dc:description>
  <cp:lastModifiedBy>22PWCSE2157</cp:lastModifiedBy>
  <cp:revision>2</cp:revision>
  <dcterms:created xsi:type="dcterms:W3CDTF">2013-01-27T09:14:16Z</dcterms:created>
  <dcterms:modified xsi:type="dcterms:W3CDTF">2025-04-07T20:13:04Z</dcterms:modified>
  <cp:category/>
</cp:coreProperties>
</file>