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8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55F7-F926-3A14-7C19-3DFF7C980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2A363-2501-2DFC-9006-8E6B94F96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22F6-A573-7F9B-3EA0-356934BF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852B-249A-452B-B7B6-E920BA00A2BC}" type="datetimeFigureOut">
              <a:rPr lang="fa-IR" smtClean="0"/>
              <a:t>24/10/1446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85D9-6EAD-571B-B78B-21FC2987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7AF98-C7C8-D9EF-39BC-45C235F1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5A1-1613-4CDE-B3FD-C1607A752F1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8932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168A-D413-77E6-D791-B948648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10430-C2C1-6799-D29E-1B9A944B5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D7D72-C4DD-79B8-7EA0-58F09C70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852B-249A-452B-B7B6-E920BA00A2BC}" type="datetimeFigureOut">
              <a:rPr lang="fa-IR" smtClean="0"/>
              <a:t>24/10/1446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34D40-FD83-2A1D-D286-2FE56441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3E12-EC7A-DF10-F9AB-4B31A46F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5A1-1613-4CDE-B3FD-C1607A752F1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1943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0AA1C-5BA0-B003-29EF-E6FD64237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F9599-BA43-D4ED-0073-834B7957F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F234-35DC-0F9D-1FE2-055C5132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852B-249A-452B-B7B6-E920BA00A2BC}" type="datetimeFigureOut">
              <a:rPr lang="fa-IR" smtClean="0"/>
              <a:t>24/10/1446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4D900-3F61-0805-B5E8-B1771F53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162D-00E5-253D-BCCA-D1A4AE32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5A1-1613-4CDE-B3FD-C1607A752F1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0173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16B6-0A7B-4359-2A6C-E1614289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C076-B078-3EF9-40AF-DC03078F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B8B76-CDDE-CE9F-8ADE-C381711C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852B-249A-452B-B7B6-E920BA00A2BC}" type="datetimeFigureOut">
              <a:rPr lang="fa-IR" smtClean="0"/>
              <a:t>24/10/1446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5F295-0B34-5F01-628A-1827AB8B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15553-DB52-5E7E-327B-04797E69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5A1-1613-4CDE-B3FD-C1607A752F1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8642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B77C-5D13-9619-96B4-BD8D52D7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73BE-33DB-A84E-1ACC-7CDB19D22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0F97-9A89-3E7B-C484-5AB999A0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852B-249A-452B-B7B6-E920BA00A2BC}" type="datetimeFigureOut">
              <a:rPr lang="fa-IR" smtClean="0"/>
              <a:t>24/10/1446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B62D9-6428-85A5-A853-EFC64BE2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62E37-AEFC-38B7-10E5-D750FA1B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5A1-1613-4CDE-B3FD-C1607A752F1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1983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7A92-796D-8F86-B085-75256635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B96A-49C0-539B-C669-ECF2D652D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4ECAF-78D5-0D4B-F628-61A7A9A7E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25795-3CBA-052F-3B2F-26B5DDD0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852B-249A-452B-B7B6-E920BA00A2BC}" type="datetimeFigureOut">
              <a:rPr lang="fa-IR" smtClean="0"/>
              <a:t>24/10/1446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34F66-464D-F154-0698-373AF2AB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B31F9-0955-C592-B2AB-A4E11B0E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5A1-1613-4CDE-B3FD-C1607A752F1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7372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C8A3-2F7A-D1F1-F79E-4F7CFDA3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DF86-6C40-137E-AE8C-6E32363E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93F91-FB0C-D8FD-A974-07529663F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00090-2AA6-FC81-07CD-538A632B4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53845-1E27-1300-ECB7-8D81907EC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45234-124D-E696-0F14-215EF72C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852B-249A-452B-B7B6-E920BA00A2BC}" type="datetimeFigureOut">
              <a:rPr lang="fa-IR" smtClean="0"/>
              <a:t>24/10/1446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79E8F-C430-54E8-CFEC-F132B466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B464F-46CC-9190-6759-BE93E845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5A1-1613-4CDE-B3FD-C1607A752F1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5696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95B9-BDAA-442C-E580-10D4A48C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1E366-28EF-9F81-4A44-286ACE1D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852B-249A-452B-B7B6-E920BA00A2BC}" type="datetimeFigureOut">
              <a:rPr lang="fa-IR" smtClean="0"/>
              <a:t>24/10/1446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1A689-FB9E-4D50-A872-04180EDE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4D82C-3131-50EC-B7DE-DE2D55CD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5A1-1613-4CDE-B3FD-C1607A752F1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392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5EAF9-D3E0-3304-D72D-CFCE91AA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852B-249A-452B-B7B6-E920BA00A2BC}" type="datetimeFigureOut">
              <a:rPr lang="fa-IR" smtClean="0"/>
              <a:t>24/10/1446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893FE-1366-7BA7-B77A-18DB4DCA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0D3CD-DEDF-125E-19F6-9B5DDC71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5A1-1613-4CDE-B3FD-C1607A752F1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3492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183C-160B-80C2-9A4C-0EE9968F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2717-1B5A-AD77-4972-513F61F1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DD739-06CF-8437-ACE1-982D22B3B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37481-DFFA-823F-B4F7-0E6A997C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852B-249A-452B-B7B6-E920BA00A2BC}" type="datetimeFigureOut">
              <a:rPr lang="fa-IR" smtClean="0"/>
              <a:t>24/10/1446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6937F-A9C6-4B17-B425-B57AEEAB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A5232-91F0-5A37-B179-6BA2197F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5A1-1613-4CDE-B3FD-C1607A752F1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827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741A-5064-8A76-5B65-C901BF6D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C8543-C1CD-B4C9-315A-73A80AFB9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E41E3-5B91-87F2-D066-8A311FB68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B19B9-75C0-D077-D957-45C4704F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852B-249A-452B-B7B6-E920BA00A2BC}" type="datetimeFigureOut">
              <a:rPr lang="fa-IR" smtClean="0"/>
              <a:t>24/10/1446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E0269-AFC2-43C3-5D6C-7160D679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8C73A-AEEA-C9F7-9CEF-80AE39A4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F5A1-1613-4CDE-B3FD-C1607A752F1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1262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28DB1-2B9D-9014-D751-6C4134ED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5B5CC-931A-1AA9-FD34-16C13B7E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BD2AF-B983-6449-3F41-D1A4C8B08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58852B-249A-452B-B7B6-E920BA00A2BC}" type="datetimeFigureOut">
              <a:rPr lang="fa-IR" smtClean="0"/>
              <a:t>24/10/1446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179F-9D69-673A-55D7-2B10CA600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661E-E26E-08B4-8C09-6D5BF7906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CBF5A1-1613-4CDE-B3FD-C1607A752F1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309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250871-801A-34E3-4384-0F1F653FB8BC}"/>
              </a:ext>
            </a:extLst>
          </p:cNvPr>
          <p:cNvSpPr txBox="1"/>
          <p:nvPr/>
        </p:nvSpPr>
        <p:spPr>
          <a:xfrm>
            <a:off x="1335504" y="1888957"/>
            <a:ext cx="79047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Office Correspondence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Presented by: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Kashif Hussain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Muhammad Musa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Muhammad Jasim</a:t>
            </a:r>
            <a:endParaRPr lang="fa-I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0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76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8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8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54F73E-8382-D77C-62CA-892E3853A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284" y="-2116968"/>
            <a:ext cx="11076972" cy="554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a-I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a-I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a-I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a-I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a-I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a-I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a-I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a-I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a-I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a-I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a-I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a-I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Introduction to Office Correspondenc</a:t>
            </a:r>
            <a:r>
              <a:rPr kumimoji="0" lang="en-US" altLang="fa-IR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</a:t>
            </a:r>
            <a:r>
              <a:rPr kumimoji="0" lang="fa-IR" altLang="fa-IR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–</a:t>
            </a:r>
            <a:endParaRPr kumimoji="0" lang="en-US" altLang="fa-IR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fa-IR" dirty="0">
                <a:solidFill>
                  <a:schemeClr val="bg1"/>
                </a:solidFill>
                <a:latin typeface="Arial Unicode MS"/>
              </a:rPr>
              <a:t>    </a:t>
            </a:r>
            <a:r>
              <a:rPr kumimoji="0" lang="fa-IR" altLang="fa-I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First impression of an individual, department, or organization. –</a:t>
            </a:r>
            <a:endParaRPr kumimoji="0" lang="en-US" altLang="fa-I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fa-I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</a:t>
            </a:r>
            <a:r>
              <a:rPr kumimoji="0" lang="fa-IR" altLang="fa-I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Importance: - Reflects personality through writing style.</a:t>
            </a:r>
            <a:endParaRPr kumimoji="0" lang="en-US" altLang="fa-I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a-IR" altLang="fa-I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n-US" altLang="fa-I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</a:t>
            </a:r>
            <a:r>
              <a:rPr kumimoji="0" lang="fa-IR" altLang="fa-I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Requires clear, concise expression. </a:t>
            </a:r>
            <a:endParaRPr lang="en-US" altLang="fa-IR" dirty="0">
              <a:solidFill>
                <a:schemeClr val="bg1"/>
              </a:solidFill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fa-I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</a:t>
            </a:r>
            <a:r>
              <a:rPr kumimoji="0" lang="fa-IR" altLang="fa-I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Good grammar and sentence structure are essential</a:t>
            </a:r>
            <a:r>
              <a:rPr kumimoji="0" lang="fa-IR" altLang="fa-I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fa-IR" altLang="fa-I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a-IR" altLang="fa-I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5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FCC202-1788-E55C-E354-6B456C312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410" y="1533732"/>
            <a:ext cx="9011651" cy="351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Characteristics</a:t>
            </a:r>
            <a:r>
              <a:rPr lang="en-US" sz="28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of Well-Written Correspondence</a:t>
            </a:r>
            <a:r>
              <a:rPr lang="en-US" sz="28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en-US" sz="2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Clear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Purpose: Define the reason for writing</a:t>
            </a:r>
            <a:r>
              <a:rPr lang="fa-IR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a-IR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Accurate Content: Include facts, details</a:t>
            </a:r>
            <a:r>
              <a:rPr lang="fa-IR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examples, and logical reasoning</a:t>
            </a:r>
            <a:r>
              <a:rPr lang="fa-IR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Clear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Aims: Use action words (e.g., evaluate, prove, prepare)</a:t>
            </a:r>
            <a:r>
              <a:rPr lang="fa-IR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Unity</a:t>
            </a:r>
            <a:r>
              <a:rPr lang="fa-IR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All sentences relate to one main idea</a:t>
            </a:r>
            <a:r>
              <a:rPr lang="fa-IR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Accuracy</a:t>
            </a:r>
            <a:r>
              <a:rPr lang="fa-IR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Based on documented facts with proper citations</a:t>
            </a:r>
            <a:r>
              <a:rPr lang="fa-IR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Formatting</a:t>
            </a:r>
            <a:r>
              <a:rPr lang="fa-IR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Standard, readable format</a:t>
            </a:r>
            <a:r>
              <a:rPr lang="fa-IR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Effective Style: Communicates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intelligently and acceptably</a:t>
            </a:r>
            <a:r>
              <a:rPr lang="fa-IR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27B1E6-ACC7-1219-275C-B6EDE5005760}"/>
              </a:ext>
            </a:extLst>
          </p:cNvPr>
          <p:cNvSpPr txBox="1"/>
          <p:nvPr/>
        </p:nvSpPr>
        <p:spPr>
          <a:xfrm>
            <a:off x="1588167" y="1900990"/>
            <a:ext cx="7552823" cy="2152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General Rules for Office Correspondence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Address to a specific person or position.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Keep brief (ideally one page).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Consider aesthetic aspects (e.g., letterhead, layout).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Maintain records of correspondence and responses.</a:t>
            </a:r>
          </a:p>
        </p:txBody>
      </p:sp>
    </p:spTree>
    <p:extLst>
      <p:ext uri="{BB962C8B-B14F-4D97-AF65-F5344CB8AC3E}">
        <p14:creationId xmlns:p14="http://schemas.microsoft.com/office/powerpoint/2010/main" val="401384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766339-DCC6-8E0A-084F-5EE9142B17FF}"/>
              </a:ext>
            </a:extLst>
          </p:cNvPr>
          <p:cNvSpPr txBox="1"/>
          <p:nvPr/>
        </p:nvSpPr>
        <p:spPr>
          <a:xfrm>
            <a:off x="1443789" y="1648326"/>
            <a:ext cx="8566485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Writing Tips</a:t>
            </a:r>
          </a:p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Organize Thoughts: Ensure consistent flow.</a:t>
            </a:r>
          </a:p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Sentence Length: Avoid long sentences.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Focus: One main idea per communication, with minor ideas in separate paragraphs</a:t>
            </a:r>
            <a:endParaRPr lang="fa-IR" sz="16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D5F91A-F776-0D3B-92D9-D10D71849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main idea per letter; minor ideas in separate paragraphs.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a-IR" altLang="fa-I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D4A427-6771-995F-B447-CC7B90218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main idea per letter; minor ideas in separate paragraphs.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a-IR" altLang="fa-I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B4C1A8-B9E3-AA8E-2C10-FDB8E0C4F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main idea per letter; minor ideas in separate paragraphs.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a-IR" altLang="fa-I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6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A6DF9A-E8BF-9845-523F-465482FAEFF4}"/>
              </a:ext>
            </a:extLst>
          </p:cNvPr>
          <p:cNvSpPr txBox="1"/>
          <p:nvPr/>
        </p:nvSpPr>
        <p:spPr>
          <a:xfrm>
            <a:off x="1263316" y="1183310"/>
            <a:ext cx="7745328" cy="4045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Structure of Official Letters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Heading: Organization’s letterhead (name, address, contact details).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Date: Format (e.g., 22th April, 2025 or April 22, 2025).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Recipient Details: Name/designation of the recipient.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Subject Heading: Bold, underlined, summarizing the letter’s purpose.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Salutation: “Dear Sir/Madam” or specific name, two lines below the subject.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Body: Detailed purpose of the letter.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Complimentary Closing: Courteous sign-off.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Signature: Sender’s title, name, and signature.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Enclosures/CC: List attachments or carbon copy recipients.</a:t>
            </a:r>
          </a:p>
        </p:txBody>
      </p:sp>
    </p:spTree>
    <p:extLst>
      <p:ext uri="{BB962C8B-B14F-4D97-AF65-F5344CB8AC3E}">
        <p14:creationId xmlns:p14="http://schemas.microsoft.com/office/powerpoint/2010/main" val="293123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AF4DAD-3272-7E71-798A-0549393DC88E}"/>
              </a:ext>
            </a:extLst>
          </p:cNvPr>
          <p:cNvSpPr txBox="1"/>
          <p:nvPr/>
        </p:nvSpPr>
        <p:spPr>
          <a:xfrm>
            <a:off x="1431758" y="1828800"/>
            <a:ext cx="8106275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chemeClr val="bg1"/>
                </a:solidFill>
                <a:effectLst/>
              </a:rPr>
              <a:t>General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Address to a specific person or 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Keep brief (ideally one page).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Ensure aesthetic appeal (e.g., letterhead, neat layout).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Maintain records of correspondence and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>
                <a:solidFill>
                  <a:schemeClr val="bg1"/>
                </a:solidFill>
              </a:rPr>
              <a:t>: Example of a letterhead or filing cabinet.</a:t>
            </a:r>
          </a:p>
        </p:txBody>
      </p:sp>
    </p:spTree>
    <p:extLst>
      <p:ext uri="{BB962C8B-B14F-4D97-AF65-F5344CB8AC3E}">
        <p14:creationId xmlns:p14="http://schemas.microsoft.com/office/powerpoint/2010/main" val="144177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80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83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408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Arial Unicode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22PWCSE2157</dc:creator>
  <cp:lastModifiedBy>22PWCSE2157</cp:lastModifiedBy>
  <cp:revision>2</cp:revision>
  <dcterms:created xsi:type="dcterms:W3CDTF">2025-04-22T16:58:17Z</dcterms:created>
  <dcterms:modified xsi:type="dcterms:W3CDTF">2025-04-22T19:06:52Z</dcterms:modified>
</cp:coreProperties>
</file>