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2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D439A-B023-485D-A86A-DEA39D707DFE}" v="5" dt="2025-03-10T18:38:01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92D8F-08ED-49E9-8334-09E0BF9B184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B5B82-3EB1-4E7C-A060-6010A4AAA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6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F9D7-7BFF-0A58-C418-E4FDB2808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7CB8A-4165-E358-F7AB-8A06385C9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AE62-7AD0-1A95-CC9D-492320AF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F779-1DE6-4846-8CAF-85AFC6CE4B2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DD344-8DA0-C49C-9044-E85D7A59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046A-AA1E-2B41-B2DE-D81F0D24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00C-B0C9-4803-AED9-15FC9229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6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9F31-EAD0-06FB-60E4-1EF8807DF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2138E-1C1B-BA4B-606A-E066B5A95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DB6FA-9BFF-B453-C741-49D3095D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F779-1DE6-4846-8CAF-85AFC6CE4B2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EBAF-EF9C-ED66-C487-944D6794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5E2A-75A1-83CE-A040-EDDCD6A2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00C-B0C9-4803-AED9-15FC9229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7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8E968-C05B-E750-63FB-916A38450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5BC20-536E-F819-1D22-2F471EB30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D73D-E6FC-3B3D-0B9C-EFCD44A0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F779-1DE6-4846-8CAF-85AFC6CE4B2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9A72F-0962-D47E-0E39-6ADA5CAA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C0B3C-4B47-C5E7-EC43-A241CD0F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00C-B0C9-4803-AED9-15FC9229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05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12192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535915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3429001"/>
            <a:ext cx="10873179" cy="175309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587375" y="3429000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535915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2074784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6235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1628775"/>
            <a:ext cx="10873179" cy="2468025"/>
          </a:xfrm>
        </p:spPr>
        <p:txBody>
          <a:bodyPr anchor="ctr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346FEE9-501A-3130-038F-1856FF3A6460}"/>
              </a:ext>
            </a:extLst>
          </p:cNvPr>
          <p:cNvCxnSpPr>
            <a:cxnSpLocks/>
          </p:cNvCxnSpPr>
          <p:nvPr userDrawn="1"/>
        </p:nvCxnSpPr>
        <p:spPr>
          <a:xfrm>
            <a:off x="587375" y="2194987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11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0"/>
            <a:ext cx="12192000" cy="41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461494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584204"/>
            <a:ext cx="10873179" cy="306446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461494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329678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01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079875" y="-1"/>
            <a:ext cx="8112125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676" y="1117600"/>
            <a:ext cx="5271689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60742" y="3821174"/>
            <a:ext cx="5043883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3" y="1485900"/>
            <a:ext cx="504388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6416675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584200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5" y="1622423"/>
            <a:ext cx="11604625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17613" y="4640352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2456418"/>
            <a:ext cx="10387012" cy="19431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1063625" y="245745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26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587376" y="1622423"/>
            <a:ext cx="11017250" cy="3613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903288" y="4478427"/>
            <a:ext cx="10387012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288" y="2294493"/>
            <a:ext cx="10387012" cy="19431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A6EF3-CA9F-A84F-60F9-29E0269F7913}"/>
              </a:ext>
            </a:extLst>
          </p:cNvPr>
          <p:cNvSpPr/>
          <p:nvPr userDrawn="1"/>
        </p:nvSpPr>
        <p:spPr>
          <a:xfrm rot="5400000">
            <a:off x="6037262" y="4344757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713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10337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103378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2343150"/>
            <a:ext cx="3564332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6484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64846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26314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26314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87782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87782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6350" y="3492504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33585" y="3492504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6350" y="410718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233585" y="4107185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6350" y="4721866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33585" y="4721866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6350" y="533654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33585" y="5336547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60035A9-FF24-F5AF-5182-A3914CCC1030}"/>
              </a:ext>
            </a:extLst>
          </p:cNvPr>
          <p:cNvGrpSpPr/>
          <p:nvPr userDrawn="1"/>
        </p:nvGrpSpPr>
        <p:grpSpPr>
          <a:xfrm flipV="1">
            <a:off x="587375" y="3782853"/>
            <a:ext cx="11017250" cy="2452846"/>
            <a:chOff x="587375" y="3782853"/>
            <a:chExt cx="11017250" cy="24528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41AC7B-FDFF-B7EA-80AB-81299E4C8A1B}"/>
                </a:ext>
              </a:extLst>
            </p:cNvPr>
            <p:cNvSpPr/>
            <p:nvPr userDrawn="1"/>
          </p:nvSpPr>
          <p:spPr>
            <a:xfrm>
              <a:off x="587375" y="3782853"/>
              <a:ext cx="11017250" cy="24528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278148-A0BB-C425-A419-556F60508034}"/>
                </a:ext>
              </a:extLst>
            </p:cNvPr>
            <p:cNvSpPr/>
            <p:nvPr userDrawn="1"/>
          </p:nvSpPr>
          <p:spPr>
            <a:xfrm rot="5400000">
              <a:off x="6037262" y="5224463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86382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584200"/>
            <a:ext cx="5086349" cy="284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86382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920750"/>
            <a:ext cx="3680533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13388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47850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47850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09318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09318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70786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70786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FEAEC78-CBED-438F-1CFE-067AC96B97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3900328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10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C62D-0581-E7D8-C2F6-E4E4A8AD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70DEF-086E-7F88-08EE-4EFE5B98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AD500-9C7F-BF1F-AFEA-33BAC387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F779-1DE6-4846-8CAF-85AFC6CE4B2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D29F-80F8-BE03-4A62-8973E615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85AEE-269C-699C-AAEA-FDDFC01C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00C-B0C9-4803-AED9-15FC9229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2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50544" y="216493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97779" y="2098895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079876" y="593363"/>
            <a:ext cx="8112124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7779" y="696887"/>
            <a:ext cx="720684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4253711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50544" y="299550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779" y="2929463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50544" y="382607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97779" y="3760031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50544" y="465663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97779" y="4590599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50544" y="548720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779" y="5421167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199"/>
            <a:ext cx="3663165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49"/>
            <a:ext cx="3545689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3545689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5278" y="20908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2513" y="2024817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593363"/>
            <a:ext cx="11604625" cy="10669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678193"/>
            <a:ext cx="10699347" cy="897319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678193"/>
            <a:ext cx="0" cy="897319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05278" y="292142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52513" y="2855385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5278" y="375199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52513" y="3685953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5278" y="45825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2513" y="4516521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5278" y="541312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052513" y="5347089"/>
            <a:ext cx="10552112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088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40434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09349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4655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599613" y="2046407"/>
            <a:ext cx="2005012" cy="30621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lIns="90000" tIns="288000" rIns="9144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155773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381079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5400000">
            <a:off x="606385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8316914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 rot="5400000">
            <a:off x="10569972" y="17551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A916C-63A0-466A-BC69-A6BB9AE21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C06518-9E58-A831-AE4A-4EECA507A2D8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5745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00" y="145208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7F8224B-2972-D6CA-7891-5E3A39916B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50977" y="132651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Website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0150F3D9-C5BA-2CF3-577A-20D417C84D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50977" y="172203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CDB50DB-14FB-8EC2-BBF8-9D39B761BAD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00" y="260927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A3C8A60E-A492-680C-9A67-071F63EDE37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50977" y="248370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Email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54189725-F503-3346-0B77-41752024754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50977" y="287922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6A7119A9-F6C1-3E78-A7B8-7A4695A37DF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96000" y="376646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0ECAA7E2-DF4B-A5D2-BE65-C795750AE42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0977" y="364089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Phone Number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FFF608BC-B1D4-AD27-2B53-0F088AECCDB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50977" y="403641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A8469B-66C0-388B-FF13-7E8091A3F5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096000" y="492365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D2474B70-73D5-F138-81CA-B06F430971D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50977" y="4798085"/>
            <a:ext cx="5361390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Location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A4A35D17-0A9F-3774-435D-AEBADBA7499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250977" y="5193604"/>
            <a:ext cx="5361390" cy="32352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5720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76999" y="1326515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0" y="2567262"/>
            <a:ext cx="5330824" cy="17189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201" y="2703930"/>
            <a:ext cx="4425950" cy="1445652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5196888" y="2879224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6667C09D-F5FE-C8BE-C254-35A6F3EC9B4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476999" y="2520907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F313C270-1389-4400-B626-0F91E48EF99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76999" y="3715299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A68D81B6-7EAF-9410-F2E1-FEE807D73D1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476999" y="4909691"/>
            <a:ext cx="5127625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B374301-5977-9039-ACCF-24F94B55243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39091" y="1373136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89560EE-D986-44EE-9C19-CCA4ED43D78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40400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236B62B-08A6-31D4-74E0-38DBCD975150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825911" y="3788793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58D81A-543B-F585-166D-59207A4463A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983355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78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777944"/>
            <a:ext cx="11604625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278" y="2881468"/>
            <a:ext cx="10699347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761210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05279" y="4334413"/>
            <a:ext cx="10699346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0772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604625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6351" y="2881468"/>
            <a:ext cx="6290310" cy="1095064"/>
          </a:xfrm>
        </p:spPr>
        <p:txBody>
          <a:bodyPr anchor="ctr">
            <a:noAutofit/>
          </a:bodyPr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11604625" y="2881468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086351" y="4523235"/>
            <a:ext cx="6290310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87B1F-C374-0AA4-8837-F11E40D41CD1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087849-DB30-8735-4D8D-E3C4C2B69C6B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74C08B-82F0-D164-74FB-1E8FD06685E0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3D6DFE2-5D18-6526-6D2C-830832BEFE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0280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587374" y="2589122"/>
            <a:ext cx="11017251" cy="1679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4860" y="2881468"/>
            <a:ext cx="10591801" cy="1095064"/>
          </a:xfrm>
        </p:spPr>
        <p:txBody>
          <a:bodyPr anchor="ctr">
            <a:no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15339" y="4334413"/>
            <a:ext cx="10561322" cy="60706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61394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587375" y="0"/>
            <a:ext cx="11017250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2" y="3821174"/>
            <a:ext cx="10873177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2" y="4216693"/>
            <a:ext cx="10873177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2659380"/>
            <a:ext cx="10873182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0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6037262" y="1441610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6400798" y="844550"/>
            <a:ext cx="57912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3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3256377"/>
            <a:ext cx="5364558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8274" y="962026"/>
            <a:ext cx="5673726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6400798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49A2-405C-87C6-B2E3-BB7DA262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7D757-326A-1A63-E281-81F6FFCC8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21D0-ADAF-FB93-59C9-7407C46D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F779-1DE6-4846-8CAF-85AFC6CE4B2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5B6D-329A-0670-199C-C35C19F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A3144-1644-B813-28F4-B8BBF944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00C-B0C9-4803-AED9-15FC9229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21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01816" y="2573973"/>
            <a:ext cx="6602807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01816" y="3256377"/>
            <a:ext cx="6602807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7" y="844965"/>
            <a:ext cx="660280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85774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87376" y="1394875"/>
            <a:ext cx="4558024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49" y="1515531"/>
            <a:ext cx="4323075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58737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502792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56378"/>
            <a:ext cx="5364558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1643620" y="1669495"/>
            <a:ext cx="2922586" cy="6209826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710565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14818" y="1558925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14818" y="2506539"/>
            <a:ext cx="4189807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7629704" y="-1647525"/>
            <a:ext cx="2922586" cy="6217636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5086349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168" y="584200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168" y="1531814"/>
            <a:ext cx="4189807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8" y="4320670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2378" y="-4761"/>
            <a:ext cx="5146674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21579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812098"/>
            <a:ext cx="5364558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08595"/>
            <a:ext cx="5364558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584200"/>
            <a:ext cx="5364557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4189126" y="3415220"/>
            <a:ext cx="954001" cy="956339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4188" y="4528281"/>
            <a:ext cx="11010435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4188" y="4924777"/>
            <a:ext cx="11010435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1485900"/>
            <a:ext cx="4354906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5999" y="8184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5999" y="15008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5999" y="36632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5999" y="43456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0"/>
            <a:ext cx="12191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1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84200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200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5654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105654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105654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5654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793172"/>
            <a:ext cx="11017250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1689638"/>
            <a:ext cx="10873182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4114905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756804"/>
            <a:ext cx="3997431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3997430" y="2717566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E201-B9F7-5D31-6FF7-EC4991EE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5CCBB-F556-7AFC-E8B8-B5A344B66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2E25C-DE2D-AD76-75B8-23C94F216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19164-B578-D9F0-1C09-4779FF47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F779-1DE6-4846-8CAF-85AFC6CE4B2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E5FBC-5A70-5B05-B406-9A157584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88074-58FB-AECF-D430-BA945538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00C-B0C9-4803-AED9-15FC9229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252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337611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37611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98677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88954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88954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50020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3899888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99888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0954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98311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8311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6710822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10822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71888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09245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09245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9521755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21755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82821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020178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020178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87374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72300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972300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6975475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7374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7374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47849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52672" y="404382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1022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61504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61504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61504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2672" y="171824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852672" y="234334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5800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850623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0612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10949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610949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10949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66451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71274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50623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850623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371274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71274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74081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8904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78904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78904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62688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67511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67511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67511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1295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6118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656118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56118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639902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844725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44725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844725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678597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3420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3420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3420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71720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76543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76543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76543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64843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469666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9666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69666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96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262789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262789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62789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851089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.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055912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055912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055912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783CBED-341E-9027-5136-D2E9011380BC}"/>
              </a:ext>
            </a:extLst>
          </p:cNvPr>
          <p:cNvGrpSpPr/>
          <p:nvPr userDrawn="1"/>
        </p:nvGrpSpPr>
        <p:grpSpPr>
          <a:xfrm>
            <a:off x="4137023" y="3111644"/>
            <a:ext cx="3923434" cy="1307812"/>
            <a:chOff x="4134283" y="2771991"/>
            <a:chExt cx="3923434" cy="13078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96EBF9-8AB2-F4FA-7FAE-3BCD3D884CED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4" name="Arc 47">
                <a:extLst>
                  <a:ext uri="{FF2B5EF4-FFF2-40B4-BE49-F238E27FC236}">
                    <a16:creationId xmlns:a16="http://schemas.microsoft.com/office/drawing/2014/main" id="{4D12145B-7BD1-58A9-8595-5786D4C8288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Arc 48">
                <a:extLst>
                  <a:ext uri="{FF2B5EF4-FFF2-40B4-BE49-F238E27FC236}">
                    <a16:creationId xmlns:a16="http://schemas.microsoft.com/office/drawing/2014/main" id="{35F410C9-0806-C24E-88F1-F0B46FF46EE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5C217920-EEE8-FF60-C8AB-64E1405FB7D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07D22F-9B24-068A-0853-66329223CF03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7735F8-5205-EA06-C7D5-B6D58607C97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3F9BD18F-83E3-0B59-1C8B-CCB9AB85D5A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D1F84C90-514B-343E-5F5B-7AB8ACE9B5CD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6092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6873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112127" y="2077954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112127" y="2703054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7655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601211" y="4640443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601211" y="5265543"/>
            <a:ext cx="2989578" cy="71941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53735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833C4-DC12-C256-8147-AB2E873090F7}"/>
              </a:ext>
            </a:extLst>
          </p:cNvPr>
          <p:cNvGrpSpPr/>
          <p:nvPr userDrawn="1"/>
        </p:nvGrpSpPr>
        <p:grpSpPr>
          <a:xfrm>
            <a:off x="3423758" y="3111644"/>
            <a:ext cx="5231244" cy="1307812"/>
            <a:chOff x="4134283" y="3357980"/>
            <a:chExt cx="523124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01BCF58-0363-AD55-7706-7577015208A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1BF9A4E5-A19D-055D-8E75-99214E96ED1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5CC87E2F-50E6-39DD-CDFC-305C19C07B98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84A738-0246-4B22-A768-845597DB34B1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5" name="Arc 47">
                <a:extLst>
                  <a:ext uri="{FF2B5EF4-FFF2-40B4-BE49-F238E27FC236}">
                    <a16:creationId xmlns:a16="http://schemas.microsoft.com/office/drawing/2014/main" id="{05BC3C8F-7B44-2BED-6193-E93BB9B7247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Arc 48">
                <a:extLst>
                  <a:ext uri="{FF2B5EF4-FFF2-40B4-BE49-F238E27FC236}">
                    <a16:creationId xmlns:a16="http://schemas.microsoft.com/office/drawing/2014/main" id="{8F3EF4B7-90AB-C7DA-B8CB-018463EB1B1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FB1F07-E1F7-E735-3584-493086F95515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D0384BA1-F92B-41F3-C1AE-23727B73848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EBDB500-C547-2D2E-C1E5-DA481BCDCED5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836FD13-85D3-B050-415C-DA5E49AA432F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17EDC98A-FAF8-1636-961C-0E3CB7409E0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52C6782D-6669-5C6D-6338-0D1D8E749EF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0807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0807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29903" y="1441696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29903" y="2066796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124015" y="4596925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124015" y="5222025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901380" y="2946490"/>
            <a:ext cx="252676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901380" y="3571590"/>
            <a:ext cx="2526766" cy="97243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447663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75694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66235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3755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29253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D9D7-7A03-A27A-0A5E-2CC9D4E7F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9A31D-B545-36F6-06B4-3B92CA705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B2F32-16A2-1768-EB28-F5D2F621C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00893-7931-A14B-8363-3CE6419FF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02823-4350-E9C8-1114-0928207DB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2E133-806C-A2F2-61CB-1FEF394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F779-1DE6-4846-8CAF-85AFC6CE4B2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AAD27-FF37-46B8-0AAF-545521BE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203D3-E16C-49CF-CBF8-CBDB84DB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00C-B0C9-4803-AED9-15FC9229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14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FE2AD4A-FFA7-E356-533B-3682CE748F60}"/>
              </a:ext>
            </a:extLst>
          </p:cNvPr>
          <p:cNvGrpSpPr/>
          <p:nvPr userDrawn="1"/>
        </p:nvGrpSpPr>
        <p:grpSpPr>
          <a:xfrm>
            <a:off x="2750272" y="3111644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5ADE87A4-1E17-504F-FC08-4E5317FA890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58CDE690-F1D3-A2E1-1A15-211FF078FDD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98761B8C-B84E-693F-B36F-FB9CE49972F3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1D5F6001-25C6-ED50-DAA0-C9A450EADBD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0DB28EB5-007D-E1A3-1B43-13A6960317E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B5A7E809-373A-B623-3766-CF30FDAA10EB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93CEF93B-B80E-035A-FF60-EEF1EF615D7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AFB1B3D-BB79-C97B-8395-4A58A130AAD1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058C121-2A3B-AC59-790A-F454E0E4910D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4F625EA-4806-1F64-7CEA-1D02E08887B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401423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401423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77417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706574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706574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081989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11725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011725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38980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316876" y="4552265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316876" y="5102984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69761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622026" y="1507452"/>
            <a:ext cx="2034264" cy="4787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622026" y="2058171"/>
            <a:ext cx="2034264" cy="8900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05421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8473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3C0172F-B0C5-5179-7441-64802A951866}"/>
              </a:ext>
            </a:extLst>
          </p:cNvPr>
          <p:cNvGrpSpPr/>
          <p:nvPr userDrawn="1"/>
        </p:nvGrpSpPr>
        <p:grpSpPr>
          <a:xfrm>
            <a:off x="2105892" y="3111644"/>
            <a:ext cx="7846866" cy="1307812"/>
            <a:chOff x="2105892" y="3357980"/>
            <a:chExt cx="7846866" cy="1307812"/>
          </a:xfrm>
        </p:grpSpPr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9A253063-EE6B-D083-6F61-BBE64C38960B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4EDBEE68-316F-FC47-07A7-0FAC8903F7D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EFE890F-CEFD-D528-19D9-E4CBFABB117D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8">
              <a:extLst>
                <a:ext uri="{FF2B5EF4-FFF2-40B4-BE49-F238E27FC236}">
                  <a16:creationId xmlns:a16="http://schemas.microsoft.com/office/drawing/2014/main" id="{A57667EE-D2C4-239A-030B-7C8B4BBAF00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47">
              <a:extLst>
                <a:ext uri="{FF2B5EF4-FFF2-40B4-BE49-F238E27FC236}">
                  <a16:creationId xmlns:a16="http://schemas.microsoft.com/office/drawing/2014/main" id="{00C81707-9191-4714-D517-44546ED45566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48">
              <a:extLst>
                <a:ext uri="{FF2B5EF4-FFF2-40B4-BE49-F238E27FC236}">
                  <a16:creationId xmlns:a16="http://schemas.microsoft.com/office/drawing/2014/main" id="{7FBC14EA-9CCC-BEEB-B54C-53700C77D219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35155D2-A2D3-10AB-5EF6-072F8751001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B8117C9-E8C5-9596-F171-65CE5050C18D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0E889D3-429D-A6B3-DEB6-A47E3EFB5D1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539BBFBC-57F0-2F45-4572-94B259910D9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40E2498-6077-B609-5EFB-A6A94E3FCD7D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9492140-7C6C-86CC-854C-D950D30A721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817226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817226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131218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126024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126024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43761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434822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34822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44014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743620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743620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050412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7052418" y="1540905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052418" y="2091856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356810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361218" y="4553507"/>
            <a:ext cx="1876714" cy="47895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361218" y="5104458"/>
            <a:ext cx="1876714" cy="88573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663206" y="3609181"/>
            <a:ext cx="1260000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Milestone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644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31" userDrawn="1">
          <p15:clr>
            <a:srgbClr val="FBAE40"/>
          </p15:clr>
        </p15:guide>
        <p15:guide id="2" pos="5858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90778"/>
            <a:ext cx="10873181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5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59E3-CDE3-B666-5AB2-97D72BE2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BF834-225F-ED5C-BCB3-6B74E468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F779-1DE6-4846-8CAF-85AFC6CE4B2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0CA3C-F192-9117-8A54-7D41D41C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80430-8984-873E-445C-E097FF0C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00C-B0C9-4803-AED9-15FC9229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1886E-1AD1-1C2C-A5F1-78FBC3A7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F779-1DE6-4846-8CAF-85AFC6CE4B2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A7090-C507-54F4-89E7-DFFFFA5F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44C0D-BDEC-8496-49AA-B95371E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00C-B0C9-4803-AED9-15FC9229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7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2988-91CE-C1EB-A393-ADEA971C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DB65-F205-A928-421A-A8E7F73AE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E2325-7432-69F5-2A88-3DFA0ED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D8B4B-371D-F7F3-2998-E1FE5739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F779-1DE6-4846-8CAF-85AFC6CE4B2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69E70-C916-854F-0680-40CBA52E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194B5-5B36-6486-25B8-D98F2638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00C-B0C9-4803-AED9-15FC9229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2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303D-9CBC-42C4-E2E8-7D5635AA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5FD67-8E94-67EB-F45D-5D34BB67A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1C435-5CFA-F4D9-BD9A-F83EC8B31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B4D05-ED3F-5FEA-D8F0-5A47613A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F779-1DE6-4846-8CAF-85AFC6CE4B2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679D4-D34A-A3E0-1E90-4CD68E3C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E869C-6281-EBB2-1107-6401D3E6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E00C-B0C9-4803-AED9-15FC9229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5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1DB5A-7BF1-8164-171D-8F068C14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6ADC4-9F4A-3578-BCF7-4DC50C47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0BFFA-852B-CE8F-7F27-BB59B64CA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7F779-1DE6-4846-8CAF-85AFC6CE4B2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BB9D0-2CB5-735D-67C3-00D4635A2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CC2BC-0881-9E58-4A19-8A243DD43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3E00C-B0C9-4803-AED9-15FC9229B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3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43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0200D-1894-E78A-4396-9F667379D94F}"/>
              </a:ext>
            </a:extLst>
          </p:cNvPr>
          <p:cNvPicPr>
            <a:picLocks noChangeAspect="1"/>
          </p:cNvPicPr>
          <p:nvPr userDrawn="1"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350" y="6364288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9" r:id="rId3"/>
    <p:sldLayoutId id="2147483677" r:id="rId4"/>
    <p:sldLayoutId id="2147483711" r:id="rId5"/>
    <p:sldLayoutId id="2147483712" r:id="rId6"/>
    <p:sldLayoutId id="2147483687" r:id="rId7"/>
    <p:sldLayoutId id="2147483704" r:id="rId8"/>
    <p:sldLayoutId id="2147483697" r:id="rId9"/>
    <p:sldLayoutId id="2147483713" r:id="rId10"/>
    <p:sldLayoutId id="2147483714" r:id="rId11"/>
    <p:sldLayoutId id="2147483702" r:id="rId12"/>
    <p:sldLayoutId id="2147483703" r:id="rId13"/>
    <p:sldLayoutId id="2147483701" r:id="rId14"/>
    <p:sldLayoutId id="2147483715" r:id="rId15"/>
    <p:sldLayoutId id="2147483716" r:id="rId16"/>
    <p:sldLayoutId id="2147483662" r:id="rId17"/>
    <p:sldLayoutId id="2147483686" r:id="rId18"/>
    <p:sldLayoutId id="2147483679" r:id="rId19"/>
    <p:sldLayoutId id="2147483683" r:id="rId20"/>
    <p:sldLayoutId id="2147483680" r:id="rId21"/>
    <p:sldLayoutId id="2147483684" r:id="rId22"/>
    <p:sldLayoutId id="2147483678" r:id="rId23"/>
    <p:sldLayoutId id="2147483681" r:id="rId24"/>
    <p:sldLayoutId id="2147483682" r:id="rId25"/>
    <p:sldLayoutId id="2147483698" r:id="rId26"/>
    <p:sldLayoutId id="2147483685" r:id="rId27"/>
    <p:sldLayoutId id="2147483688" r:id="rId28"/>
    <p:sldLayoutId id="2147483689" r:id="rId29"/>
    <p:sldLayoutId id="2147483690" r:id="rId30"/>
    <p:sldLayoutId id="2147483699" r:id="rId31"/>
    <p:sldLayoutId id="2147483700" r:id="rId32"/>
    <p:sldLayoutId id="2147483696" r:id="rId33"/>
    <p:sldLayoutId id="2147483691" r:id="rId34"/>
    <p:sldLayoutId id="2147483692" r:id="rId35"/>
    <p:sldLayoutId id="2147483693" r:id="rId36"/>
    <p:sldLayoutId id="2147483705" r:id="rId37"/>
    <p:sldLayoutId id="2147483706" r:id="rId38"/>
    <p:sldLayoutId id="2147483707" r:id="rId39"/>
    <p:sldLayoutId id="2147483708" r:id="rId40"/>
    <p:sldLayoutId id="2147483694" r:id="rId41"/>
    <p:sldLayoutId id="2147483695" r:id="rId42"/>
    <p:sldLayoutId id="2147483717" r:id="rId43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86A7594-F0B0-C015-F0AF-B4A9BC2465B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3787" b="33787"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90879-74FC-D957-5F90-B61E1179D7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5359154"/>
            <a:ext cx="5074268" cy="1005133"/>
          </a:xfrm>
        </p:spPr>
        <p:txBody>
          <a:bodyPr/>
          <a:lstStyle/>
          <a:p>
            <a:r>
              <a:rPr lang="en-US" dirty="0"/>
              <a:t>Presentation by    :Muhammad Musa</a:t>
            </a:r>
          </a:p>
          <a:p>
            <a:r>
              <a:rPr lang="en-US" dirty="0"/>
              <a:t>                                 Shaban Mazhar </a:t>
            </a:r>
          </a:p>
          <a:p>
            <a:r>
              <a:rPr lang="en-US" dirty="0"/>
              <a:t>                                  Sara Babi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BFFC4-7393-44B8-CD04-08B3A7BB8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Letter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0A25F-266E-FD7E-1FD1-A40968E411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March 11 - 2025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A1D23-0A7A-4D4E-490E-AF620D4B0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1</a:t>
            </a:fld>
            <a:endParaRPr lang="en-I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19124-EB7C-976E-0E98-8D5C5E160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Cover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7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1E18AB-F695-9E0B-AC41-825402AA47E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WHY COVER LETTERS MATTER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B26FB-7E9B-A2BA-7673-582382A313D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A cover letter is vital for job applications as it allows candidates to introduce themselves personally. It provides an opportunity to highlight relevant experiences and express genuine interest in the position.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AAB1F-9D21-03C5-3A8E-9B119D58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&amp; Importance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88325-931E-2C5F-E951-EB41708F0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8AB5051-FBD2-3384-E02D-431DF466A5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2786" b="42786"/>
          <a:stretch>
            <a:fillRect/>
          </a:stretch>
        </p:blipFill>
        <p:spPr/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7ED250-1D17-F0E0-92A6-6BB439C82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Cover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0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29365-523E-5E5B-DE95-FCE059C36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39A3B-F090-F677-CBD4-357D72130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Cover Letter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64C8D4-8F10-52B6-9A91-857296F0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CE849-258F-2A32-DC53-E788C468C11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D6E35F-4247-C8C5-068C-8C6430BEAA8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This section grabs attention and sets the tone for the letter.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46CB35-E5EC-2EF9-FA01-1BB52C58D4B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BODY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E583EA-C9C8-57ED-2BB8-FEC285E3B82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/>
              <a:t>The body elaborates on qualifications and experiences relevant to the role.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7608880-9D64-E5F3-7793-1EBBE05F258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3EB7DB-0E88-2DB2-DA3F-4EBADE07F9A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/>
              <a:t>Wrap the letter up with a strong closing that encourages further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4110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1D23-5B1B-6FDF-3CE9-2BDAE35D5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D6FB993-B421-28A8-FA44-A405E9C343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1778" b="21778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5A5DD-702E-C922-CAC8-758B987B5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Cover Letter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D6D6D-FD0F-6631-1DDC-A40B8F0EBD7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IMPORTANCE OF CUSTOMIZATION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BBDF8D-3B19-827F-5415-4AB982D24D1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Customizing your cover letter for each job helps to showcase your genuine interest and alignment with the company's values.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FB573A-738E-0E50-CEB3-D16F099F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Tailoring Your Letter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872759-BF50-91F5-19AF-8829773415C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RESEARCH AND RELEVANCE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349C19-CADA-7173-8EF6-00EE9DB742D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/>
              <a:t>Demonstrate knowledge of the company and role by matching your skills to their specific needs.</a:t>
            </a:r>
          </a:p>
        </p:txBody>
      </p:sp>
    </p:spTree>
    <p:extLst>
      <p:ext uri="{BB962C8B-B14F-4D97-AF65-F5344CB8AC3E}">
        <p14:creationId xmlns:p14="http://schemas.microsoft.com/office/powerpoint/2010/main" val="75057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609600" y="2560320"/>
          <a:ext cx="10363200" cy="301752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Mistake</a:t>
                      </a:r>
                      <a:endParaRPr lang="en-US" sz="14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Description</a:t>
                      </a:r>
                      <a:endParaRPr lang="en-US" sz="14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Generic Content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Using the same letter for multiple applications.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Spelling Errors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Neglecting proofreading for typos and grammar mistakes.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Lack of Focus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Missing a clear focus on relevant skills and experience.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Overly Lengthy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Making the letter too long and unmanageable.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469900" y="596900"/>
            <a:ext cx="10439400" cy="1066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solidFill>
                  <a:srgbClr val="414042"/>
                </a:solidFill>
                <a:latin typeface="Arial Black"/>
              </a:rPr>
              <a:t>Common Mistakes</a:t>
            </a:r>
            <a:endParaRPr lang="en-US" sz="4400" dirty="0">
              <a:solidFill>
                <a:srgbClr val="414042"/>
              </a:solidFill>
              <a:latin typeface="Arial Black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584200" y="1778000"/>
            <a:ext cx="9842500" cy="660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Calibri"/>
                <a:cs typeface="Calibri"/>
              </a:rPr>
              <a:t>This table highlights frequent mistakes made by job seekers that can undermine their cover letter effectiveness.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176000" y="6400800"/>
            <a:ext cx="546100" cy="2667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00" b="0">
                <a:solidFill>
                  <a:srgbClr val="414042"/>
                </a:solidFill>
                <a:latin typeface="Open Sans"/>
                <a:ea typeface="Open Sans"/>
                <a:cs typeface="Open Sans"/>
              </a:rPr>
              <a:pPr algn="ctr"/>
              <a:t>5</a:t>
            </a:fld>
            <a:endParaRPr lang="en-US" sz="1200">
              <a:solidFill>
                <a:srgbClr val="414042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5509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2E972-44A2-C31B-77CD-050F4C05B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6</a:t>
            </a:fld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15EF9-26BF-F763-F216-2A86A3CC8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Cover Letter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0531A4-901D-D5B8-D266-C5F9C5AD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16B8A-9AB3-D9D7-85EA-41F4AF16E83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BE CLEAR AND CONCISE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10205E-34CB-BB45-1127-71CE941E47E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Maintain clarity in your writing by avoiding jargon and keeping sentences straightforward.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0B80DD-8875-883F-8F1F-EB47B8C354C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SHOWCASE YOUR ACHIEVEMENTS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06D6DE-BDFB-8514-2ED0-07AEAFEF954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/>
              <a:t>Provide specific examples showcasing successes relevant to the job you are applying for.</a:t>
            </a:r>
          </a:p>
        </p:txBody>
      </p:sp>
    </p:spTree>
    <p:extLst>
      <p:ext uri="{BB962C8B-B14F-4D97-AF65-F5344CB8AC3E}">
        <p14:creationId xmlns:p14="http://schemas.microsoft.com/office/powerpoint/2010/main" val="123884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55FE4-0A91-46A9-9198-76721FEBF5A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B1A69-3AC5-9D6A-9690-C307EBFE5E2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In summary, a well-crafted cover letter enhances your job application by providing a personalized touch, emphasizing relevant skills, and avoiding common mistakes. Take action and start writing!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9C262-A048-4E2B-42ED-535BD661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66949-775C-8CC3-32BD-F2EE8059B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7</a:t>
            </a:fld>
            <a:endParaRPr lang="en-ID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F2FE1DA-6657-AFF7-DEC5-834CBCD72A4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7389" b="17389"/>
          <a:stretch>
            <a:fillRect/>
          </a:stretch>
        </p:blipFill>
        <p:spPr/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7DEFC7-C0AB-5A34-783A-61E5403BE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Cover Letter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24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44546A"/>
      </a:dk2>
      <a:lt2>
        <a:srgbClr val="E7E6E6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213D53AB-7594-47B9-A057-2CDB6B946850}">
  <we:reference id="wa200007130" version="1.0.0.1" store="en-US" storeType="OMEX"/>
  <we:alternateReferences>
    <we:reference id="WA200007130" version="1.0.0.1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D7CFCB5-394E-43E5-AD1B-F039809070FA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DC534BC51374B8AB4E10CDACB9733" ma:contentTypeVersion="5" ma:contentTypeDescription="Create a new document." ma:contentTypeScope="" ma:versionID="8187bf156e2173f86615d719a3d65580">
  <xsd:schema xmlns:xsd="http://www.w3.org/2001/XMLSchema" xmlns:xs="http://www.w3.org/2001/XMLSchema" xmlns:p="http://schemas.microsoft.com/office/2006/metadata/properties" xmlns:ns3="a330bbff-7f31-4eed-8182-f05cc9c81e96" targetNamespace="http://schemas.microsoft.com/office/2006/metadata/properties" ma:root="true" ma:fieldsID="8a64728e2ee1f4ab2dc00a987458e8a5" ns3:_="">
    <xsd:import namespace="a330bbff-7f31-4eed-8182-f05cc9c81e9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30bbff-7f31-4eed-8182-f05cc9c81e9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8DA928-9A91-4AED-B777-FD875AC4C0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30bbff-7f31-4eed-8182-f05cc9c81e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AEE703-283E-452C-9489-60A90167DB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F0C3D6-CDAC-4FF6-A442-C13BFE06D431}">
  <ds:schemaRefs>
    <ds:schemaRef ds:uri="a330bbff-7f31-4eed-8182-f05cc9c81e96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300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Arial Black</vt:lpstr>
      <vt:lpstr>Calibri</vt:lpstr>
      <vt:lpstr>Calibri Bold</vt:lpstr>
      <vt:lpstr>Open Sans</vt:lpstr>
      <vt:lpstr>Office Theme</vt:lpstr>
      <vt:lpstr>Coral</vt:lpstr>
      <vt:lpstr>Cover Letter</vt:lpstr>
      <vt:lpstr>Purpose &amp; Importance</vt:lpstr>
      <vt:lpstr>Key Components</vt:lpstr>
      <vt:lpstr>Tailoring Your Letter</vt:lpstr>
      <vt:lpstr>PowerPoint Presentation</vt:lpstr>
      <vt:lpstr>Best Practices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22PWCSE2157</dc:creator>
  <cp:lastModifiedBy>22PWCSE2157</cp:lastModifiedBy>
  <cp:revision>2</cp:revision>
  <dcterms:created xsi:type="dcterms:W3CDTF">2025-02-23T19:46:33Z</dcterms:created>
  <dcterms:modified xsi:type="dcterms:W3CDTF">2025-03-10T18:44:04Z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0x010100253DC534BC51374B8AB4E10CDACB9733</vt:lpwstr>
  </property>
</Properties>
</file>